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4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81" autoAdjust="0"/>
    <p:restoredTop sz="96305" autoAdjust="0"/>
  </p:normalViewPr>
  <p:slideViewPr>
    <p:cSldViewPr snapToGrid="0">
      <p:cViewPr varScale="1">
        <p:scale>
          <a:sx n="119" d="100"/>
          <a:sy n="119" d="100"/>
        </p:scale>
        <p:origin x="102" y="29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633A18-B149-4AC2-9FE6-C1F6D11F7568}" type="datetimeFigureOut">
              <a:rPr lang="fr-FR" smtClean="0"/>
              <a:t>18/10/2024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212035-72A4-47EE-86BA-4A4523CBECE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54426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212035-72A4-47EE-86BA-4A4523CBECE6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138609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10" name="Espace réservé du numéro de diapositive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  <p:sp>
        <p:nvSpPr>
          <p:cNvPr id="11" name="Espace réservé du pied de page 10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049962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35576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940545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306355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8891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683965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885449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71296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30680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983832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698923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>
          <a:xfrm>
            <a:off x="222379" y="6356350"/>
            <a:ext cx="4114800" cy="365125"/>
          </a:xfrm>
          <a:prstGeom prst="rect">
            <a:avLst/>
          </a:prstGeom>
        </p:spPr>
        <p:txBody>
          <a:bodyPr/>
          <a:lstStyle/>
          <a:p>
            <a:r>
              <a:rPr lang="fr-FR" smtClean="0"/>
              <a:t>Planification écologique - Appels à projets territoriaux</a:t>
            </a: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382629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88CA8B-C4E9-49E9-8BDA-010EEA335B88}" type="slidenum">
              <a:rPr lang="fr-FR" smtClean="0"/>
              <a:t>‹N°›</a:t>
            </a:fld>
            <a:endParaRPr lang="fr-FR"/>
          </a:p>
        </p:txBody>
      </p:sp>
      <p:sp>
        <p:nvSpPr>
          <p:cNvPr id="7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91750" y="6367884"/>
            <a:ext cx="5273352" cy="365125"/>
          </a:xfrm>
          <a:prstGeom prst="rect">
            <a:avLst/>
          </a:prstGeom>
        </p:spPr>
        <p:txBody>
          <a:bodyPr/>
          <a:lstStyle>
            <a:lvl1pPr>
              <a:defRPr sz="1100"/>
            </a:lvl1pPr>
          </a:lstStyle>
          <a:p>
            <a:r>
              <a:rPr lang="fr-FR" dirty="0" smtClean="0"/>
              <a:t>Planification écologique - Appels à projets territoriaux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678007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ZoneTexte 1">
            <a:extLst>
              <a:ext uri="{FF2B5EF4-FFF2-40B4-BE49-F238E27FC236}">
                <a16:creationId xmlns:lc="http://schemas.openxmlformats.org/drawingml/2006/lockedCanvas" xmlns:a16="http://schemas.microsoft.com/office/drawing/2014/main" xmlns="" xmlns:xdr="http://schemas.openxmlformats.org/drawingml/2006/spreadsheetDrawing" id="{00000000-0008-0000-0100-000002000000}"/>
              </a:ext>
            </a:extLst>
          </p:cNvPr>
          <p:cNvSpPr txBox="1"/>
          <p:nvPr/>
        </p:nvSpPr>
        <p:spPr>
          <a:xfrm>
            <a:off x="305886" y="2663573"/>
            <a:ext cx="11669546" cy="3175753"/>
          </a:xfrm>
          <a:prstGeom prst="rect">
            <a:avLst/>
          </a:prstGeom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 anchor="t"/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fr-FR" sz="1400" b="1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2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Dans</a:t>
            </a:r>
            <a:r>
              <a:rPr lang="fr-FR" sz="1200" b="1" u="sng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u="sng" baseline="0" dirty="0">
                <a:latin typeface="Arial" panose="020B0604020202020204" pitchFamily="34" charset="0"/>
                <a:cs typeface="Arial" panose="020B0604020202020204" pitchFamily="34" charset="0"/>
              </a:rPr>
              <a:t>le cadre du </a:t>
            </a:r>
            <a:r>
              <a:rPr lang="fr-FR" sz="1200" b="1" u="sng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dossier de candidature, </a:t>
            </a:r>
            <a:r>
              <a:rPr lang="fr-FR" sz="1200" b="1" u="sng" baseline="0" dirty="0">
                <a:latin typeface="Arial" panose="020B0604020202020204" pitchFamily="34" charset="0"/>
                <a:cs typeface="Arial" panose="020B0604020202020204" pitchFamily="34" charset="0"/>
              </a:rPr>
              <a:t>un PPT est à </a:t>
            </a:r>
            <a:r>
              <a:rPr lang="fr-FR" sz="1200" b="1" u="sng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transmettre </a:t>
            </a:r>
            <a:r>
              <a:rPr lang="fr-FR" sz="1200" b="1" u="sng" baseline="0" dirty="0">
                <a:latin typeface="Arial" panose="020B0604020202020204" pitchFamily="34" charset="0"/>
                <a:cs typeface="Arial" panose="020B0604020202020204" pitchFamily="34" charset="0"/>
              </a:rPr>
              <a:t>respectant le canevas ci-dessous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</a:p>
          <a:p>
            <a:endParaRPr lang="fr-FR" sz="1200" b="1" baseline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AutoNum type="arabicPeriod"/>
            </a:pP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Présentation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du porteur du projet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et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du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partenariat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activité principale, position sur le marché, </a:t>
            </a:r>
          </a:p>
          <a:p>
            <a:pPr marL="342900" indent="-342900">
              <a:buAutoNum type="arabicPeriod"/>
            </a:pP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Etat de l’art de la filière : enjeux et besoin, verrous et freins, apports du projet</a:t>
            </a:r>
          </a:p>
          <a:p>
            <a:pPr marL="342900" indent="-342900">
              <a:buAutoNum type="arabicPeriod"/>
            </a:pP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Présentation générale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du projet : objectifs, place dans l’AAP</a:t>
            </a:r>
            <a:r>
              <a:rPr lang="fr-FR" sz="12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et le territoire, originalité, répartition des actions entre chaque membre, enjeux principaux</a:t>
            </a:r>
          </a:p>
          <a:p>
            <a:pPr marL="342900" indent="-342900">
              <a:buAutoNum type="arabicPeriod"/>
            </a:pP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Impacts </a:t>
            </a:r>
            <a:r>
              <a:rPr lang="fr-FR" sz="1200" b="1" dirty="0">
                <a:latin typeface="Arial" panose="020B0604020202020204" pitchFamily="34" charset="0"/>
                <a:cs typeface="Arial" panose="020B0604020202020204" pitchFamily="34" charset="0"/>
              </a:rPr>
              <a:t>et résultats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attendus : impacts sociaux, économiques, environnementaux</a:t>
            </a:r>
          </a:p>
          <a:p>
            <a:pPr marL="342900" indent="-342900">
              <a:buAutoNum type="arabicPeriod"/>
            </a:pP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Calendrier prévisionnel : dates de début/fin, durée, répartition des actions dans le temps</a:t>
            </a:r>
          </a:p>
          <a:p>
            <a:pPr marL="342900" indent="-342900">
              <a:buAutoNum type="arabicPeriod"/>
            </a:pP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Budget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prévisionnel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: budget par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type de dépenses, par partenaires, par actions</a:t>
            </a:r>
            <a:endParaRPr lang="fr-FR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AutoNum type="arabicPeriod"/>
            </a:pP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Financement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du projet et de l'entreprise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besoins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de financement,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ressources, subvention demandée, préciser si d’autres sources de financement publiques</a:t>
            </a:r>
            <a:endParaRPr lang="fr-FR" sz="1200" b="1" baseline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200" b="1" baseline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Attention ! Chacun des points ci-dessus doit être étayé selon les critères de sélection 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mentionnés dans la </a:t>
            </a:r>
            <a:r>
              <a:rPr lang="fr-FR" sz="1200" b="1" baseline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décision</a:t>
            </a:r>
            <a:r>
              <a:rPr lang="fr-FR" sz="12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N°INTV-SIIF-2024-098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encadrant cet appel à projets.</a:t>
            </a:r>
            <a:endParaRPr lang="fr-FR" sz="1200" b="1" baseline="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200" b="1" baseline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Longueur indicative du PPT : environ </a:t>
            </a:r>
            <a:r>
              <a:rPr lang="fr-FR" sz="1200" b="1" dirty="0" smtClean="0">
                <a:latin typeface="Arial" panose="020B0604020202020204" pitchFamily="34" charset="0"/>
                <a:cs typeface="Arial" panose="020B0604020202020204" pitchFamily="34" charset="0"/>
              </a:rPr>
              <a:t>20</a:t>
            </a:r>
            <a:r>
              <a:rPr lang="fr-FR" sz="1200" b="1" baseline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200" b="1" baseline="0" dirty="0">
                <a:latin typeface="Arial" panose="020B0604020202020204" pitchFamily="34" charset="0"/>
                <a:cs typeface="Arial" panose="020B0604020202020204" pitchFamily="34" charset="0"/>
              </a:rPr>
              <a:t>slides</a:t>
            </a:r>
            <a:endParaRPr lang="fr-FR" sz="12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ZoneTexte 1">
            <a:extLst>
              <a:ext uri="{FF2B5EF4-FFF2-40B4-BE49-F238E27FC236}">
                <a16:creationId xmlns:lc="http://schemas.openxmlformats.org/drawingml/2006/lockedCanvas" xmlns:a16="http://schemas.microsoft.com/office/drawing/2014/main" xmlns="" xmlns:xdr="http://schemas.openxmlformats.org/drawingml/2006/spreadsheetDrawing" id="{00000000-0008-0000-0100-000002000000}"/>
              </a:ext>
            </a:extLst>
          </p:cNvPr>
          <p:cNvSpPr txBox="1"/>
          <p:nvPr/>
        </p:nvSpPr>
        <p:spPr>
          <a:xfrm>
            <a:off x="305886" y="1058780"/>
            <a:ext cx="11669546" cy="1090862"/>
          </a:xfrm>
          <a:prstGeom prst="rect">
            <a:avLst/>
          </a:prstGeom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 anchor="t"/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fr-FR" sz="14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fr-FR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Appel </a:t>
            </a:r>
            <a:r>
              <a:rPr lang="fr-FR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à projets « Structuration de filières – PAM »</a:t>
            </a:r>
            <a:endParaRPr lang="fr-FR" sz="14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fr-FR" sz="1400" b="1" dirty="0" smtClean="0">
                <a:latin typeface="Arial" panose="020B0604020202020204" pitchFamily="34" charset="0"/>
                <a:cs typeface="Arial" panose="020B0604020202020204" pitchFamily="34" charset="0"/>
              </a:rPr>
              <a:t>Trame du PPT de présentation</a:t>
            </a:r>
            <a:endParaRPr lang="fr-FR" sz="14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4596063" y="92242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831251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179</Words>
  <Application>Microsoft Office PowerPoint</Application>
  <PresentationFormat>Grand écran</PresentationFormat>
  <Paragraphs>18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>FranceAgriMer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Acronyme du projet Titre développé</dc:title>
  <dc:creator>QUIROT Lisa</dc:creator>
  <cp:lastModifiedBy>QUIROT Lisa</cp:lastModifiedBy>
  <cp:revision>17</cp:revision>
  <dcterms:created xsi:type="dcterms:W3CDTF">2024-01-23T08:21:01Z</dcterms:created>
  <dcterms:modified xsi:type="dcterms:W3CDTF">2024-10-18T07:02:10Z</dcterms:modified>
</cp:coreProperties>
</file>

<file path=docProps/thumbnail.jpeg>
</file>