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Slides/notesSlide9.xml" ContentType="application/vnd.openxmlformats-officedocument.presentationml.notesSlide+xml"/>
  <Override PartName="/ppt/notesSlides/notesSlide1.xml" ContentType="application/vnd.openxmlformats-officedocument.presentationml.notesSlide+xml"/>
  <Override PartName="/ppt/notesSlides/_rels/notesSlide9.xml.rels" ContentType="application/vnd.openxmlformats-package.relationships+xml"/>
  <Override PartName="/ppt/notesSlides/_rels/notesSlide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media/image5.gif" ContentType="image/gif"/>
  <Override PartName="/ppt/media/image2.png" ContentType="image/png"/>
  <Override PartName="/ppt/media/image1.wmf" ContentType="image/x-wmf"/>
  <Override PartName="/ppt/media/image3.png" ContentType="image/png"/>
  <Override PartName="/ppt/media/image4.png" ContentType="image/png"/>
  <Override PartName="/ppt/media/image6.png" ContentType="image/png"/>
  <Override PartName="/ppt/media/image7.png" ContentType="image/png"/>
  <Override PartName="/ppt/media/image8.png" ContentType="image/png"/>
  <Override PartName="/ppt/media/image9.png" ContentType="image/png"/>
  <Override PartName="/ppt/media/image10.png" ContentType="image/png"/>
  <Override PartName="/ppt/media/image11.gif" ContentType="image/gif"/>
  <Override PartName="/ppt/media/image12.gif" ContentType="image/gif"/>
  <Override PartName="/ppt/media/image13.gif" ContentType="image/gif"/>
  <Override PartName="/ppt/media/image14.gif" ContentType="image/gif"/>
  <Override PartName="/ppt/media/image15.gif" ContentType="image/gif"/>
  <Override PartName="/ppt/media/image16.gif" ContentType="image/gif"/>
  <Override PartName="/ppt/media/image17.png" ContentType="image/png"/>
  <Override PartName="/ppt/media/image18.png" ContentType="image/png"/>
  <Override PartName="/ppt/media/image19.png" ContentType="image/png"/>
  <Override PartName="/ppt/media/image20.png" ContentType="image/png"/>
  <Override PartName="/ppt/media/image21.png" ContentType="image/png"/>
  <Override PartName="/ppt/media/image22.png" ContentType="image/png"/>
  <Override PartName="/ppt/media/image23.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x="9144000" cy="6858000"/>
  <p:notesSz cx="6799262" cy="9929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sldImg"/>
          </p:nvPr>
        </p:nvSpPr>
        <p:spPr>
          <a:xfrm>
            <a:off x="216000" y="812520"/>
            <a:ext cx="7127280" cy="4008960"/>
          </a:xfrm>
          <a:prstGeom prst="rect">
            <a:avLst/>
          </a:prstGeom>
        </p:spPr>
        <p:txBody>
          <a:bodyPr lIns="0" rIns="0" tIns="0" bIns="0" anchor="ctr"/>
          <a:p>
            <a:r>
              <a:rPr b="0" lang="fr-FR" sz="3000" spc="-1" strike="noStrike">
                <a:solidFill>
                  <a:srgbClr val="000000"/>
                </a:solidFill>
                <a:latin typeface="Arial"/>
              </a:rPr>
              <a:t>Cliquez pour déplacer la diapo</a:t>
            </a:r>
            <a:endParaRPr b="0" lang="fr-FR" sz="3000" spc="-1" strike="noStrike">
              <a:solidFill>
                <a:srgbClr val="000000"/>
              </a:solidFill>
              <a:latin typeface="Arial"/>
            </a:endParaRPr>
          </a:p>
        </p:txBody>
      </p:sp>
      <p:sp>
        <p:nvSpPr>
          <p:cNvPr id="111" name="PlaceHolder 2"/>
          <p:cNvSpPr>
            <a:spLocks noGrp="1"/>
          </p:cNvSpPr>
          <p:nvPr>
            <p:ph type="body"/>
          </p:nvPr>
        </p:nvSpPr>
        <p:spPr>
          <a:xfrm>
            <a:off x="756000" y="5078520"/>
            <a:ext cx="6047640" cy="4811040"/>
          </a:xfrm>
          <a:prstGeom prst="rect">
            <a:avLst/>
          </a:prstGeom>
        </p:spPr>
        <p:txBody>
          <a:bodyPr lIns="0" rIns="0" tIns="0" bIns="0"/>
          <a:p>
            <a:r>
              <a:rPr b="0" lang="fr-FR" sz="2000" spc="-1" strike="noStrike">
                <a:latin typeface="Arial"/>
              </a:rPr>
              <a:t>Cliquez pour modifier le format des notes</a:t>
            </a:r>
            <a:endParaRPr b="0" lang="fr-FR" sz="2000" spc="-1" strike="noStrike">
              <a:latin typeface="Arial"/>
            </a:endParaRPr>
          </a:p>
        </p:txBody>
      </p:sp>
      <p:sp>
        <p:nvSpPr>
          <p:cNvPr id="112" name="PlaceHolder 3"/>
          <p:cNvSpPr>
            <a:spLocks noGrp="1"/>
          </p:cNvSpPr>
          <p:nvPr>
            <p:ph type="hdr"/>
          </p:nvPr>
        </p:nvSpPr>
        <p:spPr>
          <a:xfrm>
            <a:off x="0" y="0"/>
            <a:ext cx="3280680" cy="534240"/>
          </a:xfrm>
          <a:prstGeom prst="rect">
            <a:avLst/>
          </a:prstGeom>
        </p:spPr>
        <p:txBody>
          <a:bodyPr lIns="0" rIns="0" tIns="0" bIns="0"/>
          <a:p>
            <a:r>
              <a:rPr b="0" lang="fr-FR" sz="1400" spc="-1" strike="noStrike">
                <a:latin typeface="Times New Roman"/>
              </a:rPr>
              <a:t> </a:t>
            </a:r>
            <a:endParaRPr b="0" lang="fr-FR" sz="1400" spc="-1" strike="noStrike">
              <a:latin typeface="Times New Roman"/>
            </a:endParaRPr>
          </a:p>
        </p:txBody>
      </p:sp>
      <p:sp>
        <p:nvSpPr>
          <p:cNvPr id="113" name="PlaceHolder 4"/>
          <p:cNvSpPr>
            <a:spLocks noGrp="1"/>
          </p:cNvSpPr>
          <p:nvPr>
            <p:ph type="dt"/>
          </p:nvPr>
        </p:nvSpPr>
        <p:spPr>
          <a:xfrm>
            <a:off x="4278960" y="0"/>
            <a:ext cx="3280680" cy="534240"/>
          </a:xfrm>
          <a:prstGeom prst="rect">
            <a:avLst/>
          </a:prstGeom>
        </p:spPr>
        <p:txBody>
          <a:bodyPr lIns="0" rIns="0" tIns="0" bIns="0"/>
          <a:p>
            <a:pPr algn="r"/>
            <a:r>
              <a:rPr b="0" lang="fr-FR" sz="1400" spc="-1" strike="noStrike">
                <a:latin typeface="Times New Roman"/>
              </a:rPr>
              <a:t> </a:t>
            </a:r>
            <a:endParaRPr b="0" lang="fr-FR" sz="1400" spc="-1" strike="noStrike">
              <a:latin typeface="Times New Roman"/>
            </a:endParaRPr>
          </a:p>
        </p:txBody>
      </p:sp>
      <p:sp>
        <p:nvSpPr>
          <p:cNvPr id="114" name="PlaceHolder 5"/>
          <p:cNvSpPr>
            <a:spLocks noGrp="1"/>
          </p:cNvSpPr>
          <p:nvPr>
            <p:ph type="ftr"/>
          </p:nvPr>
        </p:nvSpPr>
        <p:spPr>
          <a:xfrm>
            <a:off x="0" y="10157400"/>
            <a:ext cx="3280680" cy="534240"/>
          </a:xfrm>
          <a:prstGeom prst="rect">
            <a:avLst/>
          </a:prstGeom>
        </p:spPr>
        <p:txBody>
          <a:bodyPr lIns="0" rIns="0" tIns="0" bIns="0" anchor="b"/>
          <a:p>
            <a:r>
              <a:rPr b="0" lang="fr-FR" sz="1400" spc="-1" strike="noStrike">
                <a:latin typeface="Times New Roman"/>
              </a:rPr>
              <a:t> </a:t>
            </a:r>
            <a:endParaRPr b="0" lang="fr-FR" sz="1400" spc="-1" strike="noStrike">
              <a:latin typeface="Times New Roman"/>
            </a:endParaRPr>
          </a:p>
        </p:txBody>
      </p:sp>
      <p:sp>
        <p:nvSpPr>
          <p:cNvPr id="115" name="PlaceHolder 6"/>
          <p:cNvSpPr>
            <a:spLocks noGrp="1"/>
          </p:cNvSpPr>
          <p:nvPr>
            <p:ph type="sldNum"/>
          </p:nvPr>
        </p:nvSpPr>
        <p:spPr>
          <a:xfrm>
            <a:off x="4278960" y="10157400"/>
            <a:ext cx="3280680" cy="534240"/>
          </a:xfrm>
          <a:prstGeom prst="rect">
            <a:avLst/>
          </a:prstGeom>
        </p:spPr>
        <p:txBody>
          <a:bodyPr lIns="0" rIns="0" tIns="0" bIns="0" anchor="b"/>
          <a:p>
            <a:pPr algn="r"/>
            <a:fld id="{2B24F337-C6E3-470C-A843-C2BBE964B97C}" type="slidenum">
              <a:rPr b="0" lang="fr-FR" sz="1400" spc="-1" strike="noStrike">
                <a:latin typeface="Times New Roman"/>
              </a:rPr>
              <a:t>1</a:t>
            </a:fld>
            <a:endParaRPr b="0" lang="fr-FR"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PlaceHolder 1"/>
          <p:cNvSpPr>
            <a:spLocks noGrp="1"/>
          </p:cNvSpPr>
          <p:nvPr>
            <p:ph type="sldImg"/>
          </p:nvPr>
        </p:nvSpPr>
        <p:spPr>
          <a:xfrm>
            <a:off x="917640" y="744480"/>
            <a:ext cx="4963680" cy="3723840"/>
          </a:xfrm>
          <a:prstGeom prst="rect">
            <a:avLst/>
          </a:prstGeom>
        </p:spPr>
      </p:sp>
      <p:sp>
        <p:nvSpPr>
          <p:cNvPr id="174" name="PlaceHolder 2"/>
          <p:cNvSpPr>
            <a:spLocks noGrp="1"/>
          </p:cNvSpPr>
          <p:nvPr>
            <p:ph type="body"/>
          </p:nvPr>
        </p:nvSpPr>
        <p:spPr>
          <a:xfrm>
            <a:off x="680040" y="4716720"/>
            <a:ext cx="5438880" cy="4467960"/>
          </a:xfrm>
          <a:prstGeom prst="rect">
            <a:avLst/>
          </a:prstGeom>
        </p:spPr>
        <p:txBody>
          <a:bodyPr/>
          <a:p>
            <a:endParaRPr b="0" lang="fr-FR" sz="2000" spc="-1" strike="noStrike">
              <a:latin typeface="Arial"/>
            </a:endParaRPr>
          </a:p>
        </p:txBody>
      </p:sp>
      <p:sp>
        <p:nvSpPr>
          <p:cNvPr id="175" name="TextShape 3"/>
          <p:cNvSpPr txBox="1"/>
          <p:nvPr/>
        </p:nvSpPr>
        <p:spPr>
          <a:xfrm>
            <a:off x="3851280" y="9431640"/>
            <a:ext cx="2945880" cy="496080"/>
          </a:xfrm>
          <a:prstGeom prst="rect">
            <a:avLst/>
          </a:prstGeom>
          <a:noFill/>
          <a:ln>
            <a:noFill/>
          </a:ln>
        </p:spPr>
        <p:txBody>
          <a:bodyPr anchor="b"/>
          <a:p>
            <a:pPr algn="r">
              <a:lnSpc>
                <a:spcPct val="100000"/>
              </a:lnSpc>
            </a:pPr>
            <a:fld id="{6B0AACEF-78F8-4F50-93CD-59DCBA459F7A}" type="slidenum">
              <a:rPr b="0" lang="fr-FR" sz="1200" spc="-1" strike="noStrike">
                <a:latin typeface="+mn-lt"/>
              </a:rPr>
              <a:t>1</a:t>
            </a:fld>
            <a:endParaRPr b="0" lang="fr-FR"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type="sldImg"/>
          </p:nvPr>
        </p:nvSpPr>
        <p:spPr>
          <a:xfrm>
            <a:off x="917640" y="744480"/>
            <a:ext cx="4963680" cy="3723840"/>
          </a:xfrm>
          <a:prstGeom prst="rect">
            <a:avLst/>
          </a:prstGeom>
        </p:spPr>
      </p:sp>
      <p:sp>
        <p:nvSpPr>
          <p:cNvPr id="177" name="PlaceHolder 2"/>
          <p:cNvSpPr>
            <a:spLocks noGrp="1"/>
          </p:cNvSpPr>
          <p:nvPr>
            <p:ph type="body"/>
          </p:nvPr>
        </p:nvSpPr>
        <p:spPr>
          <a:xfrm>
            <a:off x="680040" y="4716720"/>
            <a:ext cx="5438880" cy="4467960"/>
          </a:xfrm>
          <a:prstGeom prst="rect">
            <a:avLst/>
          </a:prstGeom>
        </p:spPr>
        <p:txBody>
          <a:bodyPr/>
          <a:p>
            <a:endParaRPr b="0" lang="fr-FR" sz="2000" spc="-1" strike="noStrike">
              <a:latin typeface="Arial"/>
            </a:endParaRPr>
          </a:p>
        </p:txBody>
      </p:sp>
      <p:sp>
        <p:nvSpPr>
          <p:cNvPr id="178" name="TextShape 3"/>
          <p:cNvSpPr txBox="1"/>
          <p:nvPr/>
        </p:nvSpPr>
        <p:spPr>
          <a:xfrm>
            <a:off x="3851280" y="9431640"/>
            <a:ext cx="2945880" cy="496080"/>
          </a:xfrm>
          <a:prstGeom prst="rect">
            <a:avLst/>
          </a:prstGeom>
          <a:noFill/>
          <a:ln>
            <a:noFill/>
          </a:ln>
        </p:spPr>
        <p:txBody>
          <a:bodyPr anchor="b"/>
          <a:p>
            <a:pPr algn="r">
              <a:lnSpc>
                <a:spcPct val="100000"/>
              </a:lnSpc>
            </a:pPr>
            <a:fld id="{5A553F9B-B8EC-4A3D-AC5D-C0B894160299}" type="slidenum">
              <a:rPr b="0" lang="fr-FR" sz="1200" spc="-1" strike="noStrike">
                <a:solidFill>
                  <a:srgbClr val="000000"/>
                </a:solidFill>
                <a:latin typeface="+mn-lt"/>
                <a:ea typeface="+mn-ea"/>
              </a:rPr>
              <a:t>&lt;numéro&gt;</a:t>
            </a:fld>
            <a:endParaRPr b="0" lang="fr-FR"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49" name="PlaceHolder 2"/>
          <p:cNvSpPr>
            <a:spLocks noGrp="1"/>
          </p:cNvSpPr>
          <p:nvPr>
            <p:ph type="body"/>
          </p:nvPr>
        </p:nvSpPr>
        <p:spPr>
          <a:xfrm>
            <a:off x="457200" y="1600200"/>
            <a:ext cx="74671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50" name="PlaceHolder 3"/>
          <p:cNvSpPr>
            <a:spLocks noGrp="1"/>
          </p:cNvSpPr>
          <p:nvPr>
            <p:ph type="body"/>
          </p:nvPr>
        </p:nvSpPr>
        <p:spPr>
          <a:xfrm>
            <a:off x="457200" y="4146120"/>
            <a:ext cx="74671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52" name="PlaceHolder 2"/>
          <p:cNvSpPr>
            <a:spLocks noGrp="1"/>
          </p:cNvSpPr>
          <p:nvPr>
            <p:ph type="body"/>
          </p:nvPr>
        </p:nvSpPr>
        <p:spPr>
          <a:xfrm>
            <a:off x="457200" y="160020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53" name="PlaceHolder 3"/>
          <p:cNvSpPr>
            <a:spLocks noGrp="1"/>
          </p:cNvSpPr>
          <p:nvPr>
            <p:ph type="body"/>
          </p:nvPr>
        </p:nvSpPr>
        <p:spPr>
          <a:xfrm>
            <a:off x="4283640" y="160020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54" name="PlaceHolder 4"/>
          <p:cNvSpPr>
            <a:spLocks noGrp="1"/>
          </p:cNvSpPr>
          <p:nvPr>
            <p:ph type="body"/>
          </p:nvPr>
        </p:nvSpPr>
        <p:spPr>
          <a:xfrm>
            <a:off x="457200" y="414612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55" name="PlaceHolder 5"/>
          <p:cNvSpPr>
            <a:spLocks noGrp="1"/>
          </p:cNvSpPr>
          <p:nvPr>
            <p:ph type="body"/>
          </p:nvPr>
        </p:nvSpPr>
        <p:spPr>
          <a:xfrm>
            <a:off x="4283640" y="414612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57" name="PlaceHolder 2"/>
          <p:cNvSpPr>
            <a:spLocks noGrp="1"/>
          </p:cNvSpPr>
          <p:nvPr>
            <p:ph type="body"/>
          </p:nvPr>
        </p:nvSpPr>
        <p:spPr>
          <a:xfrm>
            <a:off x="457200" y="1600200"/>
            <a:ext cx="240408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58" name="PlaceHolder 3"/>
          <p:cNvSpPr>
            <a:spLocks noGrp="1"/>
          </p:cNvSpPr>
          <p:nvPr>
            <p:ph type="body"/>
          </p:nvPr>
        </p:nvSpPr>
        <p:spPr>
          <a:xfrm>
            <a:off x="2981880" y="1600200"/>
            <a:ext cx="240408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59" name="PlaceHolder 4"/>
          <p:cNvSpPr>
            <a:spLocks noGrp="1"/>
          </p:cNvSpPr>
          <p:nvPr>
            <p:ph type="body"/>
          </p:nvPr>
        </p:nvSpPr>
        <p:spPr>
          <a:xfrm>
            <a:off x="5506560" y="1600200"/>
            <a:ext cx="240408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60" name="PlaceHolder 5"/>
          <p:cNvSpPr>
            <a:spLocks noGrp="1"/>
          </p:cNvSpPr>
          <p:nvPr>
            <p:ph type="body"/>
          </p:nvPr>
        </p:nvSpPr>
        <p:spPr>
          <a:xfrm>
            <a:off x="457200" y="4146120"/>
            <a:ext cx="240408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61" name="PlaceHolder 6"/>
          <p:cNvSpPr>
            <a:spLocks noGrp="1"/>
          </p:cNvSpPr>
          <p:nvPr>
            <p:ph type="body"/>
          </p:nvPr>
        </p:nvSpPr>
        <p:spPr>
          <a:xfrm>
            <a:off x="2981880" y="4146120"/>
            <a:ext cx="240408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62" name="PlaceHolder 7"/>
          <p:cNvSpPr>
            <a:spLocks noGrp="1"/>
          </p:cNvSpPr>
          <p:nvPr>
            <p:ph type="body"/>
          </p:nvPr>
        </p:nvSpPr>
        <p:spPr>
          <a:xfrm>
            <a:off x="5506560" y="4146120"/>
            <a:ext cx="240408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75" name="PlaceHolder 2"/>
          <p:cNvSpPr>
            <a:spLocks noGrp="1"/>
          </p:cNvSpPr>
          <p:nvPr>
            <p:ph type="subTitle"/>
          </p:nvPr>
        </p:nvSpPr>
        <p:spPr>
          <a:xfrm>
            <a:off x="457200" y="1600200"/>
            <a:ext cx="7467120" cy="4873320"/>
          </a:xfrm>
          <a:prstGeom prst="rect">
            <a:avLst/>
          </a:prstGeom>
        </p:spPr>
        <p:txBody>
          <a:bodyPr lIns="0" rIns="0" tIns="0" bIns="0" anchor="ctr"/>
          <a:p>
            <a:pPr algn="ctr"/>
            <a:endParaRPr b="0" lang="fr-F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77" name="PlaceHolder 2"/>
          <p:cNvSpPr>
            <a:spLocks noGrp="1"/>
          </p:cNvSpPr>
          <p:nvPr>
            <p:ph type="body"/>
          </p:nvPr>
        </p:nvSpPr>
        <p:spPr>
          <a:xfrm>
            <a:off x="457200" y="1600200"/>
            <a:ext cx="7467120" cy="48733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79" name="PlaceHolder 2"/>
          <p:cNvSpPr>
            <a:spLocks noGrp="1"/>
          </p:cNvSpPr>
          <p:nvPr>
            <p:ph type="body"/>
          </p:nvPr>
        </p:nvSpPr>
        <p:spPr>
          <a:xfrm>
            <a:off x="457200" y="1600200"/>
            <a:ext cx="3643920" cy="48733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80" name="PlaceHolder 3"/>
          <p:cNvSpPr>
            <a:spLocks noGrp="1"/>
          </p:cNvSpPr>
          <p:nvPr>
            <p:ph type="body"/>
          </p:nvPr>
        </p:nvSpPr>
        <p:spPr>
          <a:xfrm>
            <a:off x="4283640" y="1600200"/>
            <a:ext cx="3643920" cy="48733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457200" y="274680"/>
            <a:ext cx="7467120" cy="5297760"/>
          </a:xfrm>
          <a:prstGeom prst="rect">
            <a:avLst/>
          </a:prstGeom>
        </p:spPr>
        <p:txBody>
          <a:bodyPr lIns="0" rIns="0" tIns="0" bIns="0" anchor="ctr"/>
          <a:p>
            <a:pPr algn="ctr"/>
            <a:endParaRPr b="0" lang="fr-F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84" name="PlaceHolder 2"/>
          <p:cNvSpPr>
            <a:spLocks noGrp="1"/>
          </p:cNvSpPr>
          <p:nvPr>
            <p:ph type="body"/>
          </p:nvPr>
        </p:nvSpPr>
        <p:spPr>
          <a:xfrm>
            <a:off x="457200" y="160020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85" name="PlaceHolder 3"/>
          <p:cNvSpPr>
            <a:spLocks noGrp="1"/>
          </p:cNvSpPr>
          <p:nvPr>
            <p:ph type="body"/>
          </p:nvPr>
        </p:nvSpPr>
        <p:spPr>
          <a:xfrm>
            <a:off x="4283640" y="1600200"/>
            <a:ext cx="3643920" cy="48733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86" name="PlaceHolder 4"/>
          <p:cNvSpPr>
            <a:spLocks noGrp="1"/>
          </p:cNvSpPr>
          <p:nvPr>
            <p:ph type="body"/>
          </p:nvPr>
        </p:nvSpPr>
        <p:spPr>
          <a:xfrm>
            <a:off x="457200" y="414612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28" name="PlaceHolder 2"/>
          <p:cNvSpPr>
            <a:spLocks noGrp="1"/>
          </p:cNvSpPr>
          <p:nvPr>
            <p:ph type="subTitle"/>
          </p:nvPr>
        </p:nvSpPr>
        <p:spPr>
          <a:xfrm>
            <a:off x="457200" y="1600200"/>
            <a:ext cx="7467120" cy="4873320"/>
          </a:xfrm>
          <a:prstGeom prst="rect">
            <a:avLst/>
          </a:prstGeom>
        </p:spPr>
        <p:txBody>
          <a:bodyPr lIns="0" rIns="0" tIns="0" bIns="0" anchor="ctr"/>
          <a:p>
            <a:pPr algn="ctr"/>
            <a:endParaRPr b="0" lang="fr-F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88" name="PlaceHolder 2"/>
          <p:cNvSpPr>
            <a:spLocks noGrp="1"/>
          </p:cNvSpPr>
          <p:nvPr>
            <p:ph type="body"/>
          </p:nvPr>
        </p:nvSpPr>
        <p:spPr>
          <a:xfrm>
            <a:off x="457200" y="1600200"/>
            <a:ext cx="3643920" cy="48733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89" name="PlaceHolder 3"/>
          <p:cNvSpPr>
            <a:spLocks noGrp="1"/>
          </p:cNvSpPr>
          <p:nvPr>
            <p:ph type="body"/>
          </p:nvPr>
        </p:nvSpPr>
        <p:spPr>
          <a:xfrm>
            <a:off x="4283640" y="160020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90" name="PlaceHolder 4"/>
          <p:cNvSpPr>
            <a:spLocks noGrp="1"/>
          </p:cNvSpPr>
          <p:nvPr>
            <p:ph type="body"/>
          </p:nvPr>
        </p:nvSpPr>
        <p:spPr>
          <a:xfrm>
            <a:off x="4283640" y="414612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92" name="PlaceHolder 2"/>
          <p:cNvSpPr>
            <a:spLocks noGrp="1"/>
          </p:cNvSpPr>
          <p:nvPr>
            <p:ph type="body"/>
          </p:nvPr>
        </p:nvSpPr>
        <p:spPr>
          <a:xfrm>
            <a:off x="457200" y="160020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93" name="PlaceHolder 3"/>
          <p:cNvSpPr>
            <a:spLocks noGrp="1"/>
          </p:cNvSpPr>
          <p:nvPr>
            <p:ph type="body"/>
          </p:nvPr>
        </p:nvSpPr>
        <p:spPr>
          <a:xfrm>
            <a:off x="4283640" y="160020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94" name="PlaceHolder 4"/>
          <p:cNvSpPr>
            <a:spLocks noGrp="1"/>
          </p:cNvSpPr>
          <p:nvPr>
            <p:ph type="body"/>
          </p:nvPr>
        </p:nvSpPr>
        <p:spPr>
          <a:xfrm>
            <a:off x="457200" y="4146120"/>
            <a:ext cx="74671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96" name="PlaceHolder 2"/>
          <p:cNvSpPr>
            <a:spLocks noGrp="1"/>
          </p:cNvSpPr>
          <p:nvPr>
            <p:ph type="body"/>
          </p:nvPr>
        </p:nvSpPr>
        <p:spPr>
          <a:xfrm>
            <a:off x="457200" y="1600200"/>
            <a:ext cx="74671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97" name="PlaceHolder 3"/>
          <p:cNvSpPr>
            <a:spLocks noGrp="1"/>
          </p:cNvSpPr>
          <p:nvPr>
            <p:ph type="body"/>
          </p:nvPr>
        </p:nvSpPr>
        <p:spPr>
          <a:xfrm>
            <a:off x="457200" y="4146120"/>
            <a:ext cx="74671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99" name="PlaceHolder 2"/>
          <p:cNvSpPr>
            <a:spLocks noGrp="1"/>
          </p:cNvSpPr>
          <p:nvPr>
            <p:ph type="body"/>
          </p:nvPr>
        </p:nvSpPr>
        <p:spPr>
          <a:xfrm>
            <a:off x="457200" y="160020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100" name="PlaceHolder 3"/>
          <p:cNvSpPr>
            <a:spLocks noGrp="1"/>
          </p:cNvSpPr>
          <p:nvPr>
            <p:ph type="body"/>
          </p:nvPr>
        </p:nvSpPr>
        <p:spPr>
          <a:xfrm>
            <a:off x="4283640" y="160020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101" name="PlaceHolder 4"/>
          <p:cNvSpPr>
            <a:spLocks noGrp="1"/>
          </p:cNvSpPr>
          <p:nvPr>
            <p:ph type="body"/>
          </p:nvPr>
        </p:nvSpPr>
        <p:spPr>
          <a:xfrm>
            <a:off x="457200" y="414612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102" name="PlaceHolder 5"/>
          <p:cNvSpPr>
            <a:spLocks noGrp="1"/>
          </p:cNvSpPr>
          <p:nvPr>
            <p:ph type="body"/>
          </p:nvPr>
        </p:nvSpPr>
        <p:spPr>
          <a:xfrm>
            <a:off x="4283640" y="414612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104" name="PlaceHolder 2"/>
          <p:cNvSpPr>
            <a:spLocks noGrp="1"/>
          </p:cNvSpPr>
          <p:nvPr>
            <p:ph type="body"/>
          </p:nvPr>
        </p:nvSpPr>
        <p:spPr>
          <a:xfrm>
            <a:off x="457200" y="1600200"/>
            <a:ext cx="240408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105" name="PlaceHolder 3"/>
          <p:cNvSpPr>
            <a:spLocks noGrp="1"/>
          </p:cNvSpPr>
          <p:nvPr>
            <p:ph type="body"/>
          </p:nvPr>
        </p:nvSpPr>
        <p:spPr>
          <a:xfrm>
            <a:off x="2981880" y="1600200"/>
            <a:ext cx="240408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106" name="PlaceHolder 4"/>
          <p:cNvSpPr>
            <a:spLocks noGrp="1"/>
          </p:cNvSpPr>
          <p:nvPr>
            <p:ph type="body"/>
          </p:nvPr>
        </p:nvSpPr>
        <p:spPr>
          <a:xfrm>
            <a:off x="5506560" y="1600200"/>
            <a:ext cx="240408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107" name="PlaceHolder 5"/>
          <p:cNvSpPr>
            <a:spLocks noGrp="1"/>
          </p:cNvSpPr>
          <p:nvPr>
            <p:ph type="body"/>
          </p:nvPr>
        </p:nvSpPr>
        <p:spPr>
          <a:xfrm>
            <a:off x="457200" y="4146120"/>
            <a:ext cx="240408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108" name="PlaceHolder 6"/>
          <p:cNvSpPr>
            <a:spLocks noGrp="1"/>
          </p:cNvSpPr>
          <p:nvPr>
            <p:ph type="body"/>
          </p:nvPr>
        </p:nvSpPr>
        <p:spPr>
          <a:xfrm>
            <a:off x="2981880" y="4146120"/>
            <a:ext cx="240408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109" name="PlaceHolder 7"/>
          <p:cNvSpPr>
            <a:spLocks noGrp="1"/>
          </p:cNvSpPr>
          <p:nvPr>
            <p:ph type="body"/>
          </p:nvPr>
        </p:nvSpPr>
        <p:spPr>
          <a:xfrm>
            <a:off x="5506560" y="4146120"/>
            <a:ext cx="240408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30" name="PlaceHolder 2"/>
          <p:cNvSpPr>
            <a:spLocks noGrp="1"/>
          </p:cNvSpPr>
          <p:nvPr>
            <p:ph type="body"/>
          </p:nvPr>
        </p:nvSpPr>
        <p:spPr>
          <a:xfrm>
            <a:off x="457200" y="1600200"/>
            <a:ext cx="7467120" cy="48733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32" name="PlaceHolder 2"/>
          <p:cNvSpPr>
            <a:spLocks noGrp="1"/>
          </p:cNvSpPr>
          <p:nvPr>
            <p:ph type="body"/>
          </p:nvPr>
        </p:nvSpPr>
        <p:spPr>
          <a:xfrm>
            <a:off x="457200" y="1600200"/>
            <a:ext cx="3643920" cy="48733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33" name="PlaceHolder 3"/>
          <p:cNvSpPr>
            <a:spLocks noGrp="1"/>
          </p:cNvSpPr>
          <p:nvPr>
            <p:ph type="body"/>
          </p:nvPr>
        </p:nvSpPr>
        <p:spPr>
          <a:xfrm>
            <a:off x="4283640" y="1600200"/>
            <a:ext cx="3643920" cy="48733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5" name="PlaceHolder 1"/>
          <p:cNvSpPr>
            <a:spLocks noGrp="1"/>
          </p:cNvSpPr>
          <p:nvPr>
            <p:ph type="subTitle"/>
          </p:nvPr>
        </p:nvSpPr>
        <p:spPr>
          <a:xfrm>
            <a:off x="457200" y="274680"/>
            <a:ext cx="7467120" cy="5297760"/>
          </a:xfrm>
          <a:prstGeom prst="rect">
            <a:avLst/>
          </a:prstGeom>
        </p:spPr>
        <p:txBody>
          <a:bodyPr lIns="0" rIns="0" tIns="0" bIns="0" anchor="ctr"/>
          <a:p>
            <a:pPr algn="ctr"/>
            <a:endParaRPr b="0" lang="fr-F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37" name="PlaceHolder 2"/>
          <p:cNvSpPr>
            <a:spLocks noGrp="1"/>
          </p:cNvSpPr>
          <p:nvPr>
            <p:ph type="body"/>
          </p:nvPr>
        </p:nvSpPr>
        <p:spPr>
          <a:xfrm>
            <a:off x="457200" y="160020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38" name="PlaceHolder 3"/>
          <p:cNvSpPr>
            <a:spLocks noGrp="1"/>
          </p:cNvSpPr>
          <p:nvPr>
            <p:ph type="body"/>
          </p:nvPr>
        </p:nvSpPr>
        <p:spPr>
          <a:xfrm>
            <a:off x="4283640" y="1600200"/>
            <a:ext cx="3643920" cy="48733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39" name="PlaceHolder 4"/>
          <p:cNvSpPr>
            <a:spLocks noGrp="1"/>
          </p:cNvSpPr>
          <p:nvPr>
            <p:ph type="body"/>
          </p:nvPr>
        </p:nvSpPr>
        <p:spPr>
          <a:xfrm>
            <a:off x="457200" y="414612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41" name="PlaceHolder 2"/>
          <p:cNvSpPr>
            <a:spLocks noGrp="1"/>
          </p:cNvSpPr>
          <p:nvPr>
            <p:ph type="body"/>
          </p:nvPr>
        </p:nvSpPr>
        <p:spPr>
          <a:xfrm>
            <a:off x="457200" y="1600200"/>
            <a:ext cx="3643920" cy="48733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42" name="PlaceHolder 3"/>
          <p:cNvSpPr>
            <a:spLocks noGrp="1"/>
          </p:cNvSpPr>
          <p:nvPr>
            <p:ph type="body"/>
          </p:nvPr>
        </p:nvSpPr>
        <p:spPr>
          <a:xfrm>
            <a:off x="4283640" y="160020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43" name="PlaceHolder 4"/>
          <p:cNvSpPr>
            <a:spLocks noGrp="1"/>
          </p:cNvSpPr>
          <p:nvPr>
            <p:ph type="body"/>
          </p:nvPr>
        </p:nvSpPr>
        <p:spPr>
          <a:xfrm>
            <a:off x="4283640" y="414612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7467120" cy="1142640"/>
          </a:xfrm>
          <a:prstGeom prst="rect">
            <a:avLst/>
          </a:prstGeom>
        </p:spPr>
        <p:txBody>
          <a:bodyPr lIns="0" rIns="0" tIns="0" bIns="0" anchor="ctr"/>
          <a:p>
            <a:endParaRPr b="0" lang="fr-FR" sz="3000" spc="-1" strike="noStrike">
              <a:solidFill>
                <a:srgbClr val="000000"/>
              </a:solidFill>
              <a:latin typeface="Arial"/>
            </a:endParaRPr>
          </a:p>
        </p:txBody>
      </p:sp>
      <p:sp>
        <p:nvSpPr>
          <p:cNvPr id="45" name="PlaceHolder 2"/>
          <p:cNvSpPr>
            <a:spLocks noGrp="1"/>
          </p:cNvSpPr>
          <p:nvPr>
            <p:ph type="body"/>
          </p:nvPr>
        </p:nvSpPr>
        <p:spPr>
          <a:xfrm>
            <a:off x="457200" y="160020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46" name="PlaceHolder 3"/>
          <p:cNvSpPr>
            <a:spLocks noGrp="1"/>
          </p:cNvSpPr>
          <p:nvPr>
            <p:ph type="body"/>
          </p:nvPr>
        </p:nvSpPr>
        <p:spPr>
          <a:xfrm>
            <a:off x="4283640" y="1600200"/>
            <a:ext cx="36439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
        <p:nvSpPr>
          <p:cNvPr id="47" name="PlaceHolder 4"/>
          <p:cNvSpPr>
            <a:spLocks noGrp="1"/>
          </p:cNvSpPr>
          <p:nvPr>
            <p:ph type="body"/>
          </p:nvPr>
        </p:nvSpPr>
        <p:spPr>
          <a:xfrm>
            <a:off x="457200" y="4146120"/>
            <a:ext cx="7467120" cy="2324520"/>
          </a:xfrm>
          <a:prstGeom prst="rect">
            <a:avLst/>
          </a:prstGeom>
        </p:spPr>
        <p:txBody>
          <a:bodyPr lIns="0" rIns="0" tIns="0" bIns="0">
            <a:normAutofit/>
          </a:bodyPr>
          <a:p>
            <a:endParaRPr b="0" lang="fr-FR" sz="2400" spc="-1" strike="noStrike">
              <a:solidFill>
                <a:srgbClr val="000000"/>
              </a:solidFill>
              <a:latin typeface="Century Schoolbook"/>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8762760" y="0"/>
            <a:ext cx="360" cy="6858000"/>
          </a:xfrm>
          <a:prstGeom prst="line">
            <a:avLst/>
          </a:prstGeom>
          <a:ln w="38160">
            <a:solidFill>
              <a:schemeClr val="accent1">
                <a:tint val="60000"/>
                <a:alpha val="93000"/>
              </a:schemeClr>
            </a:solidFill>
            <a:round/>
          </a:ln>
        </p:spPr>
        <p:style>
          <a:lnRef idx="0"/>
          <a:fillRef idx="0"/>
          <a:effectRef idx="0"/>
          <a:fontRef idx="minor"/>
        </p:style>
      </p:sp>
      <p:sp>
        <p:nvSpPr>
          <p:cNvPr id="1" name="Line 2"/>
          <p:cNvSpPr/>
          <p:nvPr/>
        </p:nvSpPr>
        <p:spPr>
          <a:xfrm>
            <a:off x="75960" y="0"/>
            <a:ext cx="360" cy="6858000"/>
          </a:xfrm>
          <a:prstGeom prst="line">
            <a:avLst/>
          </a:prstGeom>
          <a:ln w="57240">
            <a:solidFill>
              <a:schemeClr val="accent1">
                <a:tint val="60000"/>
              </a:schemeClr>
            </a:solidFill>
            <a:round/>
          </a:ln>
        </p:spPr>
        <p:style>
          <a:lnRef idx="0"/>
          <a:fillRef idx="0"/>
          <a:effectRef idx="0"/>
          <a:fontRef idx="minor"/>
        </p:style>
      </p:sp>
      <p:sp>
        <p:nvSpPr>
          <p:cNvPr id="2" name="Line 3"/>
          <p:cNvSpPr/>
          <p:nvPr/>
        </p:nvSpPr>
        <p:spPr>
          <a:xfrm>
            <a:off x="8991360" y="0"/>
            <a:ext cx="360" cy="6858000"/>
          </a:xfrm>
          <a:prstGeom prst="line">
            <a:avLst/>
          </a:prstGeom>
          <a:ln w="19080">
            <a:solidFill>
              <a:schemeClr val="accent1"/>
            </a:solidFill>
            <a:round/>
          </a:ln>
        </p:spPr>
        <p:style>
          <a:lnRef idx="0"/>
          <a:fillRef idx="0"/>
          <a:effectRef idx="0"/>
          <a:fontRef idx="minor"/>
        </p:style>
      </p:sp>
      <p:sp>
        <p:nvSpPr>
          <p:cNvPr id="3" name="CustomShape 4" hidden="1"/>
          <p:cNvSpPr/>
          <p:nvPr/>
        </p:nvSpPr>
        <p:spPr>
          <a:xfrm>
            <a:off x="8839080" y="0"/>
            <a:ext cx="304560" cy="6857640"/>
          </a:xfrm>
          <a:prstGeom prst="rect">
            <a:avLst/>
          </a:prstGeom>
          <a:solidFill>
            <a:schemeClr val="accent1">
              <a:tint val="60000"/>
              <a:alpha val="87000"/>
            </a:schemeClr>
          </a:solidFill>
          <a:ln w="3816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4" name="Line 5"/>
          <p:cNvSpPr/>
          <p:nvPr/>
        </p:nvSpPr>
        <p:spPr>
          <a:xfrm>
            <a:off x="8915400" y="0"/>
            <a:ext cx="360" cy="6858000"/>
          </a:xfrm>
          <a:prstGeom prst="line">
            <a:avLst/>
          </a:prstGeom>
          <a:ln w="9360">
            <a:solidFill>
              <a:schemeClr val="accent1"/>
            </a:solidFill>
            <a:round/>
          </a:ln>
        </p:spPr>
        <p:style>
          <a:lnRef idx="0"/>
          <a:fillRef idx="0"/>
          <a:effectRef idx="0"/>
          <a:fontRef idx="minor"/>
        </p:style>
      </p:sp>
      <p:sp>
        <p:nvSpPr>
          <p:cNvPr id="5" name="CustomShape 6" hidden="1"/>
          <p:cNvSpPr/>
          <p:nvPr/>
        </p:nvSpPr>
        <p:spPr>
          <a:xfrm>
            <a:off x="8156520" y="5715000"/>
            <a:ext cx="549000" cy="549000"/>
          </a:xfrm>
          <a:prstGeom prst="ellipse">
            <a:avLst/>
          </a:prstGeom>
          <a:ln w="3816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6" name="CustomShape 7"/>
          <p:cNvSpPr/>
          <p:nvPr/>
        </p:nvSpPr>
        <p:spPr>
          <a:xfrm>
            <a:off x="380880" y="0"/>
            <a:ext cx="609120" cy="6857640"/>
          </a:xfrm>
          <a:prstGeom prst="rect">
            <a:avLst/>
          </a:prstGeom>
          <a:solidFill>
            <a:schemeClr val="accent1">
              <a:tint val="60000"/>
              <a:alpha val="54000"/>
            </a:schemeClr>
          </a:solidFill>
          <a:ln w="3816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7" name="CustomShape 8"/>
          <p:cNvSpPr/>
          <p:nvPr/>
        </p:nvSpPr>
        <p:spPr>
          <a:xfrm>
            <a:off x="276120" y="0"/>
            <a:ext cx="104400" cy="6857640"/>
          </a:xfrm>
          <a:prstGeom prst="rect">
            <a:avLst/>
          </a:prstGeom>
          <a:solidFill>
            <a:schemeClr val="accent1">
              <a:tint val="40000"/>
              <a:alpha val="36000"/>
            </a:schemeClr>
          </a:solidFill>
          <a:ln w="3816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8" name="CustomShape 9"/>
          <p:cNvSpPr/>
          <p:nvPr/>
        </p:nvSpPr>
        <p:spPr>
          <a:xfrm>
            <a:off x="990720" y="0"/>
            <a:ext cx="182160" cy="6857640"/>
          </a:xfrm>
          <a:prstGeom prst="rect">
            <a:avLst/>
          </a:prstGeom>
          <a:solidFill>
            <a:schemeClr val="accent1">
              <a:tint val="40000"/>
              <a:alpha val="70000"/>
            </a:schemeClr>
          </a:solidFill>
          <a:ln w="3816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9" name="CustomShape 10"/>
          <p:cNvSpPr/>
          <p:nvPr/>
        </p:nvSpPr>
        <p:spPr>
          <a:xfrm>
            <a:off x="1141560" y="0"/>
            <a:ext cx="229680" cy="6857640"/>
          </a:xfrm>
          <a:prstGeom prst="rect">
            <a:avLst/>
          </a:prstGeom>
          <a:solidFill>
            <a:schemeClr val="accent1">
              <a:tint val="20000"/>
              <a:alpha val="71000"/>
            </a:schemeClr>
          </a:solidFill>
          <a:ln w="3816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10" name="Line 11"/>
          <p:cNvSpPr/>
          <p:nvPr/>
        </p:nvSpPr>
        <p:spPr>
          <a:xfrm>
            <a:off x="106200" y="0"/>
            <a:ext cx="360" cy="6858000"/>
          </a:xfrm>
          <a:prstGeom prst="line">
            <a:avLst/>
          </a:prstGeom>
          <a:ln w="57240">
            <a:solidFill>
              <a:schemeClr val="accent1">
                <a:tint val="60000"/>
                <a:alpha val="73000"/>
              </a:schemeClr>
            </a:solidFill>
            <a:round/>
          </a:ln>
        </p:spPr>
        <p:style>
          <a:lnRef idx="0"/>
          <a:fillRef idx="0"/>
          <a:effectRef idx="0"/>
          <a:fontRef idx="minor"/>
        </p:style>
      </p:sp>
      <p:sp>
        <p:nvSpPr>
          <p:cNvPr id="11" name="Line 12"/>
          <p:cNvSpPr/>
          <p:nvPr/>
        </p:nvSpPr>
        <p:spPr>
          <a:xfrm>
            <a:off x="914400" y="0"/>
            <a:ext cx="360" cy="6858000"/>
          </a:xfrm>
          <a:prstGeom prst="line">
            <a:avLst/>
          </a:prstGeom>
          <a:ln w="57240">
            <a:solidFill>
              <a:schemeClr val="accent1">
                <a:tint val="20000"/>
                <a:alpha val="83000"/>
              </a:schemeClr>
            </a:solidFill>
            <a:round/>
          </a:ln>
        </p:spPr>
        <p:style>
          <a:lnRef idx="0"/>
          <a:fillRef idx="0"/>
          <a:effectRef idx="0"/>
          <a:fontRef idx="minor"/>
        </p:style>
      </p:sp>
      <p:sp>
        <p:nvSpPr>
          <p:cNvPr id="12" name="Line 13"/>
          <p:cNvSpPr/>
          <p:nvPr/>
        </p:nvSpPr>
        <p:spPr>
          <a:xfrm>
            <a:off x="853920" y="0"/>
            <a:ext cx="360" cy="6858000"/>
          </a:xfrm>
          <a:prstGeom prst="line">
            <a:avLst/>
          </a:prstGeom>
          <a:ln w="57240">
            <a:solidFill>
              <a:schemeClr val="accent1">
                <a:tint val="60000"/>
              </a:schemeClr>
            </a:solidFill>
            <a:round/>
          </a:ln>
        </p:spPr>
        <p:style>
          <a:lnRef idx="0"/>
          <a:fillRef idx="0"/>
          <a:effectRef idx="0"/>
          <a:fontRef idx="minor"/>
        </p:style>
      </p:sp>
      <p:sp>
        <p:nvSpPr>
          <p:cNvPr id="13" name="Line 14"/>
          <p:cNvSpPr/>
          <p:nvPr/>
        </p:nvSpPr>
        <p:spPr>
          <a:xfrm>
            <a:off x="1726920" y="0"/>
            <a:ext cx="360" cy="6858000"/>
          </a:xfrm>
          <a:prstGeom prst="line">
            <a:avLst/>
          </a:prstGeom>
          <a:ln w="28440">
            <a:solidFill>
              <a:schemeClr val="accent1">
                <a:tint val="60000"/>
                <a:alpha val="82000"/>
              </a:schemeClr>
            </a:solidFill>
            <a:round/>
          </a:ln>
        </p:spPr>
        <p:style>
          <a:lnRef idx="0"/>
          <a:fillRef idx="0"/>
          <a:effectRef idx="0"/>
          <a:fontRef idx="minor"/>
        </p:style>
      </p:sp>
      <p:sp>
        <p:nvSpPr>
          <p:cNvPr id="14" name="Line 15"/>
          <p:cNvSpPr/>
          <p:nvPr/>
        </p:nvSpPr>
        <p:spPr>
          <a:xfrm>
            <a:off x="1066680" y="0"/>
            <a:ext cx="360" cy="6858000"/>
          </a:xfrm>
          <a:prstGeom prst="line">
            <a:avLst/>
          </a:prstGeom>
          <a:ln w="9360">
            <a:solidFill>
              <a:schemeClr val="accent1">
                <a:tint val="60000"/>
              </a:schemeClr>
            </a:solidFill>
            <a:round/>
          </a:ln>
        </p:spPr>
        <p:style>
          <a:lnRef idx="0"/>
          <a:fillRef idx="0"/>
          <a:effectRef idx="0"/>
          <a:fontRef idx="minor"/>
        </p:style>
      </p:sp>
      <p:sp>
        <p:nvSpPr>
          <p:cNvPr id="15" name="Line 16"/>
          <p:cNvSpPr/>
          <p:nvPr/>
        </p:nvSpPr>
        <p:spPr>
          <a:xfrm>
            <a:off x="9113760" y="0"/>
            <a:ext cx="360" cy="6858000"/>
          </a:xfrm>
          <a:prstGeom prst="line">
            <a:avLst/>
          </a:prstGeom>
          <a:ln w="57240">
            <a:solidFill>
              <a:schemeClr val="accent1">
                <a:tint val="60000"/>
              </a:schemeClr>
            </a:solidFill>
            <a:round/>
          </a:ln>
        </p:spPr>
        <p:style>
          <a:lnRef idx="0"/>
          <a:fillRef idx="0"/>
          <a:effectRef idx="0"/>
          <a:fontRef idx="minor"/>
        </p:style>
      </p:sp>
      <p:sp>
        <p:nvSpPr>
          <p:cNvPr id="16" name="CustomShape 17"/>
          <p:cNvSpPr/>
          <p:nvPr/>
        </p:nvSpPr>
        <p:spPr>
          <a:xfrm>
            <a:off x="1219320" y="0"/>
            <a:ext cx="75960" cy="6857640"/>
          </a:xfrm>
          <a:prstGeom prst="rect">
            <a:avLst/>
          </a:prstGeom>
          <a:solidFill>
            <a:schemeClr val="accent1">
              <a:tint val="60000"/>
              <a:alpha val="51000"/>
            </a:schemeClr>
          </a:solidFill>
          <a:ln w="3816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17" name="CustomShape 18"/>
          <p:cNvSpPr/>
          <p:nvPr/>
        </p:nvSpPr>
        <p:spPr>
          <a:xfrm>
            <a:off x="609480" y="3429000"/>
            <a:ext cx="1294920" cy="1294920"/>
          </a:xfrm>
          <a:prstGeom prst="ellipse">
            <a:avLst/>
          </a:prstGeom>
          <a:solidFill>
            <a:schemeClr val="accent1"/>
          </a:solidFill>
          <a:ln w="3816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18" name="CustomShape 19"/>
          <p:cNvSpPr/>
          <p:nvPr/>
        </p:nvSpPr>
        <p:spPr>
          <a:xfrm>
            <a:off x="1309680" y="4867200"/>
            <a:ext cx="641160" cy="641160"/>
          </a:xfrm>
          <a:prstGeom prst="ellipse">
            <a:avLst/>
          </a:prstGeom>
          <a:ln w="2844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19" name="CustomShape 20"/>
          <p:cNvSpPr/>
          <p:nvPr/>
        </p:nvSpPr>
        <p:spPr>
          <a:xfrm>
            <a:off x="1090440" y="5500800"/>
            <a:ext cx="137880" cy="136080"/>
          </a:xfrm>
          <a:prstGeom prst="ellipse">
            <a:avLst/>
          </a:prstGeom>
          <a:ln w="1260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20" name="CustomShape 21"/>
          <p:cNvSpPr/>
          <p:nvPr/>
        </p:nvSpPr>
        <p:spPr>
          <a:xfrm>
            <a:off x="1663560" y="5788080"/>
            <a:ext cx="274320" cy="274320"/>
          </a:xfrm>
          <a:prstGeom prst="ellipse">
            <a:avLst/>
          </a:prstGeom>
          <a:ln w="1260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21" name="CustomShape 22"/>
          <p:cNvSpPr/>
          <p:nvPr/>
        </p:nvSpPr>
        <p:spPr>
          <a:xfrm>
            <a:off x="1905120" y="4495680"/>
            <a:ext cx="364680" cy="364680"/>
          </a:xfrm>
          <a:prstGeom prst="ellipse">
            <a:avLst/>
          </a:prstGeom>
          <a:ln w="2844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22" name="PlaceHolder 23"/>
          <p:cNvSpPr>
            <a:spLocks noGrp="1"/>
          </p:cNvSpPr>
          <p:nvPr>
            <p:ph type="title"/>
          </p:nvPr>
        </p:nvSpPr>
        <p:spPr>
          <a:xfrm>
            <a:off x="2286000" y="3124080"/>
            <a:ext cx="6171840" cy="1893960"/>
          </a:xfrm>
          <a:prstGeom prst="rect">
            <a:avLst/>
          </a:prstGeom>
        </p:spPr>
        <p:txBody>
          <a:bodyPr lIns="90000" rIns="90000" tIns="45000" bIns="45000" anchor="b"/>
          <a:p>
            <a:pPr>
              <a:lnSpc>
                <a:spcPct val="100000"/>
              </a:lnSpc>
            </a:pPr>
            <a:r>
              <a:rPr b="1" lang="fr-FR" sz="3000" spc="-1" strike="noStrike" cap="small">
                <a:solidFill>
                  <a:srgbClr val="424456"/>
                </a:solidFill>
                <a:latin typeface="Century Schoolbook"/>
              </a:rPr>
              <a:t>Cliquez pour modifier le style du titre</a:t>
            </a:r>
            <a:endParaRPr b="0" lang="fr-FR" sz="3000" spc="-1" strike="noStrike">
              <a:solidFill>
                <a:srgbClr val="000000"/>
              </a:solidFill>
              <a:latin typeface="Arial"/>
            </a:endParaRPr>
          </a:p>
        </p:txBody>
      </p:sp>
      <p:sp>
        <p:nvSpPr>
          <p:cNvPr id="23" name="PlaceHolder 24"/>
          <p:cNvSpPr>
            <a:spLocks noGrp="1"/>
          </p:cNvSpPr>
          <p:nvPr>
            <p:ph type="dt"/>
          </p:nvPr>
        </p:nvSpPr>
        <p:spPr>
          <a:xfrm rot="5400000">
            <a:off x="7764840" y="1174680"/>
            <a:ext cx="2285640" cy="380520"/>
          </a:xfrm>
          <a:prstGeom prst="rect">
            <a:avLst/>
          </a:prstGeom>
        </p:spPr>
        <p:txBody>
          <a:bodyPr lIns="90000" rIns="90000" tIns="45000" bIns="45000" anchor="ctr"/>
          <a:p>
            <a:pPr algn="r">
              <a:lnSpc>
                <a:spcPct val="100000"/>
              </a:lnSpc>
            </a:pPr>
            <a:fld id="{992B08C3-31E6-4034-876A-79526450AD3C}" type="datetime1">
              <a:rPr b="0" lang="fr-FR" sz="1200" spc="-1" strike="noStrike">
                <a:solidFill>
                  <a:srgbClr val="424456"/>
                </a:solidFill>
                <a:latin typeface="Century Schoolbook"/>
              </a:rPr>
              <a:t>27/09/2018</a:t>
            </a:fld>
            <a:endParaRPr b="0" lang="fr-FR" sz="1200" spc="-1" strike="noStrike">
              <a:latin typeface="Times New Roman"/>
            </a:endParaRPr>
          </a:p>
        </p:txBody>
      </p:sp>
      <p:sp>
        <p:nvSpPr>
          <p:cNvPr id="24" name="PlaceHolder 25"/>
          <p:cNvSpPr>
            <a:spLocks noGrp="1"/>
          </p:cNvSpPr>
          <p:nvPr>
            <p:ph type="ftr"/>
          </p:nvPr>
        </p:nvSpPr>
        <p:spPr>
          <a:xfrm rot="5400000">
            <a:off x="7077240" y="4181400"/>
            <a:ext cx="3657240" cy="383760"/>
          </a:xfrm>
          <a:prstGeom prst="rect">
            <a:avLst/>
          </a:prstGeom>
        </p:spPr>
        <p:txBody>
          <a:bodyPr lIns="90000" rIns="90000" tIns="45000" bIns="45000" anchor="ctr"/>
          <a:p>
            <a:pPr>
              <a:lnSpc>
                <a:spcPct val="100000"/>
              </a:lnSpc>
            </a:pPr>
            <a:r>
              <a:rPr b="0" lang="fr-FR" sz="1200" spc="-1" strike="noStrike">
                <a:solidFill>
                  <a:srgbClr val="424456"/>
                </a:solidFill>
                <a:latin typeface="Century Schoolbook"/>
              </a:rPr>
              <a:t>33333333333333</a:t>
            </a:r>
            <a:endParaRPr b="0" lang="fr-FR" sz="1200" spc="-1" strike="noStrike">
              <a:latin typeface="Times New Roman"/>
            </a:endParaRPr>
          </a:p>
        </p:txBody>
      </p:sp>
      <p:sp>
        <p:nvSpPr>
          <p:cNvPr id="25" name="PlaceHolder 26"/>
          <p:cNvSpPr>
            <a:spLocks noGrp="1"/>
          </p:cNvSpPr>
          <p:nvPr>
            <p:ph type="sldNum"/>
          </p:nvPr>
        </p:nvSpPr>
        <p:spPr>
          <a:xfrm>
            <a:off x="1325520" y="4929120"/>
            <a:ext cx="609120" cy="517320"/>
          </a:xfrm>
          <a:prstGeom prst="rect">
            <a:avLst/>
          </a:prstGeom>
        </p:spPr>
        <p:txBody>
          <a:bodyPr lIns="90000" rIns="90000" tIns="45000" bIns="45000" anchor="ctr"/>
          <a:p>
            <a:pPr algn="ctr">
              <a:lnSpc>
                <a:spcPct val="100000"/>
              </a:lnSpc>
            </a:pPr>
            <a:fld id="{6B522B30-506E-48F7-B95E-26910703C62D}" type="slidenum">
              <a:rPr b="1" lang="fr-FR" sz="1400" spc="-1" strike="noStrike">
                <a:solidFill>
                  <a:srgbClr val="ffffff"/>
                </a:solidFill>
                <a:latin typeface="Century Schoolbook"/>
              </a:rPr>
              <a:t>&lt;numéro&gt;</a:t>
            </a:fld>
            <a:endParaRPr b="0" lang="fr-FR" sz="1400" spc="-1" strike="noStrike">
              <a:latin typeface="Times New Roman"/>
            </a:endParaRPr>
          </a:p>
        </p:txBody>
      </p:sp>
      <p:sp>
        <p:nvSpPr>
          <p:cNvPr id="26" name="PlaceHolder 27"/>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2400" spc="-1" strike="noStrike">
                <a:solidFill>
                  <a:srgbClr val="000000"/>
                </a:solidFill>
                <a:latin typeface="Century Schoolbook"/>
              </a:rPr>
              <a:t>Cliquez pour éditer le format du plan de texte</a:t>
            </a:r>
            <a:endParaRPr b="0" lang="fr-FR" sz="2400" spc="-1" strike="noStrike">
              <a:solidFill>
                <a:srgbClr val="000000"/>
              </a:solidFill>
              <a:latin typeface="Century Schoolbook"/>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Century Schoolbook"/>
              </a:rPr>
              <a:t>Second niveau de plan</a:t>
            </a:r>
            <a:endParaRPr b="0" lang="fr-FR" sz="1800" spc="-1" strike="noStrike">
              <a:solidFill>
                <a:srgbClr val="000000"/>
              </a:solidFill>
              <a:latin typeface="Century Schoolbook"/>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Century Schoolbook"/>
              </a:rPr>
              <a:t>Troisième niveau de plan</a:t>
            </a:r>
            <a:endParaRPr b="0" lang="fr-FR" sz="1800" spc="-1" strike="noStrike">
              <a:solidFill>
                <a:srgbClr val="000000"/>
              </a:solidFill>
              <a:latin typeface="Century Schoolbook"/>
            </a:endParaRPr>
          </a:p>
          <a:p>
            <a:pPr lvl="3" marL="1728000" indent="-216000">
              <a:spcBef>
                <a:spcPts val="567"/>
              </a:spcBef>
              <a:buClr>
                <a:srgbClr val="000000"/>
              </a:buClr>
              <a:buSzPct val="75000"/>
              <a:buFont typeface="Symbol" charset="2"/>
              <a:buChar char=""/>
            </a:pPr>
            <a:r>
              <a:rPr b="0" lang="fr-FR" sz="1600" spc="-1" strike="noStrike">
                <a:solidFill>
                  <a:srgbClr val="000000"/>
                </a:solidFill>
                <a:latin typeface="Century Schoolbook"/>
              </a:rPr>
              <a:t>Quatrième niveau de plan</a:t>
            </a:r>
            <a:endParaRPr b="0" lang="fr-FR" sz="1600" spc="-1" strike="noStrike">
              <a:solidFill>
                <a:srgbClr val="000000"/>
              </a:solidFill>
              <a:latin typeface="Century Schoolbook"/>
            </a:endParaRPr>
          </a:p>
          <a:p>
            <a:pPr lvl="4" marL="2160000" indent="-216000">
              <a:spcBef>
                <a:spcPts val="283"/>
              </a:spcBef>
              <a:buClr>
                <a:srgbClr val="000000"/>
              </a:buClr>
              <a:buSzPct val="45000"/>
              <a:buFont typeface="Wingdings" charset="2"/>
              <a:buChar char=""/>
            </a:pPr>
            <a:r>
              <a:rPr b="0" lang="fr-FR" sz="2000" spc="-1" strike="noStrike">
                <a:solidFill>
                  <a:srgbClr val="000000"/>
                </a:solidFill>
                <a:latin typeface="Century Schoolbook"/>
              </a:rPr>
              <a:t>Cinquième niveau de plan</a:t>
            </a:r>
            <a:endParaRPr b="0" lang="fr-FR" sz="2000" spc="-1" strike="noStrike">
              <a:solidFill>
                <a:srgbClr val="000000"/>
              </a:solidFill>
              <a:latin typeface="Century Schoolbook"/>
            </a:endParaRPr>
          </a:p>
          <a:p>
            <a:pPr lvl="5" marL="2592000" indent="-216000">
              <a:spcBef>
                <a:spcPts val="283"/>
              </a:spcBef>
              <a:buClr>
                <a:srgbClr val="000000"/>
              </a:buClr>
              <a:buSzPct val="45000"/>
              <a:buFont typeface="Wingdings" charset="2"/>
              <a:buChar char=""/>
            </a:pPr>
            <a:r>
              <a:rPr b="0" lang="fr-FR" sz="2000" spc="-1" strike="noStrike">
                <a:solidFill>
                  <a:srgbClr val="000000"/>
                </a:solidFill>
                <a:latin typeface="Century Schoolbook"/>
              </a:rPr>
              <a:t>Sixième niveau de plan</a:t>
            </a:r>
            <a:endParaRPr b="0" lang="fr-FR" sz="2000" spc="-1" strike="noStrike">
              <a:solidFill>
                <a:srgbClr val="000000"/>
              </a:solidFill>
              <a:latin typeface="Century Schoolbook"/>
            </a:endParaRPr>
          </a:p>
          <a:p>
            <a:pPr lvl="6" marL="3024000" indent="-216000">
              <a:spcBef>
                <a:spcPts val="283"/>
              </a:spcBef>
              <a:buClr>
                <a:srgbClr val="000000"/>
              </a:buClr>
              <a:buSzPct val="45000"/>
              <a:buFont typeface="Wingdings" charset="2"/>
              <a:buChar char=""/>
            </a:pPr>
            <a:r>
              <a:rPr b="0" lang="fr-FR" sz="2000" spc="-1" strike="noStrike">
                <a:solidFill>
                  <a:srgbClr val="000000"/>
                </a:solidFill>
                <a:latin typeface="Century Schoolbook"/>
              </a:rPr>
              <a:t>Septième niveau de plan</a:t>
            </a:r>
            <a:endParaRPr b="0" lang="fr-FR" sz="2000" spc="-1" strike="noStrike">
              <a:solidFill>
                <a:srgbClr val="000000"/>
              </a:solidFill>
              <a:latin typeface="Century Schoolbook"/>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3" name="Line 1"/>
          <p:cNvSpPr/>
          <p:nvPr/>
        </p:nvSpPr>
        <p:spPr>
          <a:xfrm>
            <a:off x="8762760" y="0"/>
            <a:ext cx="360" cy="6858000"/>
          </a:xfrm>
          <a:prstGeom prst="line">
            <a:avLst/>
          </a:prstGeom>
          <a:ln w="38160">
            <a:solidFill>
              <a:schemeClr val="accent1">
                <a:tint val="60000"/>
                <a:alpha val="93000"/>
              </a:schemeClr>
            </a:solidFill>
            <a:round/>
          </a:ln>
        </p:spPr>
        <p:style>
          <a:lnRef idx="0"/>
          <a:fillRef idx="0"/>
          <a:effectRef idx="0"/>
          <a:fontRef idx="minor"/>
        </p:style>
      </p:sp>
      <p:sp>
        <p:nvSpPr>
          <p:cNvPr id="64" name="Line 2"/>
          <p:cNvSpPr/>
          <p:nvPr/>
        </p:nvSpPr>
        <p:spPr>
          <a:xfrm>
            <a:off x="75960" y="0"/>
            <a:ext cx="360" cy="6858000"/>
          </a:xfrm>
          <a:prstGeom prst="line">
            <a:avLst/>
          </a:prstGeom>
          <a:ln w="57240">
            <a:solidFill>
              <a:schemeClr val="accent1">
                <a:tint val="60000"/>
              </a:schemeClr>
            </a:solidFill>
            <a:round/>
          </a:ln>
        </p:spPr>
        <p:style>
          <a:lnRef idx="0"/>
          <a:fillRef idx="0"/>
          <a:effectRef idx="0"/>
          <a:fontRef idx="minor"/>
        </p:style>
      </p:sp>
      <p:sp>
        <p:nvSpPr>
          <p:cNvPr id="65" name="Line 3"/>
          <p:cNvSpPr/>
          <p:nvPr/>
        </p:nvSpPr>
        <p:spPr>
          <a:xfrm>
            <a:off x="8991360" y="0"/>
            <a:ext cx="360" cy="6858000"/>
          </a:xfrm>
          <a:prstGeom prst="line">
            <a:avLst/>
          </a:prstGeom>
          <a:ln w="19080">
            <a:solidFill>
              <a:schemeClr val="accent1"/>
            </a:solidFill>
            <a:round/>
          </a:ln>
        </p:spPr>
        <p:style>
          <a:lnRef idx="0"/>
          <a:fillRef idx="0"/>
          <a:effectRef idx="0"/>
          <a:fontRef idx="minor"/>
        </p:style>
      </p:sp>
      <p:sp>
        <p:nvSpPr>
          <p:cNvPr id="66" name="CustomShape 4"/>
          <p:cNvSpPr/>
          <p:nvPr/>
        </p:nvSpPr>
        <p:spPr>
          <a:xfrm>
            <a:off x="8839080" y="0"/>
            <a:ext cx="304560" cy="6857640"/>
          </a:xfrm>
          <a:prstGeom prst="rect">
            <a:avLst/>
          </a:prstGeom>
          <a:solidFill>
            <a:schemeClr val="accent1">
              <a:tint val="60000"/>
              <a:alpha val="87000"/>
            </a:schemeClr>
          </a:solidFill>
          <a:ln w="3816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67" name="Line 5"/>
          <p:cNvSpPr/>
          <p:nvPr/>
        </p:nvSpPr>
        <p:spPr>
          <a:xfrm>
            <a:off x="8915400" y="0"/>
            <a:ext cx="360" cy="6858000"/>
          </a:xfrm>
          <a:prstGeom prst="line">
            <a:avLst/>
          </a:prstGeom>
          <a:ln w="9360">
            <a:solidFill>
              <a:schemeClr val="accent1"/>
            </a:solidFill>
            <a:round/>
          </a:ln>
        </p:spPr>
        <p:style>
          <a:lnRef idx="0"/>
          <a:fillRef idx="0"/>
          <a:effectRef idx="0"/>
          <a:fontRef idx="minor"/>
        </p:style>
      </p:sp>
      <p:sp>
        <p:nvSpPr>
          <p:cNvPr id="68" name="CustomShape 6"/>
          <p:cNvSpPr/>
          <p:nvPr/>
        </p:nvSpPr>
        <p:spPr>
          <a:xfrm>
            <a:off x="8156520" y="5715000"/>
            <a:ext cx="549000" cy="549000"/>
          </a:xfrm>
          <a:prstGeom prst="ellipse">
            <a:avLst/>
          </a:prstGeom>
          <a:ln w="38160">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69" name="PlaceHolder 7"/>
          <p:cNvSpPr>
            <a:spLocks noGrp="1"/>
          </p:cNvSpPr>
          <p:nvPr>
            <p:ph type="title"/>
          </p:nvPr>
        </p:nvSpPr>
        <p:spPr>
          <a:xfrm>
            <a:off x="457200" y="274680"/>
            <a:ext cx="7467120" cy="1142640"/>
          </a:xfrm>
          <a:prstGeom prst="rect">
            <a:avLst/>
          </a:prstGeom>
        </p:spPr>
        <p:txBody>
          <a:bodyPr lIns="90000" rIns="90000" tIns="45000" bIns="45000" anchor="b"/>
          <a:p>
            <a:pPr>
              <a:lnSpc>
                <a:spcPct val="100000"/>
              </a:lnSpc>
            </a:pPr>
            <a:r>
              <a:rPr b="0" lang="fr-FR" sz="3000" spc="-1" strike="noStrike" cap="small">
                <a:solidFill>
                  <a:srgbClr val="424456"/>
                </a:solidFill>
                <a:latin typeface="Century Schoolbook"/>
              </a:rPr>
              <a:t>Cliquez pour modifier le style du titre</a:t>
            </a:r>
            <a:endParaRPr b="0" lang="fr-FR" sz="3000" spc="-1" strike="noStrike">
              <a:solidFill>
                <a:srgbClr val="000000"/>
              </a:solidFill>
              <a:latin typeface="Arial"/>
            </a:endParaRPr>
          </a:p>
        </p:txBody>
      </p:sp>
      <p:sp>
        <p:nvSpPr>
          <p:cNvPr id="70" name="PlaceHolder 8"/>
          <p:cNvSpPr>
            <a:spLocks noGrp="1"/>
          </p:cNvSpPr>
          <p:nvPr>
            <p:ph type="body"/>
          </p:nvPr>
        </p:nvSpPr>
        <p:spPr>
          <a:xfrm>
            <a:off x="457200" y="1600200"/>
            <a:ext cx="7467120" cy="4873320"/>
          </a:xfrm>
          <a:prstGeom prst="rect">
            <a:avLst/>
          </a:prstGeom>
        </p:spPr>
        <p:txBody>
          <a:bodyPr/>
          <a:p>
            <a:pPr marL="272880" indent="-272520">
              <a:lnSpc>
                <a:spcPct val="100000"/>
              </a:lnSpc>
              <a:spcBef>
                <a:spcPts val="601"/>
              </a:spcBef>
              <a:buClr>
                <a:srgbClr val="583cbe"/>
              </a:buClr>
              <a:buSzPct val="70000"/>
              <a:buFont typeface="Wingdings" charset="2"/>
              <a:buChar char=""/>
            </a:pPr>
            <a:r>
              <a:rPr b="0" lang="fr-FR" sz="2400" spc="-1" strike="noStrike">
                <a:solidFill>
                  <a:srgbClr val="000000"/>
                </a:solidFill>
                <a:latin typeface="Century Schoolbook"/>
              </a:rPr>
              <a:t>Cliquez pour modifier les styles du texte du masque</a:t>
            </a:r>
            <a:endParaRPr b="0" lang="fr-FR" sz="2400" spc="-1" strike="noStrike">
              <a:solidFill>
                <a:srgbClr val="000000"/>
              </a:solidFill>
              <a:latin typeface="Century Schoolbook"/>
            </a:endParaRPr>
          </a:p>
          <a:p>
            <a:pPr lvl="1" marL="639720" indent="-272520">
              <a:lnSpc>
                <a:spcPct val="100000"/>
              </a:lnSpc>
              <a:spcBef>
                <a:spcPts val="420"/>
              </a:spcBef>
              <a:buClr>
                <a:srgbClr val="583cbe"/>
              </a:buClr>
              <a:buSzPct val="80000"/>
              <a:buFont typeface="Wingdings 2" charset="2"/>
              <a:buChar char=""/>
            </a:pPr>
            <a:r>
              <a:rPr b="0" lang="fr-FR" sz="2100" spc="-1" strike="noStrike">
                <a:solidFill>
                  <a:srgbClr val="000000"/>
                </a:solidFill>
                <a:latin typeface="Century Schoolbook"/>
              </a:rPr>
              <a:t>Deuxième niveau</a:t>
            </a:r>
            <a:endParaRPr b="0" lang="fr-FR" sz="2100" spc="-1" strike="noStrike">
              <a:solidFill>
                <a:srgbClr val="000000"/>
              </a:solidFill>
              <a:latin typeface="Century Schoolbook"/>
            </a:endParaRPr>
          </a:p>
          <a:p>
            <a:pPr lvl="2" marL="914400" indent="-182160">
              <a:lnSpc>
                <a:spcPct val="100000"/>
              </a:lnSpc>
              <a:spcBef>
                <a:spcPts val="360"/>
              </a:spcBef>
              <a:buClr>
                <a:srgbClr val="4c34a7"/>
              </a:buClr>
              <a:buSzPct val="60000"/>
              <a:buFont typeface="Wingdings" charset="2"/>
              <a:buChar char=""/>
            </a:pPr>
            <a:r>
              <a:rPr b="0" lang="fr-FR" sz="1800" spc="-1" strike="noStrike">
                <a:solidFill>
                  <a:srgbClr val="000000"/>
                </a:solidFill>
                <a:latin typeface="Century Schoolbook"/>
              </a:rPr>
              <a:t>Troisième niveau</a:t>
            </a:r>
            <a:endParaRPr b="0" lang="fr-FR" sz="1800" spc="-1" strike="noStrike">
              <a:solidFill>
                <a:srgbClr val="000000"/>
              </a:solidFill>
              <a:latin typeface="Century Schoolbook"/>
            </a:endParaRPr>
          </a:p>
          <a:p>
            <a:pPr lvl="3" marL="1187280" indent="-182160">
              <a:lnSpc>
                <a:spcPct val="100000"/>
              </a:lnSpc>
              <a:spcBef>
                <a:spcPts val="360"/>
              </a:spcBef>
              <a:buClr>
                <a:srgbClr val="b4afdb"/>
              </a:buClr>
              <a:buSzPct val="60000"/>
              <a:buFont typeface="Wingdings" charset="2"/>
              <a:buChar char=""/>
            </a:pPr>
            <a:r>
              <a:rPr b="0" lang="fr-FR" sz="1800" spc="-1" strike="noStrike">
                <a:solidFill>
                  <a:srgbClr val="000000"/>
                </a:solidFill>
                <a:latin typeface="Century Schoolbook"/>
              </a:rPr>
              <a:t>Quatrième niveau</a:t>
            </a:r>
            <a:endParaRPr b="0" lang="fr-FR" sz="1800" spc="-1" strike="noStrike">
              <a:solidFill>
                <a:srgbClr val="000000"/>
              </a:solidFill>
              <a:latin typeface="Century Schoolbook"/>
            </a:endParaRPr>
          </a:p>
          <a:p>
            <a:pPr lvl="4" marL="1461960" indent="-182160">
              <a:lnSpc>
                <a:spcPct val="100000"/>
              </a:lnSpc>
              <a:spcBef>
                <a:spcPts val="320"/>
              </a:spcBef>
              <a:buClr>
                <a:srgbClr val="b0c0c3"/>
              </a:buClr>
              <a:buSzPct val="68000"/>
              <a:buFont typeface="Wingdings 2" charset="2"/>
              <a:buChar char=""/>
            </a:pPr>
            <a:r>
              <a:rPr b="0" lang="fr-FR" sz="1600" spc="-1" strike="noStrike">
                <a:solidFill>
                  <a:srgbClr val="000000"/>
                </a:solidFill>
                <a:latin typeface="Century Schoolbook"/>
              </a:rPr>
              <a:t>Cinquième niveau</a:t>
            </a:r>
            <a:endParaRPr b="0" lang="fr-FR" sz="1600" spc="-1" strike="noStrike">
              <a:solidFill>
                <a:srgbClr val="000000"/>
              </a:solidFill>
              <a:latin typeface="Century Schoolbook"/>
            </a:endParaRPr>
          </a:p>
        </p:txBody>
      </p:sp>
      <p:sp>
        <p:nvSpPr>
          <p:cNvPr id="71" name="PlaceHolder 9"/>
          <p:cNvSpPr>
            <a:spLocks noGrp="1"/>
          </p:cNvSpPr>
          <p:nvPr>
            <p:ph type="dt"/>
          </p:nvPr>
        </p:nvSpPr>
        <p:spPr>
          <a:xfrm rot="5400000">
            <a:off x="7589520" y="1081800"/>
            <a:ext cx="2010960" cy="383760"/>
          </a:xfrm>
          <a:prstGeom prst="rect">
            <a:avLst/>
          </a:prstGeom>
        </p:spPr>
        <p:txBody>
          <a:bodyPr lIns="90000" rIns="90000" tIns="45000" bIns="45000" anchor="ctr"/>
          <a:p>
            <a:pPr algn="r">
              <a:lnSpc>
                <a:spcPct val="100000"/>
              </a:lnSpc>
            </a:pPr>
            <a:fld id="{1F125AE0-A6BF-4C8B-B233-211DC8104202}" type="datetime1">
              <a:rPr b="0" lang="fr-FR" sz="1200" spc="-1" strike="noStrike">
                <a:solidFill>
                  <a:srgbClr val="424456"/>
                </a:solidFill>
                <a:latin typeface="Century Schoolbook"/>
              </a:rPr>
              <a:t>27/09/2018</a:t>
            </a:fld>
            <a:endParaRPr b="0" lang="fr-FR" sz="1200" spc="-1" strike="noStrike">
              <a:latin typeface="Times New Roman"/>
            </a:endParaRPr>
          </a:p>
        </p:txBody>
      </p:sp>
      <p:sp>
        <p:nvSpPr>
          <p:cNvPr id="72" name="PlaceHolder 10"/>
          <p:cNvSpPr>
            <a:spLocks noGrp="1"/>
          </p:cNvSpPr>
          <p:nvPr>
            <p:ph type="sldNum"/>
          </p:nvPr>
        </p:nvSpPr>
        <p:spPr>
          <a:xfrm>
            <a:off x="8129520" y="5734080"/>
            <a:ext cx="609120" cy="520200"/>
          </a:xfrm>
          <a:prstGeom prst="rect">
            <a:avLst/>
          </a:prstGeom>
        </p:spPr>
        <p:txBody>
          <a:bodyPr lIns="90000" rIns="90000" tIns="45000" bIns="45000" anchor="ctr"/>
          <a:p>
            <a:pPr algn="ctr">
              <a:lnSpc>
                <a:spcPct val="100000"/>
              </a:lnSpc>
            </a:pPr>
            <a:fld id="{E83BCA3C-2267-4616-BAA1-CE7265E9239A}" type="slidenum">
              <a:rPr b="1" lang="fr-FR" sz="1400" spc="-1" strike="noStrike">
                <a:solidFill>
                  <a:srgbClr val="ffffff"/>
                </a:solidFill>
                <a:latin typeface="Century Schoolbook"/>
              </a:rPr>
              <a:t>1</a:t>
            </a:fld>
            <a:endParaRPr b="0" lang="fr-FR" sz="1400" spc="-1" strike="noStrike">
              <a:latin typeface="Times New Roman"/>
            </a:endParaRPr>
          </a:p>
        </p:txBody>
      </p:sp>
      <p:sp>
        <p:nvSpPr>
          <p:cNvPr id="73" name="PlaceHolder 11"/>
          <p:cNvSpPr>
            <a:spLocks noGrp="1"/>
          </p:cNvSpPr>
          <p:nvPr>
            <p:ph type="ftr"/>
          </p:nvPr>
        </p:nvSpPr>
        <p:spPr>
          <a:xfrm rot="5400000">
            <a:off x="6990120" y="3737160"/>
            <a:ext cx="3200040" cy="364680"/>
          </a:xfrm>
          <a:prstGeom prst="rect">
            <a:avLst/>
          </a:prstGeom>
        </p:spPr>
        <p:txBody>
          <a:bodyPr lIns="90000" rIns="90000" tIns="45000" bIns="45000" anchor="ctr"/>
          <a:p>
            <a:pPr>
              <a:lnSpc>
                <a:spcPct val="100000"/>
              </a:lnSpc>
            </a:pPr>
            <a:r>
              <a:rPr b="0" lang="fr-FR" sz="1200" spc="-1" strike="noStrike">
                <a:solidFill>
                  <a:srgbClr val="424456"/>
                </a:solidFill>
                <a:latin typeface="Century Schoolbook"/>
              </a:rPr>
              <a:t>33333333333333</a:t>
            </a:r>
            <a:endParaRPr b="0" lang="fr-FR"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wmf"/><Relationship Id="rId2" Type="http://schemas.openxmlformats.org/officeDocument/2006/relationships/slideLayout" Target="../slideLayouts/slideLayout2.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image" Target="../media/image18.png"/><Relationship Id="rId3" Type="http://schemas.openxmlformats.org/officeDocument/2006/relationships/image" Target="../media/image19.png"/><Relationship Id="rId4" Type="http://schemas.openxmlformats.org/officeDocument/2006/relationships/image" Target="../media/image20.png"/><Relationship Id="rId5" Type="http://schemas.openxmlformats.org/officeDocument/2006/relationships/image" Target="../media/image21.png"/><Relationship Id="rId6" Type="http://schemas.openxmlformats.org/officeDocument/2006/relationships/image" Target="../media/image22.png"/><Relationship Id="rId7" Type="http://schemas.openxmlformats.org/officeDocument/2006/relationships/image" Target="../media/image23.png"/><Relationship Id="rId8"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hyperlink" Target="http://www.franceagrimer.fr/filiere-vin-et-cidriculture/Vin/Aides/Promotion/Promotion-des-vins-dans-les-pays-tiers-Programmation-2019-2023-Appel-a-projets-de-octobre-2018" TargetMode="External"/><Relationship Id="rId5" Type="http://schemas.openxmlformats.org/officeDocument/2006/relationships/hyperlink" Target="http://www.franceagrimer.fr/filiere-vin-et-cidriculture/Vin/Aides/Promotion/Promotion-des-vins-dans-les-pays-tiers-Programmation-2019-2023-Appel-a-projets-de-octobre-2018" TargetMode="External"/><Relationship Id="rId6" Type="http://schemas.openxmlformats.org/officeDocument/2006/relationships/hyperlink" Target="http://www.franceagrimer.fr/filiere-vin-et-cidriculture/Vin/Aides/Promotion/Promotion-des-vins-dans-les-pays-tiers-Programmation-2019-2023-Appel-a-projets-de-octobre-2018" TargetMode="External"/><Relationship Id="rId7"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5.gif"/><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 Id="rId6"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1.gif"/><Relationship Id="rId2" Type="http://schemas.openxmlformats.org/officeDocument/2006/relationships/image" Target="../media/image12.gif"/><Relationship Id="rId3" Type="http://schemas.openxmlformats.org/officeDocument/2006/relationships/image" Target="../media/image13.gif"/><Relationship Id="rId4" Type="http://schemas.openxmlformats.org/officeDocument/2006/relationships/image" Target="../media/image14.gif"/><Relationship Id="rId5" Type="http://schemas.openxmlformats.org/officeDocument/2006/relationships/image" Target="../media/image15.gif"/><Relationship Id="rId6" Type="http://schemas.openxmlformats.org/officeDocument/2006/relationships/image" Target="../media/image16.gif"/><Relationship Id="rId7" Type="http://schemas.openxmlformats.org/officeDocument/2006/relationships/slideLayout" Target="../slideLayouts/slideLayout13.xml"/><Relationship Id="rId8"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TextShape 1"/>
          <p:cNvSpPr txBox="1"/>
          <p:nvPr/>
        </p:nvSpPr>
        <p:spPr>
          <a:xfrm>
            <a:off x="2339640" y="3429000"/>
            <a:ext cx="6700680" cy="1872000"/>
          </a:xfrm>
          <a:prstGeom prst="rect">
            <a:avLst/>
          </a:prstGeom>
          <a:noFill/>
          <a:ln w="9360">
            <a:noFill/>
          </a:ln>
        </p:spPr>
        <p:txBody>
          <a:bodyPr/>
          <a:p>
            <a:pPr algn="ctr">
              <a:lnSpc>
                <a:spcPct val="100000"/>
              </a:lnSpc>
              <a:spcBef>
                <a:spcPts val="601"/>
              </a:spcBef>
            </a:pPr>
            <a:r>
              <a:rPr b="0" lang="fr-FR" sz="2400" spc="-1" strike="noStrike">
                <a:solidFill>
                  <a:srgbClr val="000000"/>
                </a:solidFill>
                <a:latin typeface="Times New Roman"/>
              </a:rPr>
              <a:t>Règles sur les modalités de présentation de la </a:t>
            </a:r>
            <a:r>
              <a:rPr b="1" lang="fr-FR" sz="2400" spc="-1" strike="noStrike">
                <a:solidFill>
                  <a:srgbClr val="6600ff"/>
                </a:solidFill>
                <a:latin typeface="Times New Roman"/>
              </a:rPr>
              <a:t>demande d’aide à la promotion sur pays tiers</a:t>
            </a:r>
            <a:r>
              <a:rPr b="0" lang="fr-FR" sz="2400" spc="-1" strike="noStrike">
                <a:solidFill>
                  <a:srgbClr val="000000"/>
                </a:solidFill>
                <a:latin typeface="Times New Roman"/>
              </a:rPr>
              <a:t> </a:t>
            </a:r>
            <a:endParaRPr b="0" lang="fr-FR" sz="2400" spc="-1" strike="noStrike">
              <a:latin typeface="Arial"/>
            </a:endParaRPr>
          </a:p>
          <a:p>
            <a:pPr algn="ctr">
              <a:lnSpc>
                <a:spcPct val="100000"/>
              </a:lnSpc>
              <a:spcBef>
                <a:spcPts val="601"/>
              </a:spcBef>
            </a:pPr>
            <a:r>
              <a:rPr b="0" lang="fr-FR" sz="2400" spc="-1" strike="noStrike">
                <a:solidFill>
                  <a:srgbClr val="000000"/>
                </a:solidFill>
                <a:latin typeface="Times New Roman"/>
              </a:rPr>
              <a:t>dans le cadre de l’OCM Vitivinicole</a:t>
            </a:r>
            <a:endParaRPr b="0" lang="fr-FR" sz="2400" spc="-1" strike="noStrike">
              <a:latin typeface="Arial"/>
            </a:endParaRPr>
          </a:p>
          <a:p>
            <a:pPr algn="ctr">
              <a:lnSpc>
                <a:spcPct val="100000"/>
              </a:lnSpc>
              <a:spcBef>
                <a:spcPts val="601"/>
              </a:spcBef>
            </a:pPr>
            <a:r>
              <a:rPr b="1" lang="fr-FR" sz="2400" spc="-1" strike="noStrike">
                <a:solidFill>
                  <a:srgbClr val="000000"/>
                </a:solidFill>
                <a:latin typeface="Times New Roman"/>
              </a:rPr>
              <a:t>À destination des demandeurs</a:t>
            </a:r>
            <a:endParaRPr b="0" lang="fr-FR" sz="2400" spc="-1" strike="noStrike">
              <a:latin typeface="Arial"/>
            </a:endParaRPr>
          </a:p>
          <a:p>
            <a:pPr>
              <a:lnSpc>
                <a:spcPct val="100000"/>
              </a:lnSpc>
              <a:spcBef>
                <a:spcPts val="601"/>
              </a:spcBef>
            </a:pPr>
            <a:endParaRPr b="0" lang="fr-FR" sz="2400" spc="-1" strike="noStrike">
              <a:latin typeface="Arial"/>
            </a:endParaRPr>
          </a:p>
        </p:txBody>
      </p:sp>
      <p:pic>
        <p:nvPicPr>
          <p:cNvPr id="117" name="Picture 2" descr=""/>
          <p:cNvPicPr/>
          <p:nvPr/>
        </p:nvPicPr>
        <p:blipFill>
          <a:blip r:embed="rId1"/>
          <a:stretch/>
        </p:blipFill>
        <p:spPr>
          <a:xfrm>
            <a:off x="0" y="836640"/>
            <a:ext cx="9040320" cy="1655280"/>
          </a:xfrm>
          <a:prstGeom prst="rect">
            <a:avLst/>
          </a:prstGeom>
          <a:ln w="9360">
            <a:noFill/>
          </a:ln>
        </p:spPr>
      </p:pic>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TextShape 1"/>
          <p:cNvSpPr txBox="1"/>
          <p:nvPr/>
        </p:nvSpPr>
        <p:spPr>
          <a:xfrm>
            <a:off x="611640" y="4082760"/>
            <a:ext cx="8127360" cy="2575080"/>
          </a:xfrm>
          <a:prstGeom prst="rect">
            <a:avLst/>
          </a:prstGeom>
          <a:noFill/>
          <a:ln w="9360">
            <a:noFill/>
          </a:ln>
        </p:spPr>
        <p:txBody>
          <a:bodyPr/>
          <a:p>
            <a:pPr marL="272880" indent="-272520">
              <a:lnSpc>
                <a:spcPct val="100000"/>
              </a:lnSpc>
              <a:spcBef>
                <a:spcPts val="601"/>
              </a:spcBef>
              <a:buClr>
                <a:srgbClr val="583cbe"/>
              </a:buClr>
              <a:buSzPct val="70000"/>
              <a:buFont typeface="Wingdings" charset="2"/>
              <a:buChar char=""/>
            </a:pPr>
            <a:r>
              <a:rPr b="1" lang="fr-FR" sz="1400" spc="-1" strike="noStrike">
                <a:solidFill>
                  <a:srgbClr val="000000"/>
                </a:solidFill>
                <a:latin typeface="Times New Roman"/>
              </a:rPr>
              <a:t>Consommateurs / Distribution On trade </a:t>
            </a:r>
            <a:r>
              <a:rPr b="0" lang="fr-FR" sz="1400" spc="-1" strike="noStrike">
                <a:solidFill>
                  <a:srgbClr val="000000"/>
                </a:solidFill>
                <a:latin typeface="Times New Roman"/>
              </a:rPr>
              <a:t>:  actions de promotion touchant le consommateur sur le lieu de consommation (bars, restaurants, hôtels,…)</a:t>
            </a:r>
            <a:endParaRPr b="0" lang="fr-FR" sz="1400" spc="-1" strike="noStrike">
              <a:solidFill>
                <a:srgbClr val="000000"/>
              </a:solidFill>
              <a:latin typeface="Century Schoolbook"/>
            </a:endParaRPr>
          </a:p>
          <a:p>
            <a:pPr marL="272880" indent="-272520">
              <a:lnSpc>
                <a:spcPct val="100000"/>
              </a:lnSpc>
              <a:spcBef>
                <a:spcPts val="601"/>
              </a:spcBef>
              <a:buClr>
                <a:srgbClr val="583cbe"/>
              </a:buClr>
              <a:buSzPct val="70000"/>
              <a:buFont typeface="Wingdings" charset="2"/>
              <a:buChar char=""/>
            </a:pPr>
            <a:r>
              <a:rPr b="1" lang="fr-FR" sz="1400" spc="-1" strike="noStrike">
                <a:solidFill>
                  <a:srgbClr val="000000"/>
                </a:solidFill>
                <a:latin typeface="Times New Roman"/>
              </a:rPr>
              <a:t>Consommateurs / Distribution Off trade</a:t>
            </a:r>
            <a:r>
              <a:rPr b="0" lang="fr-FR" sz="1400" spc="-1" strike="noStrike">
                <a:solidFill>
                  <a:srgbClr val="000000"/>
                </a:solidFill>
                <a:latin typeface="Times New Roman"/>
              </a:rPr>
              <a:t> : actions de promotion touchant le consommateur hors du lieu de consommation (GMS, Caves à vins, Epiceries, …)</a:t>
            </a:r>
            <a:endParaRPr b="0" lang="fr-FR" sz="1400" spc="-1" strike="noStrike">
              <a:solidFill>
                <a:srgbClr val="000000"/>
              </a:solidFill>
              <a:latin typeface="Century Schoolbook"/>
            </a:endParaRPr>
          </a:p>
          <a:p>
            <a:pPr marL="272880" indent="-272520">
              <a:lnSpc>
                <a:spcPct val="100000"/>
              </a:lnSpc>
              <a:spcBef>
                <a:spcPts val="601"/>
              </a:spcBef>
              <a:buClr>
                <a:srgbClr val="583cbe"/>
              </a:buClr>
              <a:buSzPct val="70000"/>
              <a:buFont typeface="Wingdings" charset="2"/>
              <a:buChar char=""/>
            </a:pPr>
            <a:r>
              <a:rPr b="1" lang="fr-FR" sz="1400" spc="-1" strike="noStrike">
                <a:solidFill>
                  <a:srgbClr val="000000"/>
                </a:solidFill>
                <a:latin typeface="Times New Roman"/>
              </a:rPr>
              <a:t>Consommateurs / relations directes</a:t>
            </a:r>
            <a:r>
              <a:rPr b="0" lang="fr-FR" sz="1400" spc="-1" strike="noStrike">
                <a:solidFill>
                  <a:srgbClr val="000000"/>
                </a:solidFill>
                <a:latin typeface="Times New Roman"/>
              </a:rPr>
              <a:t> : actions de promotion touchant directement le consommateur (publipostage, télémarketing, marketing électronique, publicité télé / radio / presse / internet ….)</a:t>
            </a:r>
            <a:endParaRPr b="0" lang="fr-FR" sz="1400" spc="-1" strike="noStrike">
              <a:solidFill>
                <a:srgbClr val="000000"/>
              </a:solidFill>
              <a:latin typeface="Century Schoolbook"/>
            </a:endParaRPr>
          </a:p>
          <a:p>
            <a:pPr marL="272880" indent="-272520">
              <a:lnSpc>
                <a:spcPct val="100000"/>
              </a:lnSpc>
              <a:spcBef>
                <a:spcPts val="601"/>
              </a:spcBef>
              <a:buClr>
                <a:srgbClr val="583cbe"/>
              </a:buClr>
              <a:buSzPct val="70000"/>
              <a:buFont typeface="Wingdings" charset="2"/>
              <a:buChar char=""/>
            </a:pPr>
            <a:r>
              <a:rPr b="1" lang="fr-FR" sz="1400" spc="-1" strike="noStrike">
                <a:solidFill>
                  <a:srgbClr val="000000"/>
                </a:solidFill>
                <a:latin typeface="Times New Roman"/>
              </a:rPr>
              <a:t>Intermédiaires commerciaux</a:t>
            </a:r>
            <a:r>
              <a:rPr b="0" lang="fr-FR" sz="1400" spc="-1" strike="noStrike">
                <a:solidFill>
                  <a:srgbClr val="000000"/>
                </a:solidFill>
                <a:latin typeface="Times New Roman"/>
              </a:rPr>
              <a:t> : actions de promotion visant les intermédiaires commerciaux (distributeurs, importateurs, grossistes,….)</a:t>
            </a:r>
            <a:endParaRPr b="0" lang="fr-FR" sz="1400" spc="-1" strike="noStrike">
              <a:solidFill>
                <a:srgbClr val="000000"/>
              </a:solidFill>
              <a:latin typeface="Century Schoolbook"/>
            </a:endParaRPr>
          </a:p>
          <a:p>
            <a:pPr marL="272880" indent="-272520">
              <a:lnSpc>
                <a:spcPct val="100000"/>
              </a:lnSpc>
              <a:spcBef>
                <a:spcPts val="601"/>
              </a:spcBef>
              <a:buClr>
                <a:srgbClr val="583cbe"/>
              </a:buClr>
              <a:buSzPct val="70000"/>
              <a:buFont typeface="Wingdings" charset="2"/>
              <a:buChar char=""/>
            </a:pPr>
            <a:r>
              <a:rPr b="1" lang="fr-FR" sz="1400" spc="-1" strike="noStrike">
                <a:solidFill>
                  <a:srgbClr val="000000"/>
                </a:solidFill>
                <a:latin typeface="Times New Roman"/>
              </a:rPr>
              <a:t>Influenceurs d’opinion</a:t>
            </a:r>
            <a:r>
              <a:rPr b="0" lang="fr-FR" sz="1400" spc="-1" strike="noStrike">
                <a:solidFill>
                  <a:srgbClr val="000000"/>
                </a:solidFill>
                <a:latin typeface="Times New Roman"/>
              </a:rPr>
              <a:t> : actions de promotion visant des acteurs de la formation, de l’information, ou des spécialistes de la viticulture (journalistes, œnologues, Ecoles, formateurs, …)</a:t>
            </a:r>
            <a:endParaRPr b="0" lang="fr-FR" sz="1400" spc="-1" strike="noStrike">
              <a:solidFill>
                <a:srgbClr val="000000"/>
              </a:solidFill>
              <a:latin typeface="Century Schoolbook"/>
            </a:endParaRPr>
          </a:p>
          <a:p>
            <a:pPr algn="just">
              <a:lnSpc>
                <a:spcPct val="100000"/>
              </a:lnSpc>
              <a:spcBef>
                <a:spcPts val="601"/>
              </a:spcBef>
            </a:pPr>
            <a:endParaRPr b="0" lang="fr-FR" sz="1400" spc="-1" strike="noStrike">
              <a:solidFill>
                <a:srgbClr val="000000"/>
              </a:solidFill>
              <a:latin typeface="Century Schoolbook"/>
            </a:endParaRPr>
          </a:p>
          <a:p>
            <a:pPr>
              <a:lnSpc>
                <a:spcPct val="100000"/>
              </a:lnSpc>
              <a:spcBef>
                <a:spcPts val="601"/>
              </a:spcBef>
            </a:pPr>
            <a:endParaRPr b="0" lang="fr-FR" sz="1400" spc="-1" strike="noStrike">
              <a:solidFill>
                <a:srgbClr val="000000"/>
              </a:solidFill>
              <a:latin typeface="Century Schoolbook"/>
            </a:endParaRPr>
          </a:p>
        </p:txBody>
      </p:sp>
      <p:sp>
        <p:nvSpPr>
          <p:cNvPr id="164" name="TextShape 2"/>
          <p:cNvSpPr txBox="1"/>
          <p:nvPr/>
        </p:nvSpPr>
        <p:spPr>
          <a:xfrm>
            <a:off x="8129520" y="5734080"/>
            <a:ext cx="609120" cy="520200"/>
          </a:xfrm>
          <a:prstGeom prst="rect">
            <a:avLst/>
          </a:prstGeom>
          <a:noFill/>
          <a:ln>
            <a:noFill/>
          </a:ln>
        </p:spPr>
        <p:txBody>
          <a:bodyPr lIns="90000" rIns="90000" tIns="45000" bIns="45000" anchor="ctr"/>
          <a:p>
            <a:pPr algn="ctr">
              <a:lnSpc>
                <a:spcPct val="100000"/>
              </a:lnSpc>
            </a:pPr>
            <a:fld id="{3A44B5AC-BCAE-40BF-9EBF-9C3B34D5159E}" type="slidenum">
              <a:rPr b="1" lang="fr-FR" sz="1400" spc="-1" strike="noStrike">
                <a:solidFill>
                  <a:srgbClr val="ffffff"/>
                </a:solidFill>
                <a:latin typeface="Century Schoolbook"/>
              </a:rPr>
              <a:t>1</a:t>
            </a:fld>
            <a:endParaRPr b="0" lang="fr-FR" sz="1400" spc="-1" strike="noStrike">
              <a:latin typeface="Times New Roman"/>
            </a:endParaRPr>
          </a:p>
        </p:txBody>
      </p:sp>
      <p:sp>
        <p:nvSpPr>
          <p:cNvPr id="165" name="CustomShape 3"/>
          <p:cNvSpPr/>
          <p:nvPr/>
        </p:nvSpPr>
        <p:spPr>
          <a:xfrm>
            <a:off x="611640" y="692640"/>
            <a:ext cx="7632360" cy="639000"/>
          </a:xfrm>
          <a:prstGeom prst="rect">
            <a:avLst/>
          </a:prstGeom>
          <a:noFill/>
          <a:ln>
            <a:noFill/>
          </a:ln>
        </p:spPr>
        <p:style>
          <a:lnRef idx="0"/>
          <a:fillRef idx="0"/>
          <a:effectRef idx="0"/>
          <a:fontRef idx="minor"/>
        </p:style>
        <p:txBody>
          <a:bodyPr lIns="90000" rIns="90000" tIns="45000" bIns="45000"/>
          <a:p>
            <a:pPr algn="ctr">
              <a:lnSpc>
                <a:spcPct val="100000"/>
              </a:lnSpc>
            </a:pPr>
            <a:r>
              <a:rPr b="1" lang="fr-FR" sz="3600" spc="-1" strike="noStrike" cap="all">
                <a:solidFill>
                  <a:srgbClr val="583cbe"/>
                </a:solidFill>
                <a:latin typeface="Arial"/>
              </a:rPr>
              <a:t> </a:t>
            </a:r>
            <a:r>
              <a:rPr b="1" lang="fr-FR" sz="2800" spc="-1" strike="noStrike">
                <a:solidFill>
                  <a:srgbClr val="583cbe"/>
                </a:solidFill>
                <a:latin typeface="Times New Roman"/>
              </a:rPr>
              <a:t>4 – </a:t>
            </a:r>
            <a:r>
              <a:rPr b="1" lang="fr-FR" sz="2400" spc="-1" strike="noStrike">
                <a:solidFill>
                  <a:srgbClr val="583cbe"/>
                </a:solidFill>
                <a:latin typeface="Times New Roman"/>
              </a:rPr>
              <a:t>LES MARCHES DE PAYS TIERS </a:t>
            </a:r>
            <a:endParaRPr b="0" lang="fr-FR" sz="2400" spc="-1" strike="noStrike">
              <a:latin typeface="Arial"/>
            </a:endParaRPr>
          </a:p>
        </p:txBody>
      </p:sp>
      <p:sp>
        <p:nvSpPr>
          <p:cNvPr id="166" name="CustomShape 4"/>
          <p:cNvSpPr/>
          <p:nvPr/>
        </p:nvSpPr>
        <p:spPr>
          <a:xfrm flipV="1">
            <a:off x="174600" y="1700640"/>
            <a:ext cx="379800" cy="18936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67" name="CustomShape 5"/>
          <p:cNvSpPr/>
          <p:nvPr/>
        </p:nvSpPr>
        <p:spPr>
          <a:xfrm>
            <a:off x="611640" y="1556640"/>
            <a:ext cx="7632360" cy="2280600"/>
          </a:xfrm>
          <a:prstGeom prst="rect">
            <a:avLst/>
          </a:prstGeom>
          <a:noFill/>
          <a:ln>
            <a:noFill/>
          </a:ln>
        </p:spPr>
        <p:style>
          <a:lnRef idx="0"/>
          <a:fillRef idx="0"/>
          <a:effectRef idx="0"/>
          <a:fontRef idx="minor"/>
        </p:style>
        <p:txBody>
          <a:bodyPr lIns="90000" rIns="90000" tIns="45000" bIns="45000"/>
          <a:p>
            <a:pPr>
              <a:lnSpc>
                <a:spcPct val="100000"/>
              </a:lnSpc>
            </a:pPr>
            <a:r>
              <a:rPr b="1" lang="fr-FR" sz="1600" spc="-1" strike="noStrike">
                <a:solidFill>
                  <a:srgbClr val="000000"/>
                </a:solidFill>
                <a:latin typeface="Times New Roman"/>
              </a:rPr>
              <a:t>La déclinaison du marché de pays tiers s’entend d’un point de vue géographique ou de marché cible visé au sein d’un pays de pays tiers considéré.</a:t>
            </a:r>
            <a:endParaRPr b="0" lang="fr-FR" sz="1600" spc="-1" strike="noStrike">
              <a:latin typeface="Arial"/>
            </a:endParaRPr>
          </a:p>
          <a:p>
            <a:pPr>
              <a:lnSpc>
                <a:spcPct val="100000"/>
              </a:lnSpc>
            </a:pPr>
            <a:endParaRPr b="0" lang="fr-FR" sz="1600" spc="-1" strike="noStrike">
              <a:latin typeface="Arial"/>
            </a:endParaRPr>
          </a:p>
          <a:p>
            <a:pPr>
              <a:lnSpc>
                <a:spcPct val="100000"/>
              </a:lnSpc>
            </a:pPr>
            <a:r>
              <a:rPr b="1" lang="fr-FR" sz="1600" spc="-1" strike="noStrike">
                <a:solidFill>
                  <a:srgbClr val="000000"/>
                </a:solidFill>
                <a:latin typeface="Times New Roman"/>
              </a:rPr>
              <a:t>Le marché géographique correspond à l’Etat pour certains Etats fédéraux (notamment USA et CANADA), à la région, à la province administrative (Chine). Une liste prédéfinie de marchés géographiques sera arrêtée par pays tiers.</a:t>
            </a:r>
            <a:endParaRPr b="0" lang="fr-FR" sz="1600" spc="-1" strike="noStrike">
              <a:latin typeface="Arial"/>
            </a:endParaRPr>
          </a:p>
          <a:p>
            <a:pPr>
              <a:lnSpc>
                <a:spcPct val="100000"/>
              </a:lnSpc>
            </a:pPr>
            <a:endParaRPr b="0" lang="fr-FR" sz="1600" spc="-1" strike="noStrike">
              <a:latin typeface="Arial"/>
            </a:endParaRPr>
          </a:p>
          <a:p>
            <a:pPr>
              <a:lnSpc>
                <a:spcPct val="100000"/>
              </a:lnSpc>
            </a:pPr>
            <a:r>
              <a:rPr b="1" lang="fr-FR" sz="1600" spc="-1" strike="noStrike">
                <a:solidFill>
                  <a:srgbClr val="6600ff"/>
                </a:solidFill>
                <a:latin typeface="Arial"/>
              </a:rPr>
              <a:t>Cinq types de marchés cibles sont prédéfinis dans le télé-service pouvant être rattachés aux différents types d’évènements.  </a:t>
            </a:r>
            <a:endParaRPr b="0" lang="fr-FR" sz="1600" spc="-1" strike="noStrike">
              <a:latin typeface="Arial"/>
            </a:endParaRPr>
          </a:p>
        </p:txBody>
      </p:sp>
      <p:sp>
        <p:nvSpPr>
          <p:cNvPr id="168" name="CustomShape 6"/>
          <p:cNvSpPr/>
          <p:nvPr/>
        </p:nvSpPr>
        <p:spPr>
          <a:xfrm flipV="1">
            <a:off x="203040" y="3357000"/>
            <a:ext cx="379800" cy="18936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69" name="CustomShape 7"/>
          <p:cNvSpPr/>
          <p:nvPr/>
        </p:nvSpPr>
        <p:spPr>
          <a:xfrm flipV="1">
            <a:off x="174600" y="2333160"/>
            <a:ext cx="379800" cy="18936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TextShape 1"/>
          <p:cNvSpPr txBox="1"/>
          <p:nvPr/>
        </p:nvSpPr>
        <p:spPr>
          <a:xfrm>
            <a:off x="323640" y="1196640"/>
            <a:ext cx="8496000" cy="5661000"/>
          </a:xfrm>
          <a:prstGeom prst="rect">
            <a:avLst/>
          </a:prstGeom>
          <a:noFill/>
          <a:ln w="9360">
            <a:noFill/>
          </a:ln>
        </p:spPr>
        <p:txBody>
          <a:bodyPr/>
          <a:p>
            <a:pPr marL="272880" indent="-272520" algn="just">
              <a:lnSpc>
                <a:spcPct val="100000"/>
              </a:lnSpc>
              <a:spcBef>
                <a:spcPts val="601"/>
              </a:spcBef>
            </a:pPr>
            <a:r>
              <a:rPr b="0" lang="fr-FR" sz="1600" spc="-1" strike="noStrike">
                <a:solidFill>
                  <a:srgbClr val="000000"/>
                </a:solidFill>
                <a:latin typeface="Times New Roman"/>
              </a:rPr>
              <a:t>	</a:t>
            </a:r>
            <a:r>
              <a:rPr b="0" lang="fr-FR" sz="1600" spc="-1" strike="noStrike">
                <a:solidFill>
                  <a:srgbClr val="000000"/>
                </a:solidFill>
                <a:latin typeface="Times New Roman"/>
              </a:rPr>
              <a:t>Les budgets doivent être renseignés </a:t>
            </a:r>
            <a:r>
              <a:rPr b="1" lang="fr-FR" sz="1600" spc="-1" strike="noStrike">
                <a:solidFill>
                  <a:srgbClr val="583cbe"/>
                </a:solidFill>
                <a:latin typeface="Times New Roman"/>
              </a:rPr>
              <a:t>par pays ou groupe prédéfinis de pays et par type d’évènement</a:t>
            </a:r>
            <a:r>
              <a:rPr b="1" lang="fr-FR" sz="1600" spc="-1" strike="noStrike">
                <a:solidFill>
                  <a:srgbClr val="6600ff"/>
                </a:solidFill>
                <a:latin typeface="Times New Roman"/>
              </a:rPr>
              <a:t>. </a:t>
            </a:r>
            <a:endParaRPr b="0" lang="fr-FR" sz="1600" spc="-1" strike="noStrike">
              <a:solidFill>
                <a:srgbClr val="000000"/>
              </a:solidFill>
              <a:latin typeface="Century Schoolbook"/>
            </a:endParaRPr>
          </a:p>
          <a:p>
            <a:pPr marL="272880" indent="-272520" algn="just">
              <a:lnSpc>
                <a:spcPct val="100000"/>
              </a:lnSpc>
              <a:spcBef>
                <a:spcPts val="601"/>
              </a:spcBef>
            </a:pPr>
            <a:r>
              <a:rPr b="1" lang="fr-FR" sz="1600" spc="-1" strike="noStrike">
                <a:solidFill>
                  <a:srgbClr val="ff0000"/>
                </a:solidFill>
                <a:latin typeface="Times New Roman"/>
              </a:rPr>
              <a:t>Tous les pays reconnus par l’ONU et non membres de l’UE sont éligibles. </a:t>
            </a:r>
            <a:endParaRPr b="0" lang="fr-FR" sz="1600" spc="-1" strike="noStrike">
              <a:solidFill>
                <a:srgbClr val="000000"/>
              </a:solidFill>
              <a:latin typeface="Century Schoolbook"/>
            </a:endParaRPr>
          </a:p>
          <a:p>
            <a:pPr marL="272880" indent="-272520">
              <a:lnSpc>
                <a:spcPct val="100000"/>
              </a:lnSpc>
              <a:spcBef>
                <a:spcPts val="601"/>
              </a:spcBef>
            </a:pPr>
            <a:r>
              <a:rPr b="1" lang="fr-FR" sz="1600" spc="-1" strike="noStrike">
                <a:solidFill>
                  <a:srgbClr val="ff0000"/>
                </a:solidFill>
                <a:latin typeface="Times New Roman"/>
              </a:rPr>
              <a:t>	</a:t>
            </a:r>
            <a:r>
              <a:rPr b="1" lang="fr-FR" sz="1600" spc="-1" strike="noStrike">
                <a:solidFill>
                  <a:srgbClr val="583cbe"/>
                </a:solidFill>
                <a:latin typeface="Times New Roman"/>
              </a:rPr>
              <a:t>En complément des pays 7, zones de pays </a:t>
            </a:r>
            <a:r>
              <a:rPr b="1" lang="fr-FR" sz="1600" spc="-1" strike="noStrike">
                <a:solidFill>
                  <a:srgbClr val="000000"/>
                </a:solidFill>
                <a:latin typeface="Times New Roman"/>
              </a:rPr>
              <a:t>ont été prédéfinies et ne peuvent être modifiées</a:t>
            </a:r>
            <a:r>
              <a:rPr b="0" lang="fr-FR" sz="1600" spc="-1" strike="noStrike">
                <a:solidFill>
                  <a:srgbClr val="000000"/>
                </a:solidFill>
                <a:latin typeface="Times New Roman"/>
              </a:rPr>
              <a:t> :</a:t>
            </a:r>
            <a:endParaRPr b="0" lang="fr-FR" sz="1600" spc="-1" strike="noStrike">
              <a:solidFill>
                <a:srgbClr val="000000"/>
              </a:solidFill>
              <a:latin typeface="Century Schoolbook"/>
            </a:endParaRPr>
          </a:p>
          <a:p>
            <a:pPr marL="272880" indent="-272520" algn="just">
              <a:lnSpc>
                <a:spcPct val="100000"/>
              </a:lnSpc>
              <a:spcBef>
                <a:spcPts val="601"/>
              </a:spcBef>
              <a:buSzPct val="100000"/>
              <a:buBlip>
                <a:blip r:embed="rId1"/>
              </a:buBlip>
            </a:pPr>
            <a:r>
              <a:rPr b="1" lang="fr-FR" sz="1600" spc="-1" strike="noStrike">
                <a:solidFill>
                  <a:srgbClr val="583cbe"/>
                </a:solidFill>
                <a:latin typeface="Times New Roman"/>
              </a:rPr>
              <a:t>Amérique du Sud</a:t>
            </a:r>
            <a:r>
              <a:rPr b="0" lang="fr-FR" sz="1600" spc="-1" strike="noStrike">
                <a:solidFill>
                  <a:srgbClr val="583cbe"/>
                </a:solidFill>
                <a:latin typeface="Times New Roman"/>
              </a:rPr>
              <a:t> </a:t>
            </a:r>
            <a:r>
              <a:rPr b="0" lang="fr-FR" sz="1400" spc="-1" strike="noStrike">
                <a:solidFill>
                  <a:srgbClr val="000000"/>
                </a:solidFill>
                <a:latin typeface="Times New Roman"/>
              </a:rPr>
              <a:t>: Argentine, Bolivie, Brésil, Chili, Colombie, Equateur, Guyana, Paraguay, Pérou, Suriname, Uruguay, Venezuela ;</a:t>
            </a:r>
            <a:endParaRPr b="0" lang="fr-FR" sz="1400" spc="-1" strike="noStrike">
              <a:solidFill>
                <a:srgbClr val="000000"/>
              </a:solidFill>
              <a:latin typeface="Century Schoolbook"/>
            </a:endParaRPr>
          </a:p>
          <a:p>
            <a:pPr marL="272880" indent="-272520" algn="just">
              <a:lnSpc>
                <a:spcPct val="100000"/>
              </a:lnSpc>
              <a:spcBef>
                <a:spcPts val="601"/>
              </a:spcBef>
              <a:buSzPct val="100000"/>
              <a:buBlip>
                <a:blip r:embed="rId2"/>
              </a:buBlip>
            </a:pPr>
            <a:r>
              <a:rPr b="1" lang="fr-FR" sz="1600" spc="-1" strike="noStrike">
                <a:solidFill>
                  <a:srgbClr val="583cbe"/>
                </a:solidFill>
                <a:latin typeface="Times New Roman"/>
              </a:rPr>
              <a:t>Amérique Centrale et Caraïbes</a:t>
            </a:r>
            <a:r>
              <a:rPr b="0" lang="fr-FR" sz="1600" spc="-1" strike="noStrike">
                <a:solidFill>
                  <a:srgbClr val="583cbe"/>
                </a:solidFill>
                <a:latin typeface="Times New Roman"/>
              </a:rPr>
              <a:t> </a:t>
            </a:r>
            <a:r>
              <a:rPr b="0" lang="fr-FR" sz="1400" spc="-1" strike="noStrike">
                <a:solidFill>
                  <a:srgbClr val="000000"/>
                </a:solidFill>
                <a:latin typeface="Times New Roman"/>
              </a:rPr>
              <a:t>: Guatemala, le Belize, Honduras, Salvador, Nicaragua, Costa Rica Panama, Mexique, Iles Caraïbes hors celles appartenant à des Etats de l’Union européenne ;</a:t>
            </a:r>
            <a:endParaRPr b="0" lang="fr-FR" sz="1400" spc="-1" strike="noStrike">
              <a:solidFill>
                <a:srgbClr val="000000"/>
              </a:solidFill>
              <a:latin typeface="Century Schoolbook"/>
            </a:endParaRPr>
          </a:p>
          <a:p>
            <a:pPr marL="272880" indent="-272520" algn="just">
              <a:lnSpc>
                <a:spcPct val="100000"/>
              </a:lnSpc>
              <a:spcBef>
                <a:spcPts val="601"/>
              </a:spcBef>
              <a:buSzPct val="100000"/>
              <a:buBlip>
                <a:blip r:embed="rId3"/>
              </a:buBlip>
            </a:pPr>
            <a:r>
              <a:rPr b="1" lang="fr-FR" sz="1600" spc="-1" strike="noStrike">
                <a:solidFill>
                  <a:srgbClr val="583cbe"/>
                </a:solidFill>
                <a:latin typeface="Times New Roman"/>
              </a:rPr>
              <a:t>Asie du Sud Est</a:t>
            </a:r>
            <a:r>
              <a:rPr b="0" lang="fr-FR" sz="1600" spc="-1" strike="noStrike">
                <a:solidFill>
                  <a:srgbClr val="583cbe"/>
                </a:solidFill>
                <a:latin typeface="Times New Roman"/>
              </a:rPr>
              <a:t> </a:t>
            </a:r>
            <a:r>
              <a:rPr b="0" lang="fr-FR" sz="1400" spc="-1" strike="noStrike">
                <a:solidFill>
                  <a:srgbClr val="000000"/>
                </a:solidFill>
                <a:latin typeface="Times New Roman"/>
              </a:rPr>
              <a:t>: Iles Bornéo et iles alentours, Cambodge, Indonésie, Laos, Malaisie, Myanmar, Philippines, Thaïlande, Vietnam, Timor (hors Singapour) ;</a:t>
            </a:r>
            <a:endParaRPr b="0" lang="fr-FR" sz="1400" spc="-1" strike="noStrike">
              <a:solidFill>
                <a:srgbClr val="000000"/>
              </a:solidFill>
              <a:latin typeface="Century Schoolbook"/>
            </a:endParaRPr>
          </a:p>
          <a:p>
            <a:pPr marL="272880" indent="-272520" algn="just">
              <a:lnSpc>
                <a:spcPct val="100000"/>
              </a:lnSpc>
              <a:spcBef>
                <a:spcPts val="601"/>
              </a:spcBef>
              <a:buSzPct val="100000"/>
              <a:buBlip>
                <a:blip r:embed="rId4"/>
              </a:buBlip>
            </a:pPr>
            <a:r>
              <a:rPr b="1" lang="fr-FR" sz="1600" spc="-1" strike="noStrike">
                <a:solidFill>
                  <a:srgbClr val="583cbe"/>
                </a:solidFill>
                <a:latin typeface="Times New Roman"/>
              </a:rPr>
              <a:t>Asie centrale</a:t>
            </a:r>
            <a:r>
              <a:rPr b="0" lang="fr-FR" sz="1600" spc="-1" strike="noStrike">
                <a:solidFill>
                  <a:srgbClr val="583cbe"/>
                </a:solidFill>
                <a:latin typeface="Times New Roman"/>
              </a:rPr>
              <a:t> </a:t>
            </a:r>
            <a:r>
              <a:rPr b="0" lang="fr-FR" sz="1400" spc="-1" strike="noStrike">
                <a:solidFill>
                  <a:srgbClr val="000000"/>
                </a:solidFill>
                <a:latin typeface="Times New Roman"/>
              </a:rPr>
              <a:t>: Kazakhstan, Ouzbékistan, Kirghizstan, Tadjikistan et Turkménistan ;</a:t>
            </a:r>
            <a:endParaRPr b="0" lang="fr-FR" sz="1400" spc="-1" strike="noStrike">
              <a:solidFill>
                <a:srgbClr val="000000"/>
              </a:solidFill>
              <a:latin typeface="Century Schoolbook"/>
            </a:endParaRPr>
          </a:p>
          <a:p>
            <a:pPr marL="272880" indent="-272520" algn="just">
              <a:lnSpc>
                <a:spcPct val="100000"/>
              </a:lnSpc>
              <a:spcBef>
                <a:spcPts val="601"/>
              </a:spcBef>
              <a:buSzPct val="100000"/>
              <a:buBlip>
                <a:blip r:embed="rId5"/>
              </a:buBlip>
            </a:pPr>
            <a:r>
              <a:rPr b="1" lang="fr-FR" sz="1600" spc="-1" strike="noStrike">
                <a:solidFill>
                  <a:srgbClr val="583cbe"/>
                </a:solidFill>
                <a:latin typeface="Times New Roman"/>
              </a:rPr>
              <a:t>Afrique</a:t>
            </a:r>
            <a:r>
              <a:rPr b="1" lang="fr-FR" sz="1600" spc="-1" strike="noStrike">
                <a:solidFill>
                  <a:srgbClr val="000000"/>
                </a:solidFill>
                <a:latin typeface="Times New Roman"/>
              </a:rPr>
              <a:t> </a:t>
            </a:r>
            <a:r>
              <a:rPr b="1" lang="fr-FR" sz="1400" spc="-1" strike="noStrike">
                <a:solidFill>
                  <a:srgbClr val="000000"/>
                </a:solidFill>
                <a:latin typeface="Times New Roman"/>
              </a:rPr>
              <a:t>:</a:t>
            </a:r>
            <a:r>
              <a:rPr b="0" lang="fr-FR" sz="1400" spc="-1" strike="noStrike">
                <a:solidFill>
                  <a:srgbClr val="000000"/>
                </a:solidFill>
                <a:latin typeface="Times New Roman"/>
              </a:rPr>
              <a:t> l’ensemble des pays du continent africain dont Afrique du nord, Seychelles, Madagascar, Cap Vert (mais hors les îles appartenant à des Etats de l’Union européenne) ;</a:t>
            </a:r>
            <a:endParaRPr b="0" lang="fr-FR" sz="1400" spc="-1" strike="noStrike">
              <a:solidFill>
                <a:srgbClr val="000000"/>
              </a:solidFill>
              <a:latin typeface="Century Schoolbook"/>
            </a:endParaRPr>
          </a:p>
          <a:p>
            <a:pPr marL="272880" indent="-272520" algn="just">
              <a:lnSpc>
                <a:spcPct val="100000"/>
              </a:lnSpc>
              <a:spcBef>
                <a:spcPts val="601"/>
              </a:spcBef>
              <a:buSzPct val="100000"/>
              <a:buBlip>
                <a:blip r:embed="rId6"/>
              </a:buBlip>
            </a:pPr>
            <a:r>
              <a:rPr b="1" lang="fr-FR" sz="1600" spc="-1" strike="noStrike">
                <a:solidFill>
                  <a:srgbClr val="583cbe"/>
                </a:solidFill>
                <a:latin typeface="Times New Roman"/>
              </a:rPr>
              <a:t>Moyen-Orient</a:t>
            </a:r>
            <a:r>
              <a:rPr b="0" lang="fr-FR" sz="1600" spc="-1" strike="noStrike">
                <a:solidFill>
                  <a:srgbClr val="583cbe"/>
                </a:solidFill>
                <a:latin typeface="Times New Roman"/>
              </a:rPr>
              <a:t> </a:t>
            </a:r>
            <a:r>
              <a:rPr b="0" lang="fr-FR" sz="1400" spc="-1" strike="noStrike">
                <a:solidFill>
                  <a:srgbClr val="583cbe"/>
                </a:solidFill>
                <a:latin typeface="Times New Roman"/>
              </a:rPr>
              <a:t>: </a:t>
            </a:r>
            <a:r>
              <a:rPr b="0" lang="fr-FR" sz="1400" spc="-1" strike="noStrike">
                <a:solidFill>
                  <a:srgbClr val="000000"/>
                </a:solidFill>
                <a:latin typeface="Times New Roman"/>
              </a:rPr>
              <a:t>Arabie saoudite, Bahreïn, Chypre, Émirats arabes unis, Irak, Iran, Israël, Jordanie, Koweït, Liban, Oman, Palestine, Qatar, Syrie, Turquie, Yémen (mais hors Egypte comptabilisée en Afrique) ;</a:t>
            </a:r>
            <a:endParaRPr b="0" lang="fr-FR" sz="1400" spc="-1" strike="noStrike">
              <a:solidFill>
                <a:srgbClr val="000000"/>
              </a:solidFill>
              <a:latin typeface="Century Schoolbook"/>
            </a:endParaRPr>
          </a:p>
          <a:p>
            <a:pPr marL="272880" indent="-272520" algn="just">
              <a:lnSpc>
                <a:spcPct val="100000"/>
              </a:lnSpc>
              <a:spcBef>
                <a:spcPts val="601"/>
              </a:spcBef>
              <a:buSzPct val="100000"/>
              <a:buBlip>
                <a:blip r:embed="rId7"/>
              </a:buBlip>
            </a:pPr>
            <a:r>
              <a:rPr b="1" lang="fr-FR" sz="1600" spc="-1" strike="noStrike">
                <a:solidFill>
                  <a:srgbClr val="583cbe"/>
                </a:solidFill>
                <a:latin typeface="Times New Roman"/>
              </a:rPr>
              <a:t>Océanie</a:t>
            </a:r>
            <a:r>
              <a:rPr b="1" lang="fr-FR" sz="1600" spc="-1" strike="noStrike">
                <a:solidFill>
                  <a:srgbClr val="000000"/>
                </a:solidFill>
                <a:latin typeface="Times New Roman"/>
              </a:rPr>
              <a:t> </a:t>
            </a:r>
            <a:r>
              <a:rPr b="0" lang="fr-FR" sz="1400" spc="-1" strike="noStrike">
                <a:solidFill>
                  <a:srgbClr val="000000"/>
                </a:solidFill>
                <a:latin typeface="Times New Roman"/>
              </a:rPr>
              <a:t>: Nouvelle Zélande et Australie (hors Nouvelle Calédonie non éligible).  </a:t>
            </a:r>
            <a:endParaRPr b="0" lang="fr-FR" sz="1400" spc="-1" strike="noStrike">
              <a:solidFill>
                <a:srgbClr val="000000"/>
              </a:solidFill>
              <a:latin typeface="Century Schoolbook"/>
            </a:endParaRPr>
          </a:p>
          <a:p>
            <a:pPr marL="272880" indent="-272520">
              <a:lnSpc>
                <a:spcPct val="100000"/>
              </a:lnSpc>
              <a:spcBef>
                <a:spcPts val="601"/>
              </a:spcBef>
            </a:pPr>
            <a:r>
              <a:rPr b="1" lang="fr-FR" sz="1400" spc="-1" strike="noStrike">
                <a:solidFill>
                  <a:srgbClr val="ff0000"/>
                </a:solidFill>
                <a:latin typeface="Times New Roman"/>
              </a:rPr>
              <a:t>	</a:t>
            </a:r>
            <a:r>
              <a:rPr b="1" lang="fr-FR" sz="1400" spc="-1" strike="noStrike">
                <a:solidFill>
                  <a:srgbClr val="ff0000"/>
                </a:solidFill>
                <a:latin typeface="Times New Roman"/>
              </a:rPr>
              <a:t>La Chine, n’intègre pas Hong Kong. Hong Kong est considéré comme un pays et doit être déclaré de manière indépendante de la Chine.</a:t>
            </a:r>
            <a:endParaRPr b="0" lang="fr-FR" sz="1400" spc="-1" strike="noStrike">
              <a:solidFill>
                <a:srgbClr val="000000"/>
              </a:solidFill>
              <a:latin typeface="Century Schoolbook"/>
            </a:endParaRPr>
          </a:p>
          <a:p>
            <a:pPr marL="272880" indent="-272520" algn="just">
              <a:lnSpc>
                <a:spcPct val="100000"/>
              </a:lnSpc>
              <a:spcBef>
                <a:spcPts val="601"/>
              </a:spcBef>
            </a:pPr>
            <a:r>
              <a:rPr b="1" lang="fr-FR" sz="1400" spc="-1" strike="noStrike">
                <a:solidFill>
                  <a:srgbClr val="ff0000"/>
                </a:solidFill>
                <a:latin typeface="Times New Roman"/>
              </a:rPr>
              <a:t>	</a:t>
            </a:r>
            <a:r>
              <a:rPr b="1" lang="fr-FR" sz="1400" spc="-1" strike="noStrike">
                <a:solidFill>
                  <a:srgbClr val="ff0000"/>
                </a:solidFill>
                <a:latin typeface="Times New Roman"/>
              </a:rPr>
              <a:t>L’Asie du sud Est est limitée à quelques pays (voir ci-dessus) et n’intègre ni la Chine ni Hong Kong</a:t>
            </a:r>
            <a:endParaRPr b="0" lang="fr-FR" sz="1400" spc="-1" strike="noStrike">
              <a:solidFill>
                <a:srgbClr val="000000"/>
              </a:solidFill>
              <a:latin typeface="Century Schoolbook"/>
            </a:endParaRPr>
          </a:p>
          <a:p>
            <a:pPr marL="272880" indent="-272520" algn="just">
              <a:lnSpc>
                <a:spcPct val="100000"/>
              </a:lnSpc>
              <a:spcBef>
                <a:spcPts val="601"/>
              </a:spcBef>
            </a:pPr>
            <a:r>
              <a:rPr b="1" lang="fr-FR" sz="1400" spc="-1" strike="noStrike">
                <a:solidFill>
                  <a:srgbClr val="ff0000"/>
                </a:solidFill>
                <a:latin typeface="Times New Roman"/>
              </a:rPr>
              <a:t>	</a:t>
            </a:r>
            <a:r>
              <a:rPr b="1" lang="fr-FR" sz="1400" spc="-1" strike="noStrike">
                <a:solidFill>
                  <a:srgbClr val="ff0000"/>
                </a:solidFill>
                <a:latin typeface="Times New Roman"/>
              </a:rPr>
              <a:t>Un opérateur ne peut, en même temps, choisir un pays et un groupe de pays intégrant le pays concerné.</a:t>
            </a:r>
            <a:endParaRPr b="0" lang="fr-FR" sz="1400" spc="-1" strike="noStrike">
              <a:solidFill>
                <a:srgbClr val="000000"/>
              </a:solidFill>
              <a:latin typeface="Century Schoolbook"/>
            </a:endParaRPr>
          </a:p>
          <a:p>
            <a:pPr algn="just">
              <a:lnSpc>
                <a:spcPct val="100000"/>
              </a:lnSpc>
              <a:spcBef>
                <a:spcPts val="601"/>
              </a:spcBef>
            </a:pPr>
            <a:endParaRPr b="0" lang="fr-FR" sz="1400" spc="-1" strike="noStrike">
              <a:solidFill>
                <a:srgbClr val="000000"/>
              </a:solidFill>
              <a:latin typeface="Century Schoolbook"/>
            </a:endParaRPr>
          </a:p>
          <a:p>
            <a:pPr>
              <a:lnSpc>
                <a:spcPct val="100000"/>
              </a:lnSpc>
              <a:spcBef>
                <a:spcPts val="601"/>
              </a:spcBef>
            </a:pPr>
            <a:endParaRPr b="0" lang="fr-FR" sz="1400" spc="-1" strike="noStrike">
              <a:solidFill>
                <a:srgbClr val="000000"/>
              </a:solidFill>
              <a:latin typeface="Century Schoolbook"/>
            </a:endParaRPr>
          </a:p>
        </p:txBody>
      </p:sp>
      <p:sp>
        <p:nvSpPr>
          <p:cNvPr id="171" name="TextShape 2"/>
          <p:cNvSpPr txBox="1"/>
          <p:nvPr/>
        </p:nvSpPr>
        <p:spPr>
          <a:xfrm>
            <a:off x="8129520" y="5734080"/>
            <a:ext cx="609120" cy="520200"/>
          </a:xfrm>
          <a:prstGeom prst="rect">
            <a:avLst/>
          </a:prstGeom>
          <a:noFill/>
          <a:ln>
            <a:noFill/>
          </a:ln>
        </p:spPr>
        <p:txBody>
          <a:bodyPr lIns="90000" rIns="90000" tIns="45000" bIns="45000" anchor="ctr"/>
          <a:p>
            <a:pPr algn="ctr">
              <a:lnSpc>
                <a:spcPct val="100000"/>
              </a:lnSpc>
            </a:pPr>
            <a:fld id="{6B4AE04F-F422-42A1-B8B3-A25A9D8C330F}" type="slidenum">
              <a:rPr b="1" lang="fr-FR" sz="1400" spc="-1" strike="noStrike">
                <a:solidFill>
                  <a:srgbClr val="ffffff"/>
                </a:solidFill>
                <a:latin typeface="Century Schoolbook"/>
              </a:rPr>
              <a:t>1</a:t>
            </a:fld>
            <a:endParaRPr b="0" lang="fr-FR" sz="1400" spc="-1" strike="noStrike">
              <a:latin typeface="Times New Roman"/>
            </a:endParaRPr>
          </a:p>
        </p:txBody>
      </p:sp>
      <p:sp>
        <p:nvSpPr>
          <p:cNvPr id="172" name="CustomShape 3"/>
          <p:cNvSpPr/>
          <p:nvPr/>
        </p:nvSpPr>
        <p:spPr>
          <a:xfrm>
            <a:off x="611640" y="692640"/>
            <a:ext cx="7632360" cy="516960"/>
          </a:xfrm>
          <a:prstGeom prst="rect">
            <a:avLst/>
          </a:prstGeom>
          <a:noFill/>
          <a:ln>
            <a:noFill/>
          </a:ln>
        </p:spPr>
        <p:style>
          <a:lnRef idx="0"/>
          <a:fillRef idx="0"/>
          <a:effectRef idx="0"/>
          <a:fontRef idx="minor"/>
        </p:style>
        <p:txBody>
          <a:bodyPr lIns="90000" rIns="90000" tIns="45000" bIns="45000"/>
          <a:p>
            <a:pPr algn="ctr">
              <a:lnSpc>
                <a:spcPct val="100000"/>
              </a:lnSpc>
            </a:pPr>
            <a:r>
              <a:rPr b="1" lang="fr-FR" sz="2800" spc="-1" strike="noStrike">
                <a:solidFill>
                  <a:srgbClr val="583cbe"/>
                </a:solidFill>
                <a:latin typeface="Times New Roman"/>
              </a:rPr>
              <a:t>5 – </a:t>
            </a:r>
            <a:r>
              <a:rPr b="1" lang="fr-FR" sz="2400" spc="-1" strike="noStrike">
                <a:solidFill>
                  <a:srgbClr val="583cbe"/>
                </a:solidFill>
                <a:latin typeface="Times New Roman"/>
              </a:rPr>
              <a:t>RAPPEL DES ZONES DE PAYS</a:t>
            </a:r>
            <a:endParaRPr b="0" lang="fr-FR" sz="24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TextShape 1"/>
          <p:cNvSpPr txBox="1"/>
          <p:nvPr/>
        </p:nvSpPr>
        <p:spPr>
          <a:xfrm>
            <a:off x="395280" y="189000"/>
            <a:ext cx="7992720" cy="6192360"/>
          </a:xfrm>
          <a:prstGeom prst="rect">
            <a:avLst/>
          </a:prstGeom>
          <a:noFill/>
          <a:ln w="9360">
            <a:noFill/>
          </a:ln>
        </p:spPr>
        <p:txBody>
          <a:bodyPr/>
          <a:p>
            <a:pPr marL="272880" indent="-272520">
              <a:lnSpc>
                <a:spcPct val="100000"/>
              </a:lnSpc>
              <a:spcBef>
                <a:spcPts val="601"/>
              </a:spcBef>
            </a:pPr>
            <a:endParaRPr b="0" lang="fr-FR" sz="2400" spc="-1" strike="noStrike">
              <a:solidFill>
                <a:srgbClr val="000000"/>
              </a:solidFill>
              <a:latin typeface="Century Schoolbook"/>
            </a:endParaRPr>
          </a:p>
          <a:p>
            <a:pPr marL="272880" indent="-272520">
              <a:lnSpc>
                <a:spcPct val="100000"/>
              </a:lnSpc>
              <a:spcBef>
                <a:spcPts val="601"/>
              </a:spcBef>
            </a:pPr>
            <a:endParaRPr b="0" lang="fr-FR" sz="2400" spc="-1" strike="noStrike">
              <a:solidFill>
                <a:srgbClr val="000000"/>
              </a:solidFill>
              <a:latin typeface="Century Schoolbook"/>
            </a:endParaRPr>
          </a:p>
          <a:p>
            <a:pPr marL="272880" indent="-272520">
              <a:lnSpc>
                <a:spcPct val="100000"/>
              </a:lnSpc>
              <a:spcBef>
                <a:spcPts val="601"/>
              </a:spcBef>
            </a:pPr>
            <a:endParaRPr b="0" lang="fr-FR" sz="2400" spc="-1" strike="noStrike">
              <a:solidFill>
                <a:srgbClr val="000000"/>
              </a:solidFill>
              <a:latin typeface="Century Schoolbook"/>
            </a:endParaRPr>
          </a:p>
          <a:p>
            <a:pPr marL="272880" indent="-272520" algn="just">
              <a:lnSpc>
                <a:spcPct val="100000"/>
              </a:lnSpc>
              <a:spcBef>
                <a:spcPts val="601"/>
              </a:spcBef>
              <a:buSzPct val="100000"/>
              <a:buBlip>
                <a:blip r:embed="rId1"/>
              </a:buBlip>
            </a:pPr>
            <a:r>
              <a:rPr b="0" lang="fr-FR" sz="2000" spc="-1" strike="noStrike">
                <a:solidFill>
                  <a:srgbClr val="000000"/>
                </a:solidFill>
                <a:latin typeface="Times New Roman"/>
              </a:rPr>
              <a:t>Règlement (CE) N° 2016-1149</a:t>
            </a:r>
            <a:endParaRPr b="0" lang="fr-FR" sz="2000" spc="-1" strike="noStrike">
              <a:solidFill>
                <a:srgbClr val="000000"/>
              </a:solidFill>
              <a:latin typeface="Century Schoolbook"/>
            </a:endParaRPr>
          </a:p>
          <a:p>
            <a:pPr marL="272880" indent="-272520" algn="just">
              <a:lnSpc>
                <a:spcPct val="100000"/>
              </a:lnSpc>
              <a:spcBef>
                <a:spcPts val="601"/>
              </a:spcBef>
              <a:buSzPct val="100000"/>
              <a:buBlip>
                <a:blip r:embed="rId2"/>
              </a:buBlip>
            </a:pPr>
            <a:r>
              <a:rPr b="0" lang="fr-FR" sz="2000" spc="-1" strike="noStrike">
                <a:solidFill>
                  <a:srgbClr val="000000"/>
                </a:solidFill>
                <a:latin typeface="Times New Roman"/>
              </a:rPr>
              <a:t>Règlement (CE) N° 2016-1150</a:t>
            </a:r>
            <a:endParaRPr b="0" lang="fr-FR" sz="2000" spc="-1" strike="noStrike">
              <a:solidFill>
                <a:srgbClr val="000000"/>
              </a:solidFill>
              <a:latin typeface="Century Schoolbook"/>
            </a:endParaRPr>
          </a:p>
          <a:p>
            <a:pPr marL="272880" indent="-272520" algn="just">
              <a:lnSpc>
                <a:spcPct val="100000"/>
              </a:lnSpc>
              <a:spcBef>
                <a:spcPts val="601"/>
              </a:spcBef>
              <a:buSzPct val="100000"/>
              <a:buBlip>
                <a:blip r:embed="rId3"/>
              </a:buBlip>
            </a:pPr>
            <a:r>
              <a:rPr b="0" lang="fr-FR" sz="2000" spc="-1" strike="noStrike">
                <a:solidFill>
                  <a:srgbClr val="000000"/>
                </a:solidFill>
                <a:latin typeface="Times New Roman"/>
              </a:rPr>
              <a:t>Décision de la directrice générale de FranceAgriMer N</a:t>
            </a:r>
            <a:r>
              <a:rPr b="1" lang="fr-FR" sz="2000" spc="-1" strike="noStrike">
                <a:solidFill>
                  <a:srgbClr val="000000"/>
                </a:solidFill>
                <a:latin typeface="Times New Roman"/>
              </a:rPr>
              <a:t>°INTV/POP 2018-24</a:t>
            </a: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ctr">
              <a:lnSpc>
                <a:spcPct val="100000"/>
              </a:lnSpc>
            </a:pPr>
            <a:r>
              <a:rPr b="1" lang="fr-FR" sz="2400" spc="-1" strike="noStrike">
                <a:solidFill>
                  <a:srgbClr val="583cbe"/>
                </a:solidFill>
                <a:latin typeface="Times New Roman"/>
              </a:rPr>
              <a:t>Où consulter la décision 2018-24 et les documents se rattachant a L’appel a projets de 2018 ?</a:t>
            </a:r>
            <a:endParaRPr b="0" lang="fr-FR" sz="2400" spc="-1" strike="noStrike">
              <a:solidFill>
                <a:srgbClr val="000000"/>
              </a:solidFill>
              <a:latin typeface="Century Schoolbook"/>
            </a:endParaRPr>
          </a:p>
          <a:p>
            <a:pPr algn="ctr">
              <a:lnSpc>
                <a:spcPct val="100000"/>
              </a:lnSpc>
              <a:spcBef>
                <a:spcPts val="601"/>
              </a:spcBef>
            </a:pPr>
            <a:endParaRPr b="0" lang="fr-FR" sz="2400" spc="-1" strike="noStrike">
              <a:solidFill>
                <a:srgbClr val="000000"/>
              </a:solidFill>
              <a:latin typeface="Century Schoolbook"/>
            </a:endParaRPr>
          </a:p>
          <a:p>
            <a:pPr algn="just">
              <a:lnSpc>
                <a:spcPct val="100000"/>
              </a:lnSpc>
              <a:spcBef>
                <a:spcPts val="601"/>
              </a:spcBef>
            </a:pPr>
            <a:r>
              <a:rPr b="1" lang="fr-FR" sz="2000" spc="-1" strike="noStrike" u="sng">
                <a:solidFill>
                  <a:srgbClr val="67afbd"/>
                </a:solidFill>
                <a:uFillTx/>
                <a:latin typeface="Times New Roman"/>
                <a:hlinkClick r:id="rId4"/>
              </a:rPr>
              <a:t>http</a:t>
            </a:r>
            <a:r>
              <a:rPr b="1" lang="fr-FR" sz="2000" spc="-1" strike="noStrike" u="sng">
                <a:solidFill>
                  <a:srgbClr val="67afbd"/>
                </a:solidFill>
                <a:uFillTx/>
                <a:latin typeface="Times New Roman"/>
                <a:hlinkClick r:id="rId5"/>
              </a:rPr>
              <a:t>://</a:t>
            </a:r>
            <a:r>
              <a:rPr b="1" lang="fr-FR" sz="2000" spc="-1" strike="noStrike" u="sng">
                <a:solidFill>
                  <a:srgbClr val="67afbd"/>
                </a:solidFill>
                <a:uFillTx/>
                <a:latin typeface="Times New Roman"/>
                <a:hlinkClick r:id="rId6"/>
              </a:rPr>
              <a:t>www.franceagrimer.fr/filiere-vin-et-cidriculture/Vin/Aides/Promotion/Promotion-des-vins-dans-les-pays-tiers-Programmation-2019-2023-Appel-a-projets-de-octobre-2018</a:t>
            </a:r>
            <a:r>
              <a:rPr b="1" lang="fr-FR" sz="2000" spc="-1" strike="noStrike">
                <a:solidFill>
                  <a:srgbClr val="000000"/>
                </a:solidFill>
                <a:latin typeface="Times New Roman"/>
              </a:rPr>
              <a:t> </a:t>
            </a: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p:txBody>
      </p:sp>
      <p:sp>
        <p:nvSpPr>
          <p:cNvPr id="119" name="CustomShape 2"/>
          <p:cNvSpPr/>
          <p:nvPr/>
        </p:nvSpPr>
        <p:spPr>
          <a:xfrm>
            <a:off x="539640" y="260640"/>
            <a:ext cx="7776360" cy="456120"/>
          </a:xfrm>
          <a:prstGeom prst="rect">
            <a:avLst/>
          </a:prstGeom>
          <a:noFill/>
          <a:ln>
            <a:noFill/>
          </a:ln>
        </p:spPr>
        <p:style>
          <a:lnRef idx="0"/>
          <a:fillRef idx="0"/>
          <a:effectRef idx="0"/>
          <a:fontRef idx="minor"/>
        </p:style>
        <p:txBody>
          <a:bodyPr lIns="90000" rIns="90000" tIns="45000" bIns="45000"/>
          <a:p>
            <a:pPr algn="ctr">
              <a:lnSpc>
                <a:spcPct val="100000"/>
              </a:lnSpc>
            </a:pPr>
            <a:r>
              <a:rPr b="1" lang="fr-FR" sz="2400" spc="-1" strike="noStrike">
                <a:solidFill>
                  <a:srgbClr val="583cbe"/>
                </a:solidFill>
                <a:latin typeface="Times New Roman"/>
              </a:rPr>
              <a:t>LES BASES JURIDIQUES</a:t>
            </a:r>
            <a:endParaRPr b="0" lang="fr-FR" sz="2400" spc="-1" strike="noStrike">
              <a:latin typeface="Arial"/>
            </a:endParaRPr>
          </a:p>
        </p:txBody>
      </p:sp>
      <p:sp>
        <p:nvSpPr>
          <p:cNvPr id="120" name="TextShape 3"/>
          <p:cNvSpPr txBox="1"/>
          <p:nvPr/>
        </p:nvSpPr>
        <p:spPr>
          <a:xfrm>
            <a:off x="8129520" y="5734080"/>
            <a:ext cx="609120" cy="520200"/>
          </a:xfrm>
          <a:prstGeom prst="rect">
            <a:avLst/>
          </a:prstGeom>
          <a:noFill/>
          <a:ln>
            <a:noFill/>
          </a:ln>
        </p:spPr>
        <p:txBody>
          <a:bodyPr lIns="90000" rIns="90000" tIns="45000" bIns="45000" anchor="ctr"/>
          <a:p>
            <a:pPr algn="ctr">
              <a:lnSpc>
                <a:spcPct val="100000"/>
              </a:lnSpc>
            </a:pPr>
            <a:fld id="{72706F17-657F-4612-94C5-EFF8FBFCFB2F}" type="slidenum">
              <a:rPr b="1" lang="fr-FR" sz="1400" spc="-1" strike="noStrike">
                <a:solidFill>
                  <a:srgbClr val="ffffff"/>
                </a:solidFill>
                <a:latin typeface="Century Schoolbook"/>
              </a:rPr>
              <a:t>1</a:t>
            </a:fld>
            <a:endParaRPr b="0" lang="fr-FR" sz="1400" spc="-1" strike="noStrike">
              <a:latin typeface="Times New Roman"/>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TextShape 1"/>
          <p:cNvSpPr txBox="1"/>
          <p:nvPr/>
        </p:nvSpPr>
        <p:spPr>
          <a:xfrm>
            <a:off x="395280" y="189000"/>
            <a:ext cx="7992720" cy="6192360"/>
          </a:xfrm>
          <a:prstGeom prst="rect">
            <a:avLst/>
          </a:prstGeom>
          <a:noFill/>
          <a:ln w="9360">
            <a:noFill/>
          </a:ln>
        </p:spPr>
        <p:txBody>
          <a:bodyPr/>
          <a:p>
            <a:pPr marL="272880" indent="-272520">
              <a:lnSpc>
                <a:spcPct val="100000"/>
              </a:lnSpc>
              <a:spcBef>
                <a:spcPts val="601"/>
              </a:spcBef>
            </a:pPr>
            <a:endParaRPr b="0" lang="fr-FR" sz="2400" spc="-1" strike="noStrike">
              <a:solidFill>
                <a:srgbClr val="000000"/>
              </a:solidFill>
              <a:latin typeface="Century Schoolbook"/>
            </a:endParaRPr>
          </a:p>
          <a:p>
            <a:pPr marL="272880" indent="-272520">
              <a:lnSpc>
                <a:spcPct val="100000"/>
              </a:lnSpc>
              <a:spcBef>
                <a:spcPts val="601"/>
              </a:spcBef>
            </a:pPr>
            <a:endParaRPr b="0" lang="fr-FR" sz="2400" spc="-1" strike="noStrike">
              <a:solidFill>
                <a:srgbClr val="000000"/>
              </a:solidFill>
              <a:latin typeface="Century Schoolbook"/>
            </a:endParaRPr>
          </a:p>
          <a:p>
            <a:pPr marL="272880" indent="-272520">
              <a:lnSpc>
                <a:spcPct val="100000"/>
              </a:lnSpc>
              <a:spcBef>
                <a:spcPts val="601"/>
              </a:spcBef>
            </a:pPr>
            <a:endParaRPr b="0" lang="fr-FR" sz="2400" spc="-1" strike="noStrike">
              <a:solidFill>
                <a:srgbClr val="000000"/>
              </a:solidFill>
              <a:latin typeface="Century Schoolbook"/>
            </a:endParaRPr>
          </a:p>
          <a:p>
            <a:pPr marL="457200" indent="-456840" algn="just">
              <a:lnSpc>
                <a:spcPct val="100000"/>
              </a:lnSpc>
              <a:spcBef>
                <a:spcPts val="601"/>
              </a:spcBef>
              <a:buClr>
                <a:srgbClr val="583cbe"/>
              </a:buClr>
              <a:buSzPct val="70000"/>
              <a:buFont typeface="Century Schoolbook"/>
              <a:buAutoNum type="arabicPeriod"/>
            </a:pPr>
            <a:r>
              <a:rPr b="1" lang="fr-FR" sz="2000" spc="-1" strike="noStrike">
                <a:solidFill>
                  <a:srgbClr val="000000"/>
                </a:solidFill>
                <a:latin typeface="Century Schoolbook"/>
              </a:rPr>
              <a:t>Un même bénéficiaire ne peut pas être financé plus de 5 ans pour </a:t>
            </a:r>
            <a:r>
              <a:rPr b="1" lang="fr-FR" sz="2000" spc="-1" strike="noStrike" u="sng">
                <a:solidFill>
                  <a:srgbClr val="000000"/>
                </a:solidFill>
                <a:uFillTx/>
                <a:latin typeface="Century Schoolbook"/>
              </a:rPr>
              <a:t>une même opération dans un même pays ou marché de pays tiers </a:t>
            </a:r>
            <a:r>
              <a:rPr b="1" lang="fr-FR" sz="2000" spc="-1" strike="noStrike">
                <a:solidFill>
                  <a:srgbClr val="000000"/>
                </a:solidFill>
                <a:latin typeface="Century Schoolbook"/>
              </a:rPr>
              <a:t>;</a:t>
            </a: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marL="457200" indent="-456840" algn="just">
              <a:lnSpc>
                <a:spcPct val="100000"/>
              </a:lnSpc>
              <a:spcBef>
                <a:spcPts val="601"/>
              </a:spcBef>
              <a:buClr>
                <a:srgbClr val="583cbe"/>
              </a:buClr>
              <a:buSzPct val="70000"/>
              <a:buFont typeface="Century Schoolbook"/>
              <a:buAutoNum type="arabicPeriod"/>
            </a:pPr>
            <a:r>
              <a:rPr b="1" lang="fr-FR" sz="2000" spc="-1" strike="noStrike">
                <a:solidFill>
                  <a:srgbClr val="000000"/>
                </a:solidFill>
                <a:latin typeface="Century Schoolbook"/>
              </a:rPr>
              <a:t>Les appels à projets sont </a:t>
            </a:r>
            <a:r>
              <a:rPr b="1" lang="fr-FR" sz="2000" spc="-1" strike="noStrike" u="sng">
                <a:solidFill>
                  <a:srgbClr val="000000"/>
                </a:solidFill>
                <a:uFillTx/>
                <a:latin typeface="Century Schoolbook"/>
              </a:rPr>
              <a:t>désormais annuels</a:t>
            </a:r>
            <a:r>
              <a:rPr b="1" lang="fr-FR" sz="2000" spc="-1" strike="noStrike">
                <a:solidFill>
                  <a:srgbClr val="000000"/>
                </a:solidFill>
                <a:latin typeface="Century Schoolbook"/>
              </a:rPr>
              <a:t> (ne couvrent qu’une année de réalisation des actions) ;</a:t>
            </a: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marL="457200" indent="-456840" algn="just">
              <a:lnSpc>
                <a:spcPct val="100000"/>
              </a:lnSpc>
              <a:spcBef>
                <a:spcPts val="601"/>
              </a:spcBef>
              <a:buClr>
                <a:srgbClr val="583cbe"/>
              </a:buClr>
              <a:buSzPct val="70000"/>
              <a:buFont typeface="Century Schoolbook"/>
              <a:buAutoNum type="arabicPeriod"/>
            </a:pPr>
            <a:r>
              <a:rPr b="1" lang="fr-FR" sz="2000" spc="-1" strike="noStrike">
                <a:solidFill>
                  <a:srgbClr val="000000"/>
                </a:solidFill>
                <a:latin typeface="Century Schoolbook"/>
              </a:rPr>
              <a:t>Les candidatures doivent être déposées en ligne via le télé-service viti-promotion et les budgets sont présentés par </a:t>
            </a:r>
            <a:r>
              <a:rPr b="1" lang="fr-FR" sz="2000" spc="-1" strike="noStrike" u="sng">
                <a:solidFill>
                  <a:srgbClr val="000000"/>
                </a:solidFill>
                <a:uFillTx/>
                <a:latin typeface="Century Schoolbook"/>
              </a:rPr>
              <a:t>type d’événement </a:t>
            </a:r>
            <a:r>
              <a:rPr b="1" lang="fr-FR" sz="2000" spc="-1" strike="noStrike">
                <a:solidFill>
                  <a:srgbClr val="000000"/>
                </a:solidFill>
                <a:latin typeface="Century Schoolbook"/>
              </a:rPr>
              <a:t>;</a:t>
            </a: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marL="457200" indent="-456840" algn="just">
              <a:lnSpc>
                <a:spcPct val="100000"/>
              </a:lnSpc>
              <a:spcBef>
                <a:spcPts val="601"/>
              </a:spcBef>
              <a:buClr>
                <a:srgbClr val="583cbe"/>
              </a:buClr>
              <a:buSzPct val="70000"/>
              <a:buFont typeface="Century Schoolbook"/>
              <a:buAutoNum type="arabicPeriod"/>
            </a:pPr>
            <a:r>
              <a:rPr b="1" lang="fr-FR" sz="2000" spc="-1" strike="noStrike">
                <a:solidFill>
                  <a:srgbClr val="000000"/>
                </a:solidFill>
                <a:latin typeface="Century Schoolbook"/>
              </a:rPr>
              <a:t>Définition des marchés de pays tiers</a:t>
            </a: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marL="457200" indent="-456840" algn="just">
              <a:lnSpc>
                <a:spcPct val="100000"/>
              </a:lnSpc>
              <a:spcBef>
                <a:spcPts val="601"/>
              </a:spcBef>
              <a:buClr>
                <a:srgbClr val="583cbe"/>
              </a:buClr>
              <a:buSzPct val="70000"/>
              <a:buFont typeface="Century Schoolbook"/>
              <a:buAutoNum type="arabicPeriod"/>
            </a:pPr>
            <a:r>
              <a:rPr b="1" lang="fr-FR" sz="2000" spc="-1" strike="noStrike">
                <a:solidFill>
                  <a:srgbClr val="000000"/>
                </a:solidFill>
                <a:latin typeface="Century Schoolbook"/>
              </a:rPr>
              <a:t>Rappel sur les Pays et zones de pays </a:t>
            </a: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r>
              <a:rPr b="1" lang="fr-FR" sz="2000" spc="-1" strike="noStrike">
                <a:solidFill>
                  <a:srgbClr val="000000"/>
                </a:solidFill>
                <a:latin typeface="Century Schoolbook"/>
              </a:rPr>
              <a:t> </a:t>
            </a: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p:txBody>
      </p:sp>
      <p:sp>
        <p:nvSpPr>
          <p:cNvPr id="122" name="CustomShape 2"/>
          <p:cNvSpPr/>
          <p:nvPr/>
        </p:nvSpPr>
        <p:spPr>
          <a:xfrm>
            <a:off x="539640" y="260640"/>
            <a:ext cx="7776360" cy="821880"/>
          </a:xfrm>
          <a:prstGeom prst="rect">
            <a:avLst/>
          </a:prstGeom>
          <a:noFill/>
          <a:ln>
            <a:noFill/>
          </a:ln>
        </p:spPr>
        <p:style>
          <a:lnRef idx="0"/>
          <a:fillRef idx="0"/>
          <a:effectRef idx="0"/>
          <a:fontRef idx="minor"/>
        </p:style>
        <p:txBody>
          <a:bodyPr lIns="90000" rIns="90000" tIns="45000" bIns="45000"/>
          <a:p>
            <a:pPr algn="ctr">
              <a:lnSpc>
                <a:spcPct val="100000"/>
              </a:lnSpc>
            </a:pPr>
            <a:r>
              <a:rPr b="1" lang="fr-FR" sz="2400" spc="-1" strike="noStrike">
                <a:solidFill>
                  <a:srgbClr val="583cbe"/>
                </a:solidFill>
                <a:latin typeface="Times New Roman"/>
              </a:rPr>
              <a:t>LES NOUVEAUTES AU TITRE DE LA PROGRAMMATION 2019-2023</a:t>
            </a:r>
            <a:endParaRPr b="0" lang="fr-FR" sz="2400" spc="-1" strike="noStrike">
              <a:latin typeface="Arial"/>
            </a:endParaRPr>
          </a:p>
        </p:txBody>
      </p:sp>
      <p:sp>
        <p:nvSpPr>
          <p:cNvPr id="123" name="TextShape 3"/>
          <p:cNvSpPr txBox="1"/>
          <p:nvPr/>
        </p:nvSpPr>
        <p:spPr>
          <a:xfrm>
            <a:off x="8129520" y="5734080"/>
            <a:ext cx="609120" cy="520200"/>
          </a:xfrm>
          <a:prstGeom prst="rect">
            <a:avLst/>
          </a:prstGeom>
          <a:noFill/>
          <a:ln>
            <a:noFill/>
          </a:ln>
        </p:spPr>
        <p:txBody>
          <a:bodyPr lIns="90000" rIns="90000" tIns="45000" bIns="45000" anchor="ctr"/>
          <a:p>
            <a:pPr algn="ctr">
              <a:lnSpc>
                <a:spcPct val="100000"/>
              </a:lnSpc>
            </a:pPr>
            <a:fld id="{997FE35D-00AC-4ECF-BC3C-624F5461371A}" type="slidenum">
              <a:rPr b="1" lang="fr-FR" sz="1400" spc="-1" strike="noStrike">
                <a:solidFill>
                  <a:srgbClr val="ffffff"/>
                </a:solidFill>
                <a:latin typeface="Century Schoolbook"/>
              </a:rPr>
              <a:t>1</a:t>
            </a:fld>
            <a:endParaRPr b="0" lang="fr-FR" sz="1400" spc="-1" strike="noStrike">
              <a:latin typeface="Times New Roman"/>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TextShape 1"/>
          <p:cNvSpPr txBox="1"/>
          <p:nvPr/>
        </p:nvSpPr>
        <p:spPr>
          <a:xfrm>
            <a:off x="395280" y="189000"/>
            <a:ext cx="7992720" cy="6192360"/>
          </a:xfrm>
          <a:prstGeom prst="rect">
            <a:avLst/>
          </a:prstGeom>
          <a:noFill/>
          <a:ln w="9360">
            <a:noFill/>
          </a:ln>
        </p:spPr>
        <p:txBody>
          <a:bodyPr/>
          <a:p>
            <a:pPr marL="272880" indent="-272520">
              <a:lnSpc>
                <a:spcPct val="100000"/>
              </a:lnSpc>
              <a:spcBef>
                <a:spcPts val="601"/>
              </a:spcBef>
            </a:pPr>
            <a:endParaRPr b="0" lang="fr-FR" sz="2400" spc="-1" strike="noStrike">
              <a:solidFill>
                <a:srgbClr val="000000"/>
              </a:solidFill>
              <a:latin typeface="Century Schoolbook"/>
            </a:endParaRPr>
          </a:p>
          <a:p>
            <a:pPr marL="272880" indent="-272520">
              <a:lnSpc>
                <a:spcPct val="100000"/>
              </a:lnSpc>
              <a:spcBef>
                <a:spcPts val="601"/>
              </a:spcBef>
            </a:pPr>
            <a:endParaRPr b="0" lang="fr-FR" sz="2400" spc="-1" strike="noStrike">
              <a:solidFill>
                <a:srgbClr val="000000"/>
              </a:solidFill>
              <a:latin typeface="Century Schoolbook"/>
            </a:endParaRPr>
          </a:p>
          <a:p>
            <a:pPr marL="272880" indent="-272520">
              <a:lnSpc>
                <a:spcPct val="100000"/>
              </a:lnSpc>
              <a:spcBef>
                <a:spcPts val="601"/>
              </a:spcBef>
            </a:pPr>
            <a:endParaRPr b="0" lang="fr-FR" sz="2400" spc="-1" strike="noStrike">
              <a:solidFill>
                <a:srgbClr val="000000"/>
              </a:solidFill>
              <a:latin typeface="Century Schoolbook"/>
            </a:endParaRPr>
          </a:p>
          <a:p>
            <a:pPr algn="just">
              <a:lnSpc>
                <a:spcPct val="100000"/>
              </a:lnSpc>
              <a:spcBef>
                <a:spcPts val="601"/>
              </a:spcBef>
            </a:pPr>
            <a:endParaRPr b="0" lang="fr-FR" sz="2400" spc="-1" strike="noStrike">
              <a:solidFill>
                <a:srgbClr val="000000"/>
              </a:solidFill>
              <a:latin typeface="Century Schoolbook"/>
            </a:endParaRPr>
          </a:p>
          <a:p>
            <a:pPr algn="just">
              <a:lnSpc>
                <a:spcPct val="100000"/>
              </a:lnSpc>
              <a:spcBef>
                <a:spcPts val="601"/>
              </a:spcBef>
            </a:pPr>
            <a:r>
              <a:rPr b="1" lang="fr-FR" sz="2000" spc="-1" strike="noStrike">
                <a:solidFill>
                  <a:srgbClr val="000000"/>
                </a:solidFill>
                <a:latin typeface="Century Schoolbook"/>
              </a:rPr>
              <a:t> </a:t>
            </a:r>
            <a:endParaRPr b="0" lang="fr-FR" sz="2000" spc="-1" strike="noStrike">
              <a:solidFill>
                <a:srgbClr val="000000"/>
              </a:solidFill>
              <a:latin typeface="Century Schoolbook"/>
            </a:endParaRPr>
          </a:p>
          <a:p>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p:txBody>
      </p:sp>
      <p:sp>
        <p:nvSpPr>
          <p:cNvPr id="125" name="CustomShape 2"/>
          <p:cNvSpPr/>
          <p:nvPr/>
        </p:nvSpPr>
        <p:spPr>
          <a:xfrm>
            <a:off x="539640" y="260640"/>
            <a:ext cx="7776360" cy="516960"/>
          </a:xfrm>
          <a:prstGeom prst="rect">
            <a:avLst/>
          </a:prstGeom>
          <a:noFill/>
          <a:ln>
            <a:noFill/>
          </a:ln>
        </p:spPr>
        <p:style>
          <a:lnRef idx="0"/>
          <a:fillRef idx="0"/>
          <a:effectRef idx="0"/>
          <a:fontRef idx="minor"/>
        </p:style>
        <p:txBody>
          <a:bodyPr lIns="90000" rIns="90000" tIns="45000" bIns="45000"/>
          <a:p>
            <a:pPr algn="ctr">
              <a:lnSpc>
                <a:spcPct val="100000"/>
              </a:lnSpc>
            </a:pPr>
            <a:r>
              <a:rPr b="1" lang="fr-FR" sz="2800" spc="-1" strike="noStrike" cap="all">
                <a:solidFill>
                  <a:srgbClr val="583cbe"/>
                </a:solidFill>
                <a:latin typeface="Century Schoolbook"/>
              </a:rPr>
              <a:t> </a:t>
            </a:r>
            <a:r>
              <a:rPr b="1" lang="fr-FR" sz="2400" spc="-1" strike="noStrike">
                <a:solidFill>
                  <a:srgbClr val="583cbe"/>
                </a:solidFill>
                <a:latin typeface="Times New Roman"/>
              </a:rPr>
              <a:t>1 - LA REGLE DES 5 ANS </a:t>
            </a:r>
            <a:endParaRPr b="0" lang="fr-FR" sz="2400" spc="-1" strike="noStrike">
              <a:latin typeface="Arial"/>
            </a:endParaRPr>
          </a:p>
        </p:txBody>
      </p:sp>
      <p:sp>
        <p:nvSpPr>
          <p:cNvPr id="126" name="TextShape 3"/>
          <p:cNvSpPr txBox="1"/>
          <p:nvPr/>
        </p:nvSpPr>
        <p:spPr>
          <a:xfrm>
            <a:off x="8129520" y="5734080"/>
            <a:ext cx="609120" cy="520200"/>
          </a:xfrm>
          <a:prstGeom prst="rect">
            <a:avLst/>
          </a:prstGeom>
          <a:noFill/>
          <a:ln>
            <a:noFill/>
          </a:ln>
        </p:spPr>
        <p:txBody>
          <a:bodyPr lIns="90000" rIns="90000" tIns="45000" bIns="45000" anchor="ctr"/>
          <a:p>
            <a:pPr algn="ctr">
              <a:lnSpc>
                <a:spcPct val="100000"/>
              </a:lnSpc>
            </a:pPr>
            <a:fld id="{F4438FD6-9552-44E9-8D9E-D142A509E093}" type="slidenum">
              <a:rPr b="1" lang="fr-FR" sz="1400" spc="-1" strike="noStrike">
                <a:solidFill>
                  <a:srgbClr val="ffffff"/>
                </a:solidFill>
                <a:latin typeface="Century Schoolbook"/>
              </a:rPr>
              <a:t>1</a:t>
            </a:fld>
            <a:endParaRPr b="0" lang="fr-FR" sz="1400" spc="-1" strike="noStrike">
              <a:latin typeface="Times New Roman"/>
            </a:endParaRPr>
          </a:p>
        </p:txBody>
      </p:sp>
      <p:sp>
        <p:nvSpPr>
          <p:cNvPr id="127" name="CustomShape 4"/>
          <p:cNvSpPr/>
          <p:nvPr/>
        </p:nvSpPr>
        <p:spPr>
          <a:xfrm>
            <a:off x="1209600" y="1052640"/>
            <a:ext cx="7394400" cy="5302440"/>
          </a:xfrm>
          <a:prstGeom prst="rect">
            <a:avLst/>
          </a:prstGeom>
          <a:noFill/>
          <a:ln>
            <a:noFill/>
          </a:ln>
        </p:spPr>
        <p:style>
          <a:lnRef idx="0"/>
          <a:fillRef idx="0"/>
          <a:effectRef idx="0"/>
          <a:fontRef idx="minor"/>
        </p:style>
        <p:txBody>
          <a:bodyPr lIns="90000" rIns="90000" tIns="45000" bIns="45000"/>
          <a:p>
            <a:pPr algn="just">
              <a:lnSpc>
                <a:spcPct val="100000"/>
              </a:lnSpc>
            </a:pPr>
            <a:r>
              <a:rPr b="0" lang="fr-FR" sz="1800" spc="-1" strike="noStrike">
                <a:solidFill>
                  <a:srgbClr val="000000"/>
                </a:solidFill>
                <a:latin typeface="Arial"/>
              </a:rPr>
              <a:t>	</a:t>
            </a:r>
            <a:endParaRPr b="0" lang="fr-FR" sz="1800" spc="-1" strike="noStrike">
              <a:latin typeface="Arial"/>
            </a:endParaRPr>
          </a:p>
          <a:p>
            <a:pPr algn="just">
              <a:lnSpc>
                <a:spcPct val="100000"/>
              </a:lnSpc>
            </a:pPr>
            <a:r>
              <a:rPr b="0" lang="fr-FR" sz="1800" spc="-1" strike="noStrike">
                <a:solidFill>
                  <a:srgbClr val="000000"/>
                </a:solidFill>
                <a:latin typeface="Arial"/>
              </a:rPr>
              <a:t>La règle des 5 ans a notamment été modifiée avec la notion de marché de pays tiers introduite par le règlement (CE) 2016/1149.</a:t>
            </a:r>
            <a:endParaRPr b="0" lang="fr-FR" sz="1800" spc="-1" strike="noStrike">
              <a:latin typeface="Arial"/>
            </a:endParaRPr>
          </a:p>
          <a:p>
            <a:pPr algn="just">
              <a:lnSpc>
                <a:spcPct val="100000"/>
              </a:lnSpc>
            </a:pPr>
            <a:endParaRPr b="0" lang="fr-FR" sz="1800" spc="-1" strike="noStrike">
              <a:latin typeface="Arial"/>
            </a:endParaRPr>
          </a:p>
          <a:p>
            <a:pPr algn="just">
              <a:lnSpc>
                <a:spcPct val="100000"/>
              </a:lnSpc>
            </a:pPr>
            <a:r>
              <a:rPr b="0" lang="fr-FR" sz="1800" spc="-1" strike="noStrike">
                <a:solidFill>
                  <a:srgbClr val="000000"/>
                </a:solidFill>
                <a:latin typeface="Arial"/>
              </a:rPr>
              <a:t>Conformément à l'article 4 du règlement délégué (UE) 2016/1149 de la Commission du 15 avril 2016,</a:t>
            </a:r>
            <a:r>
              <a:rPr b="1" lang="fr-FR" sz="1800" spc="-1" strike="noStrike">
                <a:solidFill>
                  <a:srgbClr val="000000"/>
                </a:solidFill>
                <a:latin typeface="Arial"/>
              </a:rPr>
              <a:t> l'aide destinée à chaque action de promotion n’excède pas 3 ans pour un bénéficiaire dans un pays tiers ou marché de pays tiers. Si les effets de l'opération le justifient, l'aide en faveur d'une opération peut être prolongée deux fois pour une durée d'un an supplémentaire, soit une durée maximale de 5 ans. Cette disposition garantit qu'un même bénéficiaire ne peut pas </a:t>
            </a:r>
            <a:r>
              <a:rPr b="1" lang="fr-FR" sz="1800" spc="-1" strike="noStrike">
                <a:solidFill>
                  <a:srgbClr val="000000"/>
                </a:solidFill>
                <a:latin typeface="Arial"/>
              </a:rPr>
              <a:t>	</a:t>
            </a:r>
            <a:r>
              <a:rPr b="1" lang="fr-FR" sz="1800" spc="-1" strike="noStrike">
                <a:solidFill>
                  <a:srgbClr val="000000"/>
                </a:solidFill>
                <a:latin typeface="Arial"/>
              </a:rPr>
              <a:t>être financé plus de 5 ans pour une même opération dans un</a:t>
            </a:r>
            <a:r>
              <a:rPr b="1" lang="fr-FR" sz="1800" spc="-1" strike="noStrike">
                <a:solidFill>
                  <a:srgbClr val="000000"/>
                </a:solidFill>
                <a:latin typeface="Arial"/>
              </a:rPr>
              <a:t>	</a:t>
            </a:r>
            <a:r>
              <a:rPr b="1" lang="fr-FR" sz="1800" spc="-1" strike="noStrike">
                <a:solidFill>
                  <a:srgbClr val="000000"/>
                </a:solidFill>
                <a:latin typeface="Arial"/>
              </a:rPr>
              <a:t>même pays ou marché de pays tiers.</a:t>
            </a:r>
            <a:endParaRPr b="0" lang="fr-FR" sz="1800" spc="-1" strike="noStrike">
              <a:latin typeface="Arial"/>
            </a:endParaRPr>
          </a:p>
          <a:p>
            <a:pPr algn="just">
              <a:lnSpc>
                <a:spcPct val="100000"/>
              </a:lnSpc>
            </a:pPr>
            <a:r>
              <a:rPr b="0" lang="fr-FR" sz="1800" spc="-1" strike="noStrike">
                <a:solidFill>
                  <a:srgbClr val="000000"/>
                </a:solidFill>
                <a:latin typeface="Arial"/>
              </a:rPr>
              <a:t> </a:t>
            </a:r>
            <a:endParaRPr b="0" lang="fr-FR" sz="1800" spc="-1" strike="noStrike">
              <a:latin typeface="Arial"/>
            </a:endParaRPr>
          </a:p>
          <a:p>
            <a:pPr algn="just">
              <a:lnSpc>
                <a:spcPct val="100000"/>
              </a:lnSpc>
            </a:pPr>
            <a:r>
              <a:rPr b="1" lang="fr-FR" sz="1800" spc="-1" strike="noStrike">
                <a:solidFill>
                  <a:srgbClr val="000000"/>
                </a:solidFill>
                <a:latin typeface="Arial"/>
              </a:rPr>
              <a:t>Seuls les opérateurs qui ont déposé une demande d'aide avant le 18/07/2016 pourront proposer la prolongation de cette opération pour un même pays et un même marché pour une durée maximale de 5 ans.</a:t>
            </a:r>
            <a:endParaRPr b="0" lang="fr-FR" sz="1800" spc="-1" strike="noStrike">
              <a:latin typeface="Arial"/>
            </a:endParaRPr>
          </a:p>
          <a:p>
            <a:pPr>
              <a:lnSpc>
                <a:spcPct val="100000"/>
              </a:lnSpc>
            </a:pPr>
            <a:endParaRPr b="0" lang="fr-FR" sz="1800" spc="-1" strike="noStrike">
              <a:latin typeface="Arial"/>
            </a:endParaRPr>
          </a:p>
        </p:txBody>
      </p:sp>
      <p:sp>
        <p:nvSpPr>
          <p:cNvPr id="128" name="CustomShape 5"/>
          <p:cNvSpPr/>
          <p:nvPr/>
        </p:nvSpPr>
        <p:spPr>
          <a:xfrm>
            <a:off x="563040" y="2166480"/>
            <a:ext cx="439560" cy="33012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29" name="CustomShape 6"/>
          <p:cNvSpPr/>
          <p:nvPr/>
        </p:nvSpPr>
        <p:spPr>
          <a:xfrm>
            <a:off x="601920" y="4869000"/>
            <a:ext cx="439560" cy="33012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30" name="CustomShape 7"/>
          <p:cNvSpPr/>
          <p:nvPr/>
        </p:nvSpPr>
        <p:spPr>
          <a:xfrm>
            <a:off x="601920" y="1227600"/>
            <a:ext cx="439560" cy="33012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TextShape 1"/>
          <p:cNvSpPr txBox="1"/>
          <p:nvPr/>
        </p:nvSpPr>
        <p:spPr>
          <a:xfrm>
            <a:off x="395280" y="189000"/>
            <a:ext cx="7992720" cy="6192360"/>
          </a:xfrm>
          <a:prstGeom prst="rect">
            <a:avLst/>
          </a:prstGeom>
          <a:noFill/>
          <a:ln w="9360">
            <a:noFill/>
          </a:ln>
        </p:spPr>
        <p:txBody>
          <a:bodyPr/>
          <a:p>
            <a:pPr marL="272880" indent="-272520">
              <a:lnSpc>
                <a:spcPct val="100000"/>
              </a:lnSpc>
              <a:spcBef>
                <a:spcPts val="601"/>
              </a:spcBef>
            </a:pPr>
            <a:endParaRPr b="0" lang="fr-FR" sz="2400" spc="-1" strike="noStrike">
              <a:solidFill>
                <a:srgbClr val="000000"/>
              </a:solidFill>
              <a:latin typeface="Century Schoolbook"/>
            </a:endParaRPr>
          </a:p>
          <a:p>
            <a:pPr marL="272880" indent="-272520">
              <a:lnSpc>
                <a:spcPct val="100000"/>
              </a:lnSpc>
              <a:spcBef>
                <a:spcPts val="601"/>
              </a:spcBef>
            </a:pPr>
            <a:endParaRPr b="0" lang="fr-FR" sz="2400" spc="-1" strike="noStrike">
              <a:solidFill>
                <a:srgbClr val="000000"/>
              </a:solidFill>
              <a:latin typeface="Century Schoolbook"/>
            </a:endParaRPr>
          </a:p>
          <a:p>
            <a:pPr marL="272880" indent="-272520">
              <a:lnSpc>
                <a:spcPct val="100000"/>
              </a:lnSpc>
              <a:spcBef>
                <a:spcPts val="601"/>
              </a:spcBef>
            </a:pPr>
            <a:endParaRPr b="0" lang="fr-FR" sz="2400" spc="-1" strike="noStrike">
              <a:solidFill>
                <a:srgbClr val="000000"/>
              </a:solidFill>
              <a:latin typeface="Century Schoolbook"/>
            </a:endParaRPr>
          </a:p>
          <a:p>
            <a:pPr algn="just">
              <a:lnSpc>
                <a:spcPct val="100000"/>
              </a:lnSpc>
              <a:spcBef>
                <a:spcPts val="601"/>
              </a:spcBef>
            </a:pPr>
            <a:endParaRPr b="0" lang="fr-FR" sz="2400" spc="-1" strike="noStrike">
              <a:solidFill>
                <a:srgbClr val="000000"/>
              </a:solidFill>
              <a:latin typeface="Century Schoolbook"/>
            </a:endParaRPr>
          </a:p>
          <a:p>
            <a:pPr algn="just">
              <a:lnSpc>
                <a:spcPct val="100000"/>
              </a:lnSpc>
              <a:spcBef>
                <a:spcPts val="601"/>
              </a:spcBef>
            </a:pPr>
            <a:r>
              <a:rPr b="1" lang="fr-FR" sz="2000" spc="-1" strike="noStrike">
                <a:solidFill>
                  <a:srgbClr val="000000"/>
                </a:solidFill>
                <a:latin typeface="Century Schoolbook"/>
              </a:rPr>
              <a:t> </a:t>
            </a:r>
            <a:endParaRPr b="0" lang="fr-FR" sz="2000" spc="-1" strike="noStrike">
              <a:solidFill>
                <a:srgbClr val="000000"/>
              </a:solidFill>
              <a:latin typeface="Century Schoolbook"/>
            </a:endParaRPr>
          </a:p>
          <a:p>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p:txBody>
      </p:sp>
      <p:sp>
        <p:nvSpPr>
          <p:cNvPr id="132" name="CustomShape 2"/>
          <p:cNvSpPr/>
          <p:nvPr/>
        </p:nvSpPr>
        <p:spPr>
          <a:xfrm>
            <a:off x="539640" y="260640"/>
            <a:ext cx="7776360" cy="516960"/>
          </a:xfrm>
          <a:prstGeom prst="rect">
            <a:avLst/>
          </a:prstGeom>
          <a:noFill/>
          <a:ln>
            <a:noFill/>
          </a:ln>
        </p:spPr>
        <p:style>
          <a:lnRef idx="0"/>
          <a:fillRef idx="0"/>
          <a:effectRef idx="0"/>
          <a:fontRef idx="minor"/>
        </p:style>
        <p:txBody>
          <a:bodyPr lIns="90000" rIns="90000" tIns="45000" bIns="45000"/>
          <a:p>
            <a:pPr algn="ctr">
              <a:lnSpc>
                <a:spcPct val="100000"/>
              </a:lnSpc>
            </a:pPr>
            <a:r>
              <a:rPr b="1" lang="fr-FR" sz="2800" spc="-1" strike="noStrike" cap="all">
                <a:solidFill>
                  <a:srgbClr val="583cbe"/>
                </a:solidFill>
                <a:latin typeface="Century Schoolbook"/>
              </a:rPr>
              <a:t> </a:t>
            </a:r>
            <a:r>
              <a:rPr b="1" lang="fr-FR" sz="2400" spc="-1" strike="noStrike">
                <a:solidFill>
                  <a:srgbClr val="583cbe"/>
                </a:solidFill>
                <a:latin typeface="Times New Roman"/>
              </a:rPr>
              <a:t>1 - LA REGLE DES 5 ANS (suite) </a:t>
            </a:r>
            <a:endParaRPr b="0" lang="fr-FR" sz="2400" spc="-1" strike="noStrike">
              <a:latin typeface="Arial"/>
            </a:endParaRPr>
          </a:p>
        </p:txBody>
      </p:sp>
      <p:sp>
        <p:nvSpPr>
          <p:cNvPr id="133" name="TextShape 3"/>
          <p:cNvSpPr txBox="1"/>
          <p:nvPr/>
        </p:nvSpPr>
        <p:spPr>
          <a:xfrm>
            <a:off x="8129520" y="5734080"/>
            <a:ext cx="609120" cy="520200"/>
          </a:xfrm>
          <a:prstGeom prst="rect">
            <a:avLst/>
          </a:prstGeom>
          <a:noFill/>
          <a:ln>
            <a:noFill/>
          </a:ln>
        </p:spPr>
        <p:txBody>
          <a:bodyPr lIns="90000" rIns="90000" tIns="45000" bIns="45000" anchor="ctr"/>
          <a:p>
            <a:pPr algn="ctr">
              <a:lnSpc>
                <a:spcPct val="100000"/>
              </a:lnSpc>
            </a:pPr>
            <a:fld id="{F2E7741C-D693-4663-9F3B-BAFFFD6F9C23}" type="slidenum">
              <a:rPr b="1" lang="fr-FR" sz="1400" spc="-1" strike="noStrike">
                <a:solidFill>
                  <a:srgbClr val="ffffff"/>
                </a:solidFill>
                <a:latin typeface="Century Schoolbook"/>
              </a:rPr>
              <a:t>1</a:t>
            </a:fld>
            <a:endParaRPr b="0" lang="fr-FR" sz="1400" spc="-1" strike="noStrike">
              <a:latin typeface="Times New Roman"/>
            </a:endParaRPr>
          </a:p>
        </p:txBody>
      </p:sp>
      <p:sp>
        <p:nvSpPr>
          <p:cNvPr id="134" name="CustomShape 4"/>
          <p:cNvSpPr/>
          <p:nvPr/>
        </p:nvSpPr>
        <p:spPr>
          <a:xfrm>
            <a:off x="395280" y="1556640"/>
            <a:ext cx="8208720" cy="4205160"/>
          </a:xfrm>
          <a:prstGeom prst="rect">
            <a:avLst/>
          </a:prstGeom>
          <a:noFill/>
          <a:ln>
            <a:noFill/>
          </a:ln>
        </p:spPr>
        <p:style>
          <a:lnRef idx="0"/>
          <a:fillRef idx="0"/>
          <a:effectRef idx="0"/>
          <a:fontRef idx="minor"/>
        </p:style>
        <p:txBody>
          <a:bodyPr lIns="90000" rIns="90000" tIns="45000" bIns="45000"/>
          <a:p>
            <a:pPr algn="just">
              <a:lnSpc>
                <a:spcPct val="100000"/>
              </a:lnSpc>
            </a:pPr>
            <a:r>
              <a:rPr b="0" lang="fr-FR" sz="1800" spc="-1" strike="noStrike">
                <a:solidFill>
                  <a:srgbClr val="000000"/>
                </a:solidFill>
                <a:latin typeface="Arial"/>
              </a:rPr>
              <a:t>	</a:t>
            </a:r>
            <a:r>
              <a:rPr b="1" lang="fr-FR" sz="1800" spc="-1" strike="noStrike">
                <a:solidFill>
                  <a:srgbClr val="000000"/>
                </a:solidFill>
                <a:latin typeface="Arial"/>
              </a:rPr>
              <a:t>La disposition des 5 ans (3+2) n’est donc applicable que pour les </a:t>
            </a:r>
            <a:r>
              <a:rPr b="1" lang="fr-FR" sz="1800" spc="-1" strike="noStrike">
                <a:solidFill>
                  <a:srgbClr val="000000"/>
                </a:solidFill>
                <a:latin typeface="Arial"/>
              </a:rPr>
              <a:t>	</a:t>
            </a:r>
            <a:r>
              <a:rPr b="1" lang="fr-FR" sz="1800" spc="-1" strike="noStrike">
                <a:solidFill>
                  <a:srgbClr val="000000"/>
                </a:solidFill>
                <a:latin typeface="Arial"/>
              </a:rPr>
              <a:t>opérateurs ayant bénéficié d’une aide pour un pays ou marché </a:t>
            </a:r>
            <a:r>
              <a:rPr b="1" lang="fr-FR" sz="1800" spc="-1" strike="noStrike">
                <a:solidFill>
                  <a:srgbClr val="000000"/>
                </a:solidFill>
                <a:latin typeface="Arial"/>
              </a:rPr>
              <a:t>	</a:t>
            </a:r>
            <a:r>
              <a:rPr b="1" lang="fr-FR" sz="1800" spc="-1" strike="noStrike">
                <a:solidFill>
                  <a:srgbClr val="000000"/>
                </a:solidFill>
                <a:latin typeface="Arial"/>
              </a:rPr>
              <a:t>de pays tiers dans le cadre des appels à projets 2016 et suivants. </a:t>
            </a:r>
            <a:r>
              <a:rPr b="1" lang="fr-FR" sz="1800" spc="-1" strike="noStrike">
                <a:solidFill>
                  <a:srgbClr val="000000"/>
                </a:solidFill>
                <a:latin typeface="Arial"/>
              </a:rPr>
              <a:t>	</a:t>
            </a:r>
            <a:r>
              <a:rPr b="1" lang="fr-FR" sz="1800" spc="-1" strike="noStrike">
                <a:solidFill>
                  <a:srgbClr val="000000"/>
                </a:solidFill>
                <a:latin typeface="Arial"/>
              </a:rPr>
              <a:t>Dans ce cas, les opérateurs ayant bénéficié, sur un pays ou </a:t>
            </a:r>
            <a:r>
              <a:rPr b="1" lang="fr-FR" sz="1800" spc="-1" strike="noStrike">
                <a:solidFill>
                  <a:srgbClr val="000000"/>
                </a:solidFill>
                <a:latin typeface="Arial"/>
              </a:rPr>
              <a:t>	</a:t>
            </a:r>
            <a:r>
              <a:rPr b="1" lang="fr-FR" sz="1800" spc="-1" strike="noStrike">
                <a:solidFill>
                  <a:srgbClr val="000000"/>
                </a:solidFill>
                <a:latin typeface="Arial"/>
              </a:rPr>
              <a:t>marché de pays tiers, d’une aide au titre des appels à projets </a:t>
            </a:r>
            <a:r>
              <a:rPr b="1" lang="fr-FR" sz="1800" spc="-1" strike="noStrike">
                <a:solidFill>
                  <a:srgbClr val="000000"/>
                </a:solidFill>
                <a:latin typeface="Arial"/>
              </a:rPr>
              <a:t>	</a:t>
            </a:r>
            <a:r>
              <a:rPr b="1" lang="fr-FR" sz="1800" spc="-1" strike="noStrike">
                <a:solidFill>
                  <a:srgbClr val="000000"/>
                </a:solidFill>
                <a:latin typeface="Arial"/>
              </a:rPr>
              <a:t>2016 et ou 2017 peuvent reconduire leurs opérations sur ces </a:t>
            </a:r>
            <a:r>
              <a:rPr b="1" lang="fr-FR" sz="1800" spc="-1" strike="noStrike">
                <a:solidFill>
                  <a:srgbClr val="000000"/>
                </a:solidFill>
                <a:latin typeface="Arial"/>
              </a:rPr>
              <a:t>	</a:t>
            </a:r>
            <a:r>
              <a:rPr b="1" lang="fr-FR" sz="1800" spc="-1" strike="noStrike">
                <a:solidFill>
                  <a:srgbClr val="000000"/>
                </a:solidFill>
                <a:latin typeface="Arial"/>
              </a:rPr>
              <a:t>mêmes pays ou marchés de pays tiers dans la limite de 5 ans </a:t>
            </a:r>
            <a:r>
              <a:rPr b="1" lang="fr-FR" sz="1800" spc="-1" strike="noStrike">
                <a:solidFill>
                  <a:srgbClr val="000000"/>
                </a:solidFill>
                <a:latin typeface="Arial"/>
              </a:rPr>
              <a:t>	</a:t>
            </a:r>
            <a:r>
              <a:rPr b="1" lang="fr-FR" sz="1800" spc="-1" strike="noStrike">
                <a:solidFill>
                  <a:srgbClr val="000000"/>
                </a:solidFill>
                <a:latin typeface="Arial"/>
              </a:rPr>
              <a:t>(soit 3 ans au-delà de 2018).</a:t>
            </a:r>
            <a:endParaRPr b="0" lang="fr-FR" sz="1800" spc="-1" strike="noStrike">
              <a:latin typeface="Arial"/>
            </a:endParaRPr>
          </a:p>
          <a:p>
            <a:pPr algn="just">
              <a:lnSpc>
                <a:spcPct val="100000"/>
              </a:lnSpc>
            </a:pPr>
            <a:endParaRPr b="0" lang="fr-FR" sz="1800" spc="-1" strike="noStrike">
              <a:latin typeface="Arial"/>
            </a:endParaRPr>
          </a:p>
          <a:p>
            <a:pPr algn="just">
              <a:lnSpc>
                <a:spcPct val="100000"/>
              </a:lnSpc>
            </a:pPr>
            <a:r>
              <a:rPr b="1" lang="fr-FR" sz="1800" spc="-1" strike="noStrike">
                <a:solidFill>
                  <a:srgbClr val="000000"/>
                </a:solidFill>
                <a:latin typeface="Arial"/>
              </a:rPr>
              <a:t>	</a:t>
            </a:r>
            <a:r>
              <a:rPr b="1" lang="fr-FR" sz="1800" spc="-1" strike="noStrike">
                <a:solidFill>
                  <a:srgbClr val="000000"/>
                </a:solidFill>
                <a:latin typeface="Arial"/>
              </a:rPr>
              <a:t>Les opérateurs bénéficiant de conventions se rattachant à un </a:t>
            </a:r>
            <a:r>
              <a:rPr b="1" lang="fr-FR" sz="1800" spc="-1" strike="noStrike">
                <a:solidFill>
                  <a:srgbClr val="000000"/>
                </a:solidFill>
                <a:latin typeface="Arial"/>
              </a:rPr>
              <a:t>	</a:t>
            </a:r>
            <a:r>
              <a:rPr b="1" lang="fr-FR" sz="1800" spc="-1" strike="noStrike">
                <a:solidFill>
                  <a:srgbClr val="000000"/>
                </a:solidFill>
                <a:latin typeface="Arial"/>
              </a:rPr>
              <a:t>appel à projets antérieur à 2016, et cela même si elles couvrent la </a:t>
            </a:r>
            <a:r>
              <a:rPr b="1" lang="fr-FR" sz="1800" spc="-1" strike="noStrike">
                <a:solidFill>
                  <a:srgbClr val="000000"/>
                </a:solidFill>
                <a:latin typeface="Arial"/>
              </a:rPr>
              <a:t>	</a:t>
            </a:r>
            <a:r>
              <a:rPr b="1" lang="fr-FR" sz="1800" spc="-1" strike="noStrike">
                <a:solidFill>
                  <a:srgbClr val="000000"/>
                </a:solidFill>
                <a:latin typeface="Arial"/>
              </a:rPr>
              <a:t>période 2017 et 2018, ne rentrent pas dans le périmètre des cinq </a:t>
            </a:r>
            <a:r>
              <a:rPr b="1" lang="fr-FR" sz="1800" spc="-1" strike="noStrike">
                <a:solidFill>
                  <a:srgbClr val="000000"/>
                </a:solidFill>
                <a:latin typeface="Arial"/>
              </a:rPr>
              <a:t>	</a:t>
            </a:r>
            <a:r>
              <a:rPr b="1" lang="fr-FR" sz="1800" spc="-1" strike="noStrike">
                <a:solidFill>
                  <a:srgbClr val="000000"/>
                </a:solidFill>
                <a:latin typeface="Arial"/>
              </a:rPr>
              <a:t>ans pour le pays ou marché de pays tiers. Ils peuvent donc </a:t>
            </a:r>
            <a:r>
              <a:rPr b="1" lang="fr-FR" sz="1800" spc="-1" strike="noStrike">
                <a:solidFill>
                  <a:srgbClr val="000000"/>
                </a:solidFill>
                <a:latin typeface="Arial"/>
              </a:rPr>
              <a:t>	</a:t>
            </a:r>
            <a:r>
              <a:rPr b="1" lang="fr-FR" sz="1800" spc="-1" strike="noStrike">
                <a:solidFill>
                  <a:srgbClr val="000000"/>
                </a:solidFill>
                <a:latin typeface="Arial"/>
              </a:rPr>
              <a:t>bénéficier d’une nouvelle aide sur un même pays ou marché de </a:t>
            </a:r>
            <a:r>
              <a:rPr b="1" lang="fr-FR" sz="1800" spc="-1" strike="noStrike">
                <a:solidFill>
                  <a:srgbClr val="000000"/>
                </a:solidFill>
                <a:latin typeface="Arial"/>
              </a:rPr>
              <a:t>	</a:t>
            </a:r>
            <a:r>
              <a:rPr b="1" lang="fr-FR" sz="1800" spc="-1" strike="noStrike">
                <a:solidFill>
                  <a:srgbClr val="000000"/>
                </a:solidFill>
                <a:latin typeface="Arial"/>
              </a:rPr>
              <a:t>pays tiers pendant une période maximale de 5 ans.  </a:t>
            </a:r>
            <a:endParaRPr b="0" lang="fr-FR" sz="1800" spc="-1" strike="noStrike">
              <a:latin typeface="Arial"/>
            </a:endParaRPr>
          </a:p>
          <a:p>
            <a:pPr>
              <a:lnSpc>
                <a:spcPct val="100000"/>
              </a:lnSpc>
            </a:pPr>
            <a:endParaRPr b="0" lang="fr-FR" sz="1800" spc="-1" strike="noStrike">
              <a:latin typeface="Arial"/>
            </a:endParaRPr>
          </a:p>
        </p:txBody>
      </p:sp>
      <p:sp>
        <p:nvSpPr>
          <p:cNvPr id="135" name="CustomShape 5"/>
          <p:cNvSpPr/>
          <p:nvPr/>
        </p:nvSpPr>
        <p:spPr>
          <a:xfrm>
            <a:off x="755640" y="1607400"/>
            <a:ext cx="439560" cy="33012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36" name="CustomShape 6"/>
          <p:cNvSpPr/>
          <p:nvPr/>
        </p:nvSpPr>
        <p:spPr>
          <a:xfrm>
            <a:off x="741960" y="4077000"/>
            <a:ext cx="439560" cy="33012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TextShape 1"/>
          <p:cNvSpPr txBox="1"/>
          <p:nvPr/>
        </p:nvSpPr>
        <p:spPr>
          <a:xfrm>
            <a:off x="395280" y="189000"/>
            <a:ext cx="8208720" cy="6192360"/>
          </a:xfrm>
          <a:prstGeom prst="rect">
            <a:avLst/>
          </a:prstGeom>
          <a:noFill/>
          <a:ln w="9360">
            <a:noFill/>
          </a:ln>
        </p:spPr>
        <p:txBody>
          <a:bodyPr/>
          <a:p>
            <a:pPr marL="272880" indent="-272520">
              <a:lnSpc>
                <a:spcPct val="100000"/>
              </a:lnSpc>
              <a:spcBef>
                <a:spcPts val="601"/>
              </a:spcBef>
            </a:pPr>
            <a:endParaRPr b="0" lang="fr-FR" sz="2400" spc="-1" strike="noStrike">
              <a:solidFill>
                <a:srgbClr val="000000"/>
              </a:solidFill>
              <a:latin typeface="Century Schoolbook"/>
            </a:endParaRPr>
          </a:p>
          <a:p>
            <a:pPr marL="272880" indent="-272520">
              <a:lnSpc>
                <a:spcPct val="100000"/>
              </a:lnSpc>
              <a:spcBef>
                <a:spcPts val="601"/>
              </a:spcBef>
            </a:pPr>
            <a:endParaRPr b="0" lang="fr-FR" sz="2400" spc="-1" strike="noStrike">
              <a:solidFill>
                <a:srgbClr val="000000"/>
              </a:solidFill>
              <a:latin typeface="Century Schoolbook"/>
            </a:endParaRPr>
          </a:p>
          <a:p>
            <a:pPr algn="just">
              <a:lnSpc>
                <a:spcPct val="100000"/>
              </a:lnSpc>
              <a:spcBef>
                <a:spcPts val="601"/>
              </a:spcBef>
            </a:pPr>
            <a:r>
              <a:rPr b="1" lang="fr-FR" sz="2000" spc="-1" strike="noStrike" cap="all">
                <a:solidFill>
                  <a:srgbClr val="583cbe"/>
                </a:solidFill>
                <a:latin typeface="Times New Roman"/>
              </a:rPr>
              <a:t> </a:t>
            </a:r>
            <a:endParaRPr b="0" lang="fr-FR" sz="2000" spc="-1" strike="noStrike">
              <a:solidFill>
                <a:srgbClr val="000000"/>
              </a:solidFill>
              <a:latin typeface="Century Schoolbook"/>
            </a:endParaRPr>
          </a:p>
        </p:txBody>
      </p:sp>
      <p:sp>
        <p:nvSpPr>
          <p:cNvPr id="138" name="CustomShape 2"/>
          <p:cNvSpPr/>
          <p:nvPr/>
        </p:nvSpPr>
        <p:spPr>
          <a:xfrm>
            <a:off x="539640" y="260640"/>
            <a:ext cx="7776360" cy="516960"/>
          </a:xfrm>
          <a:prstGeom prst="rect">
            <a:avLst/>
          </a:prstGeom>
          <a:noFill/>
          <a:ln>
            <a:noFill/>
          </a:ln>
        </p:spPr>
        <p:style>
          <a:lnRef idx="0"/>
          <a:fillRef idx="0"/>
          <a:effectRef idx="0"/>
          <a:fontRef idx="minor"/>
        </p:style>
        <p:txBody>
          <a:bodyPr lIns="90000" rIns="90000" tIns="45000" bIns="45000"/>
          <a:p>
            <a:pPr algn="ctr">
              <a:lnSpc>
                <a:spcPct val="100000"/>
              </a:lnSpc>
            </a:pPr>
            <a:r>
              <a:rPr b="1" lang="fr-FR" sz="2800" spc="-1" strike="noStrike" cap="all">
                <a:solidFill>
                  <a:srgbClr val="583cbe"/>
                </a:solidFill>
                <a:latin typeface="Century Schoolbook"/>
              </a:rPr>
              <a:t> </a:t>
            </a:r>
            <a:r>
              <a:rPr b="1" lang="fr-FR" sz="2400" spc="-1" strike="noStrike">
                <a:solidFill>
                  <a:srgbClr val="583cbe"/>
                </a:solidFill>
                <a:latin typeface="Times New Roman"/>
              </a:rPr>
              <a:t>2 – DES APPELS A PROJETS ANNUELS</a:t>
            </a:r>
            <a:endParaRPr b="0" lang="fr-FR" sz="2400" spc="-1" strike="noStrike">
              <a:latin typeface="Arial"/>
            </a:endParaRPr>
          </a:p>
        </p:txBody>
      </p:sp>
      <p:sp>
        <p:nvSpPr>
          <p:cNvPr id="139" name="TextShape 3"/>
          <p:cNvSpPr txBox="1"/>
          <p:nvPr/>
        </p:nvSpPr>
        <p:spPr>
          <a:xfrm>
            <a:off x="8129520" y="5734080"/>
            <a:ext cx="609120" cy="520200"/>
          </a:xfrm>
          <a:prstGeom prst="rect">
            <a:avLst/>
          </a:prstGeom>
          <a:noFill/>
          <a:ln>
            <a:noFill/>
          </a:ln>
        </p:spPr>
        <p:txBody>
          <a:bodyPr lIns="90000" rIns="90000" tIns="45000" bIns="45000" anchor="ctr"/>
          <a:p>
            <a:pPr algn="ctr">
              <a:lnSpc>
                <a:spcPct val="100000"/>
              </a:lnSpc>
            </a:pPr>
            <a:fld id="{D6F7F99D-D2AC-40E7-A4A0-15880F606138}" type="slidenum">
              <a:rPr b="1" lang="fr-FR" sz="1400" spc="-1" strike="noStrike">
                <a:solidFill>
                  <a:srgbClr val="ffffff"/>
                </a:solidFill>
                <a:latin typeface="Century Schoolbook"/>
              </a:rPr>
              <a:t>1</a:t>
            </a:fld>
            <a:endParaRPr b="0" lang="fr-FR" sz="1400" spc="-1" strike="noStrike">
              <a:latin typeface="Times New Roman"/>
            </a:endParaRPr>
          </a:p>
        </p:txBody>
      </p:sp>
      <p:sp>
        <p:nvSpPr>
          <p:cNvPr id="140" name="CustomShape 4"/>
          <p:cNvSpPr/>
          <p:nvPr/>
        </p:nvSpPr>
        <p:spPr>
          <a:xfrm>
            <a:off x="395280" y="1556640"/>
            <a:ext cx="8208720" cy="4205160"/>
          </a:xfrm>
          <a:prstGeom prst="rect">
            <a:avLst/>
          </a:prstGeom>
          <a:noFill/>
          <a:ln>
            <a:noFill/>
          </a:ln>
        </p:spPr>
        <p:style>
          <a:lnRef idx="0"/>
          <a:fillRef idx="0"/>
          <a:effectRef idx="0"/>
          <a:fontRef idx="minor"/>
        </p:style>
        <p:txBody>
          <a:bodyPr lIns="90000" rIns="90000" tIns="45000" bIns="45000"/>
          <a:p>
            <a:pPr algn="just">
              <a:lnSpc>
                <a:spcPct val="100000"/>
              </a:lnSpc>
            </a:pPr>
            <a:r>
              <a:rPr b="0" lang="fr-FR" sz="1800" spc="-1" strike="noStrike">
                <a:solidFill>
                  <a:srgbClr val="000000"/>
                </a:solidFill>
                <a:latin typeface="Arial"/>
              </a:rPr>
              <a:t>	</a:t>
            </a:r>
            <a:r>
              <a:rPr b="1" lang="fr-FR" sz="1800" spc="-1" strike="noStrike">
                <a:solidFill>
                  <a:srgbClr val="000000"/>
                </a:solidFill>
                <a:latin typeface="Arial"/>
              </a:rPr>
              <a:t>Les appels à projets sont désormais annuels : ils ne couvrent </a:t>
            </a:r>
            <a:r>
              <a:rPr b="1" lang="fr-FR" sz="1800" spc="-1" strike="noStrike">
                <a:solidFill>
                  <a:srgbClr val="000000"/>
                </a:solidFill>
                <a:latin typeface="Arial"/>
              </a:rPr>
              <a:t>	</a:t>
            </a:r>
            <a:r>
              <a:rPr b="1" lang="fr-FR" sz="1800" spc="-1" strike="noStrike">
                <a:solidFill>
                  <a:srgbClr val="000000"/>
                </a:solidFill>
                <a:latin typeface="Arial"/>
              </a:rPr>
              <a:t>qu’une année de réalisation des actions. Ainsi, l’appel à projets </a:t>
            </a:r>
            <a:r>
              <a:rPr b="1" lang="fr-FR" sz="1800" spc="-1" strike="noStrike">
                <a:solidFill>
                  <a:srgbClr val="000000"/>
                </a:solidFill>
                <a:latin typeface="Arial"/>
              </a:rPr>
              <a:t>	</a:t>
            </a:r>
            <a:r>
              <a:rPr b="1" lang="fr-FR" sz="1800" spc="-1" strike="noStrike">
                <a:solidFill>
                  <a:srgbClr val="000000"/>
                </a:solidFill>
                <a:latin typeface="Arial"/>
              </a:rPr>
              <a:t>au titre de 2018 ne couvrira que les actions à réaliser au titre de </a:t>
            </a:r>
            <a:r>
              <a:rPr b="1" lang="fr-FR" sz="1800" spc="-1" strike="noStrike">
                <a:solidFill>
                  <a:srgbClr val="000000"/>
                </a:solidFill>
                <a:latin typeface="Arial"/>
              </a:rPr>
              <a:t>	</a:t>
            </a:r>
            <a:r>
              <a:rPr b="1" lang="fr-FR" sz="1800" spc="-1" strike="noStrike">
                <a:solidFill>
                  <a:srgbClr val="000000"/>
                </a:solidFill>
                <a:latin typeface="Arial"/>
              </a:rPr>
              <a:t>l’année 2019.</a:t>
            </a:r>
            <a:endParaRPr b="0" lang="fr-FR" sz="1800" spc="-1" strike="noStrike">
              <a:latin typeface="Arial"/>
            </a:endParaRPr>
          </a:p>
          <a:p>
            <a:pPr algn="just">
              <a:lnSpc>
                <a:spcPct val="100000"/>
              </a:lnSpc>
            </a:pPr>
            <a:endParaRPr b="0" lang="fr-FR" sz="1800" spc="-1" strike="noStrike">
              <a:latin typeface="Arial"/>
            </a:endParaRPr>
          </a:p>
          <a:p>
            <a:pPr algn="just">
              <a:lnSpc>
                <a:spcPct val="100000"/>
              </a:lnSpc>
            </a:pPr>
            <a:endParaRPr b="0" lang="fr-FR" sz="1800" spc="-1" strike="noStrike">
              <a:latin typeface="Arial"/>
            </a:endParaRPr>
          </a:p>
          <a:p>
            <a:pPr algn="just">
              <a:lnSpc>
                <a:spcPct val="100000"/>
              </a:lnSpc>
            </a:pPr>
            <a:r>
              <a:rPr b="1" lang="fr-FR" sz="1800" spc="-1" strike="noStrike">
                <a:solidFill>
                  <a:srgbClr val="000000"/>
                </a:solidFill>
                <a:latin typeface="Arial"/>
              </a:rPr>
              <a:t>	</a:t>
            </a:r>
            <a:r>
              <a:rPr b="1" lang="fr-FR" sz="1800" spc="-1" strike="noStrike">
                <a:solidFill>
                  <a:srgbClr val="000000"/>
                </a:solidFill>
                <a:latin typeface="Arial"/>
              </a:rPr>
              <a:t>Les opérateurs qui voudront reconduire leurs opérations devront </a:t>
            </a:r>
            <a:r>
              <a:rPr b="1" lang="fr-FR" sz="1800" spc="-1" strike="noStrike">
                <a:solidFill>
                  <a:srgbClr val="000000"/>
                </a:solidFill>
                <a:latin typeface="Arial"/>
              </a:rPr>
              <a:t>	</a:t>
            </a:r>
            <a:r>
              <a:rPr b="1" lang="fr-FR" sz="1800" spc="-1" strike="noStrike">
                <a:solidFill>
                  <a:srgbClr val="000000"/>
                </a:solidFill>
                <a:latin typeface="Arial"/>
              </a:rPr>
              <a:t>déposer une NOUVELLE candidature chaque année.</a:t>
            </a:r>
            <a:endParaRPr b="0" lang="fr-FR" sz="1800" spc="-1" strike="noStrike">
              <a:latin typeface="Arial"/>
            </a:endParaRPr>
          </a:p>
          <a:p>
            <a:pPr algn="just">
              <a:lnSpc>
                <a:spcPct val="100000"/>
              </a:lnSpc>
            </a:pPr>
            <a:endParaRPr b="0" lang="fr-FR" sz="1800" spc="-1" strike="noStrike">
              <a:latin typeface="Arial"/>
            </a:endParaRPr>
          </a:p>
          <a:p>
            <a:pPr algn="just">
              <a:lnSpc>
                <a:spcPct val="100000"/>
              </a:lnSpc>
            </a:pPr>
            <a:endParaRPr b="0" lang="fr-FR" sz="1800" spc="-1" strike="noStrike">
              <a:latin typeface="Arial"/>
            </a:endParaRPr>
          </a:p>
          <a:p>
            <a:pPr algn="just">
              <a:lnSpc>
                <a:spcPct val="100000"/>
              </a:lnSpc>
            </a:pPr>
            <a:r>
              <a:rPr b="1" lang="fr-FR" sz="1800" spc="-1" strike="noStrike">
                <a:solidFill>
                  <a:srgbClr val="000000"/>
                </a:solidFill>
                <a:latin typeface="Arial"/>
              </a:rPr>
              <a:t>	</a:t>
            </a:r>
            <a:r>
              <a:rPr b="1" lang="fr-FR" sz="1800" spc="-1" strike="noStrike">
                <a:solidFill>
                  <a:srgbClr val="000000"/>
                </a:solidFill>
                <a:latin typeface="Arial"/>
              </a:rPr>
              <a:t>L’admissibilité de chaque nouvelle opération sera analysée sur la </a:t>
            </a:r>
            <a:r>
              <a:rPr b="1" lang="fr-FR" sz="1800" spc="-1" strike="noStrike">
                <a:solidFill>
                  <a:srgbClr val="000000"/>
                </a:solidFill>
                <a:latin typeface="Arial"/>
              </a:rPr>
              <a:t>	</a:t>
            </a:r>
            <a:r>
              <a:rPr b="1" lang="fr-FR" sz="1800" spc="-1" strike="noStrike">
                <a:solidFill>
                  <a:srgbClr val="000000"/>
                </a:solidFill>
                <a:latin typeface="Arial"/>
              </a:rPr>
              <a:t>base des cinq critères fixés par la règlementation européenne et </a:t>
            </a:r>
            <a:r>
              <a:rPr b="1" lang="fr-FR" sz="1800" spc="-1" strike="noStrike">
                <a:solidFill>
                  <a:srgbClr val="000000"/>
                </a:solidFill>
                <a:latin typeface="Arial"/>
              </a:rPr>
              <a:t>	</a:t>
            </a:r>
            <a:r>
              <a:rPr b="1" lang="fr-FR" sz="1800" spc="-1" strike="noStrike">
                <a:solidFill>
                  <a:srgbClr val="000000"/>
                </a:solidFill>
                <a:latin typeface="Arial"/>
              </a:rPr>
              <a:t>reprise au point 5.8 de la décision 2018-24.</a:t>
            </a:r>
            <a:endParaRPr b="0" lang="fr-FR" sz="1800" spc="-1" strike="noStrike">
              <a:latin typeface="Arial"/>
            </a:endParaRPr>
          </a:p>
          <a:p>
            <a:pPr algn="just">
              <a:lnSpc>
                <a:spcPct val="100000"/>
              </a:lnSpc>
            </a:pPr>
            <a:endParaRPr b="0" lang="fr-FR" sz="1800" spc="-1" strike="noStrike">
              <a:latin typeface="Arial"/>
            </a:endParaRPr>
          </a:p>
          <a:p>
            <a:pPr algn="just">
              <a:lnSpc>
                <a:spcPct val="100000"/>
              </a:lnSpc>
            </a:pPr>
            <a:endParaRPr b="0" lang="fr-FR" sz="1800" spc="-1" strike="noStrike">
              <a:latin typeface="Arial"/>
            </a:endParaRPr>
          </a:p>
          <a:p>
            <a:pPr algn="just">
              <a:lnSpc>
                <a:spcPct val="100000"/>
              </a:lnSpc>
            </a:pPr>
            <a:r>
              <a:rPr b="1" lang="fr-FR" sz="1800" spc="-1" strike="noStrike">
                <a:solidFill>
                  <a:srgbClr val="000000"/>
                </a:solidFill>
                <a:latin typeface="Arial"/>
              </a:rPr>
              <a:t>	</a:t>
            </a:r>
            <a:endParaRPr b="0" lang="fr-FR" sz="1800" spc="-1" strike="noStrike">
              <a:latin typeface="Arial"/>
            </a:endParaRPr>
          </a:p>
        </p:txBody>
      </p:sp>
      <p:sp>
        <p:nvSpPr>
          <p:cNvPr id="141" name="CustomShape 5"/>
          <p:cNvSpPr/>
          <p:nvPr/>
        </p:nvSpPr>
        <p:spPr>
          <a:xfrm>
            <a:off x="755640" y="1607400"/>
            <a:ext cx="439560" cy="33012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42" name="CustomShape 6"/>
          <p:cNvSpPr/>
          <p:nvPr/>
        </p:nvSpPr>
        <p:spPr>
          <a:xfrm>
            <a:off x="755640" y="3280680"/>
            <a:ext cx="439560" cy="33012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43" name="CustomShape 7"/>
          <p:cNvSpPr/>
          <p:nvPr/>
        </p:nvSpPr>
        <p:spPr>
          <a:xfrm>
            <a:off x="755640" y="4337280"/>
            <a:ext cx="439560" cy="33012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1"/>
          <p:cNvSpPr txBox="1"/>
          <p:nvPr/>
        </p:nvSpPr>
        <p:spPr>
          <a:xfrm>
            <a:off x="395280" y="189000"/>
            <a:ext cx="7992720" cy="6192360"/>
          </a:xfrm>
          <a:prstGeom prst="rect">
            <a:avLst/>
          </a:prstGeom>
          <a:noFill/>
          <a:ln w="9360">
            <a:noFill/>
          </a:ln>
        </p:spPr>
        <p:txBody>
          <a:bodyPr/>
          <a:p>
            <a:pPr marL="272880" indent="-272520">
              <a:lnSpc>
                <a:spcPct val="100000"/>
              </a:lnSpc>
              <a:spcBef>
                <a:spcPts val="601"/>
              </a:spcBef>
            </a:pPr>
            <a:endParaRPr b="0" lang="fr-FR" sz="2400" spc="-1" strike="noStrike">
              <a:solidFill>
                <a:srgbClr val="000000"/>
              </a:solidFill>
              <a:latin typeface="Century Schoolbook"/>
            </a:endParaRPr>
          </a:p>
          <a:p>
            <a:pPr marL="272880" indent="-272520">
              <a:lnSpc>
                <a:spcPct val="100000"/>
              </a:lnSpc>
              <a:spcBef>
                <a:spcPts val="601"/>
              </a:spcBef>
            </a:pPr>
            <a:endParaRPr b="0" lang="fr-FR" sz="2400" spc="-1" strike="noStrike">
              <a:solidFill>
                <a:srgbClr val="000000"/>
              </a:solidFill>
              <a:latin typeface="Century Schoolbook"/>
            </a:endParaRPr>
          </a:p>
          <a:p>
            <a:pPr marL="272880" indent="-272520">
              <a:lnSpc>
                <a:spcPct val="100000"/>
              </a:lnSpc>
              <a:spcBef>
                <a:spcPts val="601"/>
              </a:spcBef>
            </a:pPr>
            <a:endParaRPr b="0" lang="fr-FR" sz="2400" spc="-1" strike="noStrike">
              <a:solidFill>
                <a:srgbClr val="000000"/>
              </a:solidFill>
              <a:latin typeface="Century Schoolbook"/>
            </a:endParaRPr>
          </a:p>
          <a:p>
            <a:pPr algn="just">
              <a:lnSpc>
                <a:spcPct val="100000"/>
              </a:lnSpc>
              <a:spcBef>
                <a:spcPts val="601"/>
              </a:spcBef>
            </a:pPr>
            <a:endParaRPr b="0" lang="fr-FR" sz="2400" spc="-1" strike="noStrike">
              <a:solidFill>
                <a:srgbClr val="000000"/>
              </a:solidFill>
              <a:latin typeface="Century Schoolbook"/>
            </a:endParaRPr>
          </a:p>
          <a:p>
            <a:pPr algn="just">
              <a:lnSpc>
                <a:spcPct val="100000"/>
              </a:lnSpc>
              <a:spcBef>
                <a:spcPts val="601"/>
              </a:spcBef>
            </a:pPr>
            <a:r>
              <a:rPr b="1" lang="fr-FR" sz="2000" spc="-1" strike="noStrike">
                <a:solidFill>
                  <a:srgbClr val="000000"/>
                </a:solidFill>
                <a:latin typeface="Century Schoolbook"/>
              </a:rPr>
              <a:t> </a:t>
            </a:r>
            <a:endParaRPr b="0" lang="fr-FR" sz="2000" spc="-1" strike="noStrike">
              <a:solidFill>
                <a:srgbClr val="000000"/>
              </a:solidFill>
              <a:latin typeface="Century Schoolbook"/>
            </a:endParaRPr>
          </a:p>
          <a:p>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p:txBody>
      </p:sp>
      <p:sp>
        <p:nvSpPr>
          <p:cNvPr id="145" name="CustomShape 2"/>
          <p:cNvSpPr/>
          <p:nvPr/>
        </p:nvSpPr>
        <p:spPr>
          <a:xfrm>
            <a:off x="539640" y="260640"/>
            <a:ext cx="7776360" cy="882720"/>
          </a:xfrm>
          <a:prstGeom prst="rect">
            <a:avLst/>
          </a:prstGeom>
          <a:noFill/>
          <a:ln>
            <a:noFill/>
          </a:ln>
        </p:spPr>
        <p:style>
          <a:lnRef idx="0"/>
          <a:fillRef idx="0"/>
          <a:effectRef idx="0"/>
          <a:fontRef idx="minor"/>
        </p:style>
        <p:txBody>
          <a:bodyPr lIns="90000" rIns="90000" tIns="45000" bIns="45000"/>
          <a:p>
            <a:pPr algn="ctr">
              <a:lnSpc>
                <a:spcPct val="100000"/>
              </a:lnSpc>
            </a:pPr>
            <a:r>
              <a:rPr b="1" lang="fr-FR" sz="2800" spc="-1" strike="noStrike" cap="all">
                <a:solidFill>
                  <a:srgbClr val="583cbe"/>
                </a:solidFill>
                <a:latin typeface="Century Schoolbook"/>
              </a:rPr>
              <a:t> </a:t>
            </a:r>
            <a:r>
              <a:rPr b="1" lang="fr-FR" sz="2400" spc="-1" strike="noStrike">
                <a:solidFill>
                  <a:srgbClr val="583cbe"/>
                </a:solidFill>
                <a:latin typeface="Times New Roman"/>
              </a:rPr>
              <a:t>3 – L’INTEGRATION DES TYPES D’EVEVENEMENTS DANS LE TELE-SERVICE </a:t>
            </a:r>
            <a:endParaRPr b="0" lang="fr-FR" sz="2400" spc="-1" strike="noStrike">
              <a:latin typeface="Arial"/>
            </a:endParaRPr>
          </a:p>
        </p:txBody>
      </p:sp>
      <p:sp>
        <p:nvSpPr>
          <p:cNvPr id="146" name="TextShape 3"/>
          <p:cNvSpPr txBox="1"/>
          <p:nvPr/>
        </p:nvSpPr>
        <p:spPr>
          <a:xfrm>
            <a:off x="8129520" y="5734080"/>
            <a:ext cx="609120" cy="520200"/>
          </a:xfrm>
          <a:prstGeom prst="rect">
            <a:avLst/>
          </a:prstGeom>
          <a:noFill/>
          <a:ln>
            <a:noFill/>
          </a:ln>
        </p:spPr>
        <p:txBody>
          <a:bodyPr lIns="90000" rIns="90000" tIns="45000" bIns="45000" anchor="ctr"/>
          <a:p>
            <a:pPr algn="ctr">
              <a:lnSpc>
                <a:spcPct val="100000"/>
              </a:lnSpc>
            </a:pPr>
            <a:fld id="{6A6564ED-8ACC-467C-A22C-BA62BE725636}" type="slidenum">
              <a:rPr b="1" lang="fr-FR" sz="1400" spc="-1" strike="noStrike">
                <a:solidFill>
                  <a:srgbClr val="ffffff"/>
                </a:solidFill>
                <a:latin typeface="Century Schoolbook"/>
              </a:rPr>
              <a:t>1</a:t>
            </a:fld>
            <a:endParaRPr b="0" lang="fr-FR" sz="1400" spc="-1" strike="noStrike">
              <a:latin typeface="Times New Roman"/>
            </a:endParaRPr>
          </a:p>
        </p:txBody>
      </p:sp>
      <p:sp>
        <p:nvSpPr>
          <p:cNvPr id="147" name="CustomShape 4"/>
          <p:cNvSpPr/>
          <p:nvPr/>
        </p:nvSpPr>
        <p:spPr>
          <a:xfrm>
            <a:off x="395280" y="1556640"/>
            <a:ext cx="8208720" cy="364680"/>
          </a:xfrm>
          <a:prstGeom prst="rect">
            <a:avLst/>
          </a:prstGeom>
          <a:noFill/>
          <a:ln>
            <a:noFill/>
          </a:ln>
        </p:spPr>
        <p:style>
          <a:lnRef idx="0"/>
          <a:fillRef idx="0"/>
          <a:effectRef idx="0"/>
          <a:fontRef idx="minor"/>
        </p:style>
        <p:txBody>
          <a:bodyPr lIns="90000" rIns="90000" tIns="45000" bIns="45000"/>
          <a:p>
            <a:pPr algn="just">
              <a:lnSpc>
                <a:spcPct val="100000"/>
              </a:lnSpc>
            </a:pPr>
            <a:r>
              <a:rPr b="0" lang="fr-FR" sz="1800" spc="-1" strike="noStrike">
                <a:solidFill>
                  <a:srgbClr val="000000"/>
                </a:solidFill>
                <a:latin typeface="Arial"/>
              </a:rPr>
              <a:t>	</a:t>
            </a:r>
            <a:endParaRPr b="0" lang="fr-FR" sz="1800" spc="-1" strike="noStrike">
              <a:latin typeface="Arial"/>
            </a:endParaRPr>
          </a:p>
        </p:txBody>
      </p:sp>
      <p:sp>
        <p:nvSpPr>
          <p:cNvPr id="148" name="CustomShape 5"/>
          <p:cNvSpPr/>
          <p:nvPr/>
        </p:nvSpPr>
        <p:spPr>
          <a:xfrm>
            <a:off x="247680" y="1720080"/>
            <a:ext cx="439560" cy="33012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49" name="CustomShape 6"/>
          <p:cNvSpPr/>
          <p:nvPr/>
        </p:nvSpPr>
        <p:spPr>
          <a:xfrm>
            <a:off x="467640" y="1397160"/>
            <a:ext cx="8236080" cy="1063800"/>
          </a:xfrm>
          <a:prstGeom prst="rect">
            <a:avLst/>
          </a:prstGeom>
          <a:noFill/>
          <a:ln w="9360">
            <a:noFill/>
          </a:ln>
        </p:spPr>
        <p:style>
          <a:lnRef idx="0"/>
          <a:fillRef idx="0"/>
          <a:effectRef idx="0"/>
          <a:fontRef idx="minor"/>
        </p:style>
        <p:txBody>
          <a:bodyPr lIns="90000" rIns="90000" tIns="45000" bIns="45000"/>
          <a:p>
            <a:pPr lvl="2" marL="914400" indent="-216000" algn="just">
              <a:lnSpc>
                <a:spcPct val="100000"/>
              </a:lnSpc>
              <a:buSzPct val="100051"/>
              <a:buBlip>
                <a:blip r:embed="rId1"/>
              </a:buBlip>
            </a:pPr>
            <a:r>
              <a:rPr b="0" lang="fr-FR" sz="1600" spc="-1" strike="noStrike">
                <a:solidFill>
                  <a:srgbClr val="000000"/>
                </a:solidFill>
                <a:latin typeface="Times New Roman"/>
              </a:rPr>
              <a:t>Désormais, les </a:t>
            </a:r>
            <a:r>
              <a:rPr b="1" lang="fr-FR" sz="1600" spc="-1" strike="noStrike">
                <a:solidFill>
                  <a:srgbClr val="000000"/>
                </a:solidFill>
                <a:latin typeface="Times New Roman"/>
              </a:rPr>
              <a:t>opérations</a:t>
            </a:r>
            <a:r>
              <a:rPr b="0" lang="fr-FR" sz="1600" spc="-1" strike="noStrike">
                <a:solidFill>
                  <a:srgbClr val="000000"/>
                </a:solidFill>
                <a:latin typeface="Times New Roman"/>
              </a:rPr>
              <a:t> et les </a:t>
            </a:r>
            <a:r>
              <a:rPr b="1" lang="fr-FR" sz="1600" spc="-1" strike="noStrike">
                <a:solidFill>
                  <a:srgbClr val="000000"/>
                </a:solidFill>
                <a:latin typeface="Times New Roman"/>
              </a:rPr>
              <a:t>budgets</a:t>
            </a:r>
            <a:r>
              <a:rPr b="0" lang="fr-FR" sz="1600" spc="-1" strike="noStrike">
                <a:solidFill>
                  <a:srgbClr val="000000"/>
                </a:solidFill>
                <a:latin typeface="Times New Roman"/>
              </a:rPr>
              <a:t> correspondants sont </a:t>
            </a:r>
            <a:r>
              <a:rPr b="1" lang="fr-FR" sz="1600" spc="-1" strike="noStrike">
                <a:solidFill>
                  <a:srgbClr val="000000"/>
                </a:solidFill>
                <a:latin typeface="Times New Roman"/>
              </a:rPr>
              <a:t>présentés par type d’évènement</a:t>
            </a:r>
            <a:endParaRPr b="0" lang="fr-FR" sz="1600" spc="-1" strike="noStrike">
              <a:latin typeface="Arial"/>
            </a:endParaRPr>
          </a:p>
          <a:p>
            <a:pPr marL="914400" algn="just">
              <a:lnSpc>
                <a:spcPct val="100000"/>
              </a:lnSpc>
            </a:pPr>
            <a:r>
              <a:rPr b="1" lang="fr-FR" sz="1600" spc="-1" strike="noStrike">
                <a:solidFill>
                  <a:srgbClr val="000000"/>
                </a:solidFill>
                <a:latin typeface="Times New Roman"/>
              </a:rPr>
              <a:t>13 types d’événements </a:t>
            </a:r>
            <a:r>
              <a:rPr b="0" lang="fr-FR" sz="1600" spc="-1" strike="noStrike">
                <a:solidFill>
                  <a:srgbClr val="000000"/>
                </a:solidFill>
                <a:latin typeface="Times New Roman"/>
              </a:rPr>
              <a:t>ont été paramétrés dans le télé-service :</a:t>
            </a:r>
            <a:endParaRPr b="0" lang="fr-FR" sz="1600" spc="-1" strike="noStrike">
              <a:latin typeface="Arial"/>
            </a:endParaRPr>
          </a:p>
          <a:p>
            <a:pPr marL="914400" algn="just">
              <a:lnSpc>
                <a:spcPct val="100000"/>
              </a:lnSpc>
            </a:pPr>
            <a:endParaRPr b="0" lang="fr-FR" sz="1600" spc="-1" strike="noStrike">
              <a:latin typeface="Arial"/>
            </a:endParaRPr>
          </a:p>
        </p:txBody>
      </p:sp>
      <p:sp>
        <p:nvSpPr>
          <p:cNvPr id="150" name="CustomShape 7"/>
          <p:cNvSpPr/>
          <p:nvPr/>
        </p:nvSpPr>
        <p:spPr>
          <a:xfrm>
            <a:off x="1331640" y="2276640"/>
            <a:ext cx="6819480" cy="3744360"/>
          </a:xfrm>
          <a:prstGeom prst="rect">
            <a:avLst/>
          </a:prstGeom>
          <a:noFill/>
          <a:ln w="9360">
            <a:noFill/>
          </a:ln>
        </p:spPr>
        <p:style>
          <a:lnRef idx="0"/>
          <a:fillRef idx="0"/>
          <a:effectRef idx="0"/>
          <a:fontRef idx="minor"/>
        </p:style>
        <p:txBody>
          <a:bodyPr/>
          <a:p>
            <a:pPr marL="272880" indent="-272520">
              <a:lnSpc>
                <a:spcPct val="100000"/>
              </a:lnSpc>
              <a:spcBef>
                <a:spcPts val="601"/>
              </a:spcBef>
              <a:buClr>
                <a:srgbClr val="583cbe"/>
              </a:buClr>
              <a:buSzPct val="70000"/>
              <a:buFont typeface="Wingdings" charset="2"/>
              <a:buChar char=""/>
            </a:pPr>
            <a:r>
              <a:rPr b="0" lang="fr-FR" sz="1400" spc="-1" strike="noStrike">
                <a:solidFill>
                  <a:srgbClr val="000000"/>
                </a:solidFill>
                <a:latin typeface="Century Schoolbook"/>
              </a:rPr>
              <a:t>Publicité, internet et annonces dans les médias </a:t>
            </a:r>
            <a:endParaRPr b="0" lang="fr-FR" sz="1400" spc="-1" strike="noStrike">
              <a:latin typeface="Arial"/>
            </a:endParaRPr>
          </a:p>
          <a:p>
            <a:pPr marL="272880" indent="-272520">
              <a:lnSpc>
                <a:spcPct val="100000"/>
              </a:lnSpc>
              <a:spcBef>
                <a:spcPts val="601"/>
              </a:spcBef>
              <a:buClr>
                <a:srgbClr val="583cbe"/>
              </a:buClr>
              <a:buSzPct val="70000"/>
              <a:buFont typeface="Wingdings" charset="2"/>
              <a:buChar char=""/>
            </a:pPr>
            <a:r>
              <a:rPr b="0" lang="fr-FR" sz="1400" spc="-1" strike="noStrike">
                <a:solidFill>
                  <a:srgbClr val="000000"/>
                </a:solidFill>
                <a:latin typeface="Century Schoolbook"/>
              </a:rPr>
              <a:t>Sponsoring / placement de produit</a:t>
            </a:r>
            <a:endParaRPr b="0" lang="fr-FR" sz="1400" spc="-1" strike="noStrike">
              <a:latin typeface="Arial"/>
            </a:endParaRPr>
          </a:p>
          <a:p>
            <a:pPr marL="272880" indent="-272520">
              <a:lnSpc>
                <a:spcPct val="100000"/>
              </a:lnSpc>
              <a:spcBef>
                <a:spcPts val="601"/>
              </a:spcBef>
              <a:buClr>
                <a:srgbClr val="583cbe"/>
              </a:buClr>
              <a:buSzPct val="70000"/>
              <a:buFont typeface="Wingdings" charset="2"/>
              <a:buChar char=""/>
            </a:pPr>
            <a:r>
              <a:rPr b="0" lang="fr-FR" sz="1400" spc="-1" strike="noStrike">
                <a:solidFill>
                  <a:srgbClr val="000000"/>
                </a:solidFill>
                <a:latin typeface="Century Schoolbook"/>
              </a:rPr>
              <a:t>Relations presse</a:t>
            </a:r>
            <a:endParaRPr b="0" lang="fr-FR" sz="1400" spc="-1" strike="noStrike">
              <a:latin typeface="Arial"/>
            </a:endParaRPr>
          </a:p>
          <a:p>
            <a:pPr marL="272880" indent="-272520">
              <a:lnSpc>
                <a:spcPct val="100000"/>
              </a:lnSpc>
              <a:spcBef>
                <a:spcPts val="601"/>
              </a:spcBef>
              <a:buClr>
                <a:srgbClr val="583cbe"/>
              </a:buClr>
              <a:buSzPct val="70000"/>
              <a:buFont typeface="Wingdings" charset="2"/>
              <a:buChar char=""/>
            </a:pPr>
            <a:r>
              <a:rPr b="0" lang="fr-FR" sz="1400" spc="-1" strike="noStrike">
                <a:solidFill>
                  <a:srgbClr val="000000"/>
                </a:solidFill>
                <a:latin typeface="Century Schoolbook"/>
              </a:rPr>
              <a:t>Dégustations (en pays tiers)</a:t>
            </a:r>
            <a:endParaRPr b="0" lang="fr-FR" sz="1400" spc="-1" strike="noStrike">
              <a:latin typeface="Arial"/>
            </a:endParaRPr>
          </a:p>
          <a:p>
            <a:pPr marL="272880" indent="-272520">
              <a:lnSpc>
                <a:spcPct val="100000"/>
              </a:lnSpc>
              <a:spcBef>
                <a:spcPts val="601"/>
              </a:spcBef>
              <a:buClr>
                <a:srgbClr val="583cbe"/>
              </a:buClr>
              <a:buSzPct val="70000"/>
              <a:buFont typeface="Wingdings" charset="2"/>
              <a:buChar char=""/>
            </a:pPr>
            <a:r>
              <a:rPr b="0" lang="fr-FR" sz="1400" spc="-1" strike="noStrike">
                <a:solidFill>
                  <a:srgbClr val="000000"/>
                </a:solidFill>
                <a:latin typeface="Century Schoolbook"/>
              </a:rPr>
              <a:t>Animation / mise en avant  (sans dégustation)</a:t>
            </a:r>
            <a:endParaRPr b="0" lang="fr-FR" sz="1400" spc="-1" strike="noStrike">
              <a:latin typeface="Arial"/>
            </a:endParaRPr>
          </a:p>
          <a:p>
            <a:pPr marL="272880" indent="-272520">
              <a:lnSpc>
                <a:spcPct val="100000"/>
              </a:lnSpc>
              <a:spcBef>
                <a:spcPts val="601"/>
              </a:spcBef>
              <a:buClr>
                <a:srgbClr val="583cbe"/>
              </a:buClr>
              <a:buSzPct val="70000"/>
              <a:buFont typeface="Wingdings" charset="2"/>
              <a:buChar char=""/>
            </a:pPr>
            <a:r>
              <a:rPr b="0" lang="fr-FR" sz="1400" spc="-1" strike="noStrike">
                <a:solidFill>
                  <a:srgbClr val="000000"/>
                </a:solidFill>
                <a:latin typeface="Century Schoolbook"/>
              </a:rPr>
              <a:t>Formation / participation à la dégustation ou à la connaissance des vins </a:t>
            </a:r>
            <a:endParaRPr b="0" lang="fr-FR" sz="1400" spc="-1" strike="noStrike">
              <a:latin typeface="Arial"/>
            </a:endParaRPr>
          </a:p>
          <a:p>
            <a:pPr marL="272880" indent="-272520">
              <a:lnSpc>
                <a:spcPct val="100000"/>
              </a:lnSpc>
              <a:spcBef>
                <a:spcPts val="601"/>
              </a:spcBef>
              <a:buClr>
                <a:srgbClr val="583cbe"/>
              </a:buClr>
              <a:buSzPct val="70000"/>
              <a:buFont typeface="Wingdings" charset="2"/>
              <a:buChar char=""/>
            </a:pPr>
            <a:r>
              <a:rPr b="0" lang="fr-FR" sz="1400" spc="-1" strike="noStrike">
                <a:solidFill>
                  <a:srgbClr val="000000"/>
                </a:solidFill>
                <a:latin typeface="Century Schoolbook"/>
              </a:rPr>
              <a:t>Participation / organisation concours</a:t>
            </a:r>
            <a:endParaRPr b="0" lang="fr-FR" sz="1400" spc="-1" strike="noStrike">
              <a:latin typeface="Arial"/>
            </a:endParaRPr>
          </a:p>
          <a:p>
            <a:pPr marL="272880" indent="-272520">
              <a:lnSpc>
                <a:spcPct val="100000"/>
              </a:lnSpc>
              <a:spcBef>
                <a:spcPts val="601"/>
              </a:spcBef>
              <a:buClr>
                <a:srgbClr val="583cbe"/>
              </a:buClr>
              <a:buSzPct val="70000"/>
              <a:buFont typeface="Wingdings" charset="2"/>
              <a:buChar char=""/>
            </a:pPr>
            <a:r>
              <a:rPr b="0" lang="fr-FR" sz="1400" spc="-1" strike="noStrike">
                <a:solidFill>
                  <a:srgbClr val="000000"/>
                </a:solidFill>
                <a:latin typeface="Century Schoolbook"/>
              </a:rPr>
              <a:t>Voyage sur lieux de production </a:t>
            </a:r>
            <a:endParaRPr b="0" lang="fr-FR" sz="1400" spc="-1" strike="noStrike">
              <a:latin typeface="Arial"/>
            </a:endParaRPr>
          </a:p>
          <a:p>
            <a:pPr marL="272880" indent="-272520">
              <a:lnSpc>
                <a:spcPct val="100000"/>
              </a:lnSpc>
              <a:spcBef>
                <a:spcPts val="601"/>
              </a:spcBef>
              <a:buClr>
                <a:srgbClr val="583cbe"/>
              </a:buClr>
              <a:buSzPct val="70000"/>
              <a:buFont typeface="Wingdings" charset="2"/>
              <a:buChar char=""/>
            </a:pPr>
            <a:r>
              <a:rPr b="0" lang="fr-FR" sz="1400" spc="-1" strike="noStrike">
                <a:solidFill>
                  <a:srgbClr val="000000"/>
                </a:solidFill>
                <a:latin typeface="Century Schoolbook"/>
              </a:rPr>
              <a:t>Plaquette et brochures techniques </a:t>
            </a:r>
            <a:endParaRPr b="0" lang="fr-FR" sz="1400" spc="-1" strike="noStrike">
              <a:latin typeface="Arial"/>
            </a:endParaRPr>
          </a:p>
          <a:p>
            <a:pPr marL="272880" indent="-272520">
              <a:lnSpc>
                <a:spcPct val="100000"/>
              </a:lnSpc>
              <a:spcBef>
                <a:spcPts val="601"/>
              </a:spcBef>
              <a:buClr>
                <a:srgbClr val="583cbe"/>
              </a:buClr>
              <a:buSzPct val="70000"/>
              <a:buFont typeface="Wingdings" charset="2"/>
              <a:buChar char=""/>
            </a:pPr>
            <a:r>
              <a:rPr b="0" lang="fr-FR" sz="1400" spc="-1" strike="noStrike">
                <a:solidFill>
                  <a:srgbClr val="000000"/>
                </a:solidFill>
                <a:latin typeface="Century Schoolbook"/>
              </a:rPr>
              <a:t>Participation salons internationaux</a:t>
            </a:r>
            <a:endParaRPr b="0" lang="fr-FR" sz="1400" spc="-1" strike="noStrike">
              <a:latin typeface="Arial"/>
            </a:endParaRPr>
          </a:p>
          <a:p>
            <a:pPr marL="272880" indent="-272520">
              <a:lnSpc>
                <a:spcPct val="100000"/>
              </a:lnSpc>
              <a:spcBef>
                <a:spcPts val="601"/>
              </a:spcBef>
              <a:buClr>
                <a:srgbClr val="583cbe"/>
              </a:buClr>
              <a:buSzPct val="70000"/>
              <a:buFont typeface="Wingdings" charset="2"/>
              <a:buChar char=""/>
            </a:pPr>
            <a:r>
              <a:rPr b="0" lang="fr-FR" sz="1400" spc="-1" strike="noStrike">
                <a:solidFill>
                  <a:srgbClr val="000000"/>
                </a:solidFill>
                <a:latin typeface="Century Schoolbook"/>
              </a:rPr>
              <a:t>Campagne d’information</a:t>
            </a:r>
            <a:endParaRPr b="0" lang="fr-FR" sz="1400" spc="-1" strike="noStrike">
              <a:latin typeface="Arial"/>
            </a:endParaRPr>
          </a:p>
          <a:p>
            <a:pPr marL="272880" indent="-272520">
              <a:lnSpc>
                <a:spcPct val="100000"/>
              </a:lnSpc>
              <a:spcBef>
                <a:spcPts val="601"/>
              </a:spcBef>
              <a:buClr>
                <a:srgbClr val="583cbe"/>
              </a:buClr>
              <a:buSzPct val="70000"/>
              <a:buFont typeface="Wingdings" charset="2"/>
              <a:buChar char=""/>
            </a:pPr>
            <a:r>
              <a:rPr b="0" lang="fr-FR" sz="1400" spc="-1" strike="noStrike">
                <a:solidFill>
                  <a:srgbClr val="000000"/>
                </a:solidFill>
                <a:latin typeface="Century Schoolbook"/>
              </a:rPr>
              <a:t>Etude de marchés nouveaux</a:t>
            </a:r>
            <a:endParaRPr b="0" lang="fr-FR" sz="1400" spc="-1" strike="noStrike">
              <a:latin typeface="Arial"/>
            </a:endParaRPr>
          </a:p>
          <a:p>
            <a:pPr marL="272880" indent="-272520">
              <a:lnSpc>
                <a:spcPct val="100000"/>
              </a:lnSpc>
              <a:spcBef>
                <a:spcPts val="601"/>
              </a:spcBef>
              <a:buClr>
                <a:srgbClr val="583cbe"/>
              </a:buClr>
              <a:buSzPct val="70000"/>
              <a:buFont typeface="Wingdings" charset="2"/>
              <a:buChar char=""/>
            </a:pPr>
            <a:r>
              <a:rPr b="0" lang="fr-FR" sz="1400" spc="-1" strike="noStrike">
                <a:solidFill>
                  <a:srgbClr val="000000"/>
                </a:solidFill>
                <a:latin typeface="Century Schoolbook"/>
              </a:rPr>
              <a:t>Etude d’évaluation</a:t>
            </a:r>
            <a:endParaRPr b="0" lang="fr-FR" sz="1400" spc="-1" strike="noStrike">
              <a:latin typeface="Arial"/>
            </a:endParaRPr>
          </a:p>
          <a:p>
            <a:pPr>
              <a:lnSpc>
                <a:spcPct val="100000"/>
              </a:lnSpc>
              <a:spcBef>
                <a:spcPts val="601"/>
              </a:spcBef>
            </a:pPr>
            <a:r>
              <a:rPr b="1" lang="fr-FR" sz="1400" spc="-1" strike="noStrike">
                <a:solidFill>
                  <a:srgbClr val="ff0000"/>
                </a:solidFill>
                <a:latin typeface="Century Schoolbook"/>
              </a:rPr>
              <a:t>Une fiche « libre » permet au demandeur de créer un événement non paramétré mais il reste responsable en cas d’inéligibilité de l’évènement.</a:t>
            </a:r>
            <a:endParaRPr b="0" lang="fr-FR" sz="1400" spc="-1" strike="noStrike">
              <a:latin typeface="Arial"/>
            </a:endParaRPr>
          </a:p>
        </p:txBody>
      </p:sp>
      <p:sp>
        <p:nvSpPr>
          <p:cNvPr id="151" name="CustomShape 8"/>
          <p:cNvSpPr/>
          <p:nvPr/>
        </p:nvSpPr>
        <p:spPr>
          <a:xfrm>
            <a:off x="247680" y="6089760"/>
            <a:ext cx="439560" cy="33012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TextShape 1"/>
          <p:cNvSpPr txBox="1"/>
          <p:nvPr/>
        </p:nvSpPr>
        <p:spPr>
          <a:xfrm>
            <a:off x="395280" y="189000"/>
            <a:ext cx="7992720" cy="6192360"/>
          </a:xfrm>
          <a:prstGeom prst="rect">
            <a:avLst/>
          </a:prstGeom>
          <a:noFill/>
          <a:ln w="9360">
            <a:noFill/>
          </a:ln>
        </p:spPr>
        <p:txBody>
          <a:bodyPr/>
          <a:p>
            <a:pPr marL="272880" indent="-272520">
              <a:lnSpc>
                <a:spcPct val="100000"/>
              </a:lnSpc>
              <a:spcBef>
                <a:spcPts val="601"/>
              </a:spcBef>
            </a:pPr>
            <a:endParaRPr b="0" lang="fr-FR" sz="2400" spc="-1" strike="noStrike">
              <a:solidFill>
                <a:srgbClr val="000000"/>
              </a:solidFill>
              <a:latin typeface="Century Schoolbook"/>
            </a:endParaRPr>
          </a:p>
          <a:p>
            <a:pPr marL="272880" indent="-272520">
              <a:lnSpc>
                <a:spcPct val="100000"/>
              </a:lnSpc>
              <a:spcBef>
                <a:spcPts val="601"/>
              </a:spcBef>
            </a:pPr>
            <a:endParaRPr b="0" lang="fr-FR" sz="2400" spc="-1" strike="noStrike">
              <a:solidFill>
                <a:srgbClr val="000000"/>
              </a:solidFill>
              <a:latin typeface="Century Schoolbook"/>
            </a:endParaRPr>
          </a:p>
          <a:p>
            <a:pPr marL="272880" indent="-272520">
              <a:lnSpc>
                <a:spcPct val="100000"/>
              </a:lnSpc>
              <a:spcBef>
                <a:spcPts val="601"/>
              </a:spcBef>
            </a:pPr>
            <a:endParaRPr b="0" lang="fr-FR" sz="2400" spc="-1" strike="noStrike">
              <a:solidFill>
                <a:srgbClr val="000000"/>
              </a:solidFill>
              <a:latin typeface="Century Schoolbook"/>
            </a:endParaRPr>
          </a:p>
          <a:p>
            <a:pPr algn="just">
              <a:lnSpc>
                <a:spcPct val="100000"/>
              </a:lnSpc>
              <a:spcBef>
                <a:spcPts val="601"/>
              </a:spcBef>
            </a:pPr>
            <a:endParaRPr b="0" lang="fr-FR" sz="2400" spc="-1" strike="noStrike">
              <a:solidFill>
                <a:srgbClr val="000000"/>
              </a:solidFill>
              <a:latin typeface="Century Schoolbook"/>
            </a:endParaRPr>
          </a:p>
          <a:p>
            <a:pPr algn="just">
              <a:lnSpc>
                <a:spcPct val="100000"/>
              </a:lnSpc>
              <a:spcBef>
                <a:spcPts val="601"/>
              </a:spcBef>
            </a:pPr>
            <a:r>
              <a:rPr b="1" lang="fr-FR" sz="2000" spc="-1" strike="noStrike">
                <a:solidFill>
                  <a:srgbClr val="000000"/>
                </a:solidFill>
                <a:latin typeface="Century Schoolbook"/>
              </a:rPr>
              <a:t> </a:t>
            </a:r>
            <a:endParaRPr b="0" lang="fr-FR" sz="2000" spc="-1" strike="noStrike">
              <a:solidFill>
                <a:srgbClr val="000000"/>
              </a:solidFill>
              <a:latin typeface="Century Schoolbook"/>
            </a:endParaRPr>
          </a:p>
          <a:p>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a:p>
            <a:pPr algn="just">
              <a:lnSpc>
                <a:spcPct val="100000"/>
              </a:lnSpc>
              <a:spcBef>
                <a:spcPts val="601"/>
              </a:spcBef>
            </a:pPr>
            <a:endParaRPr b="0" lang="fr-FR" sz="2000" spc="-1" strike="noStrike">
              <a:solidFill>
                <a:srgbClr val="000000"/>
              </a:solidFill>
              <a:latin typeface="Century Schoolbook"/>
            </a:endParaRPr>
          </a:p>
        </p:txBody>
      </p:sp>
      <p:sp>
        <p:nvSpPr>
          <p:cNvPr id="153" name="CustomShape 2"/>
          <p:cNvSpPr/>
          <p:nvPr/>
        </p:nvSpPr>
        <p:spPr>
          <a:xfrm>
            <a:off x="539640" y="260640"/>
            <a:ext cx="7776360" cy="882720"/>
          </a:xfrm>
          <a:prstGeom prst="rect">
            <a:avLst/>
          </a:prstGeom>
          <a:noFill/>
          <a:ln>
            <a:noFill/>
          </a:ln>
        </p:spPr>
        <p:style>
          <a:lnRef idx="0"/>
          <a:fillRef idx="0"/>
          <a:effectRef idx="0"/>
          <a:fontRef idx="minor"/>
        </p:style>
        <p:txBody>
          <a:bodyPr lIns="90000" rIns="90000" tIns="45000" bIns="45000"/>
          <a:p>
            <a:pPr algn="ctr">
              <a:lnSpc>
                <a:spcPct val="100000"/>
              </a:lnSpc>
            </a:pPr>
            <a:r>
              <a:rPr b="1" lang="fr-FR" sz="2800" spc="-1" strike="noStrike" cap="all">
                <a:solidFill>
                  <a:srgbClr val="583cbe"/>
                </a:solidFill>
                <a:latin typeface="Century Schoolbook"/>
              </a:rPr>
              <a:t> </a:t>
            </a:r>
            <a:r>
              <a:rPr b="1" lang="fr-FR" sz="2400" spc="-1" strike="noStrike">
                <a:solidFill>
                  <a:srgbClr val="583cbe"/>
                </a:solidFill>
                <a:latin typeface="Times New Roman"/>
              </a:rPr>
              <a:t>3 – L’INTEGRATION DES TYPES D’EVEVENEMENTS DANS LE TELE-SERVICE (suite)</a:t>
            </a:r>
            <a:endParaRPr b="0" lang="fr-FR" sz="2400" spc="-1" strike="noStrike">
              <a:latin typeface="Arial"/>
            </a:endParaRPr>
          </a:p>
        </p:txBody>
      </p:sp>
      <p:sp>
        <p:nvSpPr>
          <p:cNvPr id="154" name="TextShape 3"/>
          <p:cNvSpPr txBox="1"/>
          <p:nvPr/>
        </p:nvSpPr>
        <p:spPr>
          <a:xfrm>
            <a:off x="8129520" y="5734080"/>
            <a:ext cx="609120" cy="520200"/>
          </a:xfrm>
          <a:prstGeom prst="rect">
            <a:avLst/>
          </a:prstGeom>
          <a:noFill/>
          <a:ln>
            <a:noFill/>
          </a:ln>
        </p:spPr>
        <p:txBody>
          <a:bodyPr lIns="90000" rIns="90000" tIns="45000" bIns="45000" anchor="ctr"/>
          <a:p>
            <a:pPr algn="ctr">
              <a:lnSpc>
                <a:spcPct val="100000"/>
              </a:lnSpc>
            </a:pPr>
            <a:fld id="{F2A639D1-62AC-4568-9D04-E0B22BA0002F}" type="slidenum">
              <a:rPr b="1" lang="fr-FR" sz="1400" spc="-1" strike="noStrike">
                <a:solidFill>
                  <a:srgbClr val="ffffff"/>
                </a:solidFill>
                <a:latin typeface="Century Schoolbook"/>
              </a:rPr>
              <a:t>1</a:t>
            </a:fld>
            <a:endParaRPr b="0" lang="fr-FR" sz="1400" spc="-1" strike="noStrike">
              <a:latin typeface="Times New Roman"/>
            </a:endParaRPr>
          </a:p>
        </p:txBody>
      </p:sp>
      <p:sp>
        <p:nvSpPr>
          <p:cNvPr id="155" name="CustomShape 4"/>
          <p:cNvSpPr/>
          <p:nvPr/>
        </p:nvSpPr>
        <p:spPr>
          <a:xfrm>
            <a:off x="395280" y="1556640"/>
            <a:ext cx="8208720" cy="364680"/>
          </a:xfrm>
          <a:prstGeom prst="rect">
            <a:avLst/>
          </a:prstGeom>
          <a:noFill/>
          <a:ln>
            <a:noFill/>
          </a:ln>
        </p:spPr>
        <p:style>
          <a:lnRef idx="0"/>
          <a:fillRef idx="0"/>
          <a:effectRef idx="0"/>
          <a:fontRef idx="minor"/>
        </p:style>
        <p:txBody>
          <a:bodyPr lIns="90000" rIns="90000" tIns="45000" bIns="45000"/>
          <a:p>
            <a:pPr algn="just">
              <a:lnSpc>
                <a:spcPct val="100000"/>
              </a:lnSpc>
            </a:pPr>
            <a:r>
              <a:rPr b="0" lang="fr-FR" sz="1800" spc="-1" strike="noStrike">
                <a:solidFill>
                  <a:srgbClr val="000000"/>
                </a:solidFill>
                <a:latin typeface="Arial"/>
              </a:rPr>
              <a:t>	</a:t>
            </a:r>
            <a:endParaRPr b="0" lang="fr-FR" sz="1800" spc="-1" strike="noStrike">
              <a:latin typeface="Arial"/>
            </a:endParaRPr>
          </a:p>
        </p:txBody>
      </p:sp>
      <p:sp>
        <p:nvSpPr>
          <p:cNvPr id="156" name="CustomShape 5"/>
          <p:cNvSpPr/>
          <p:nvPr/>
        </p:nvSpPr>
        <p:spPr>
          <a:xfrm>
            <a:off x="260640" y="1268640"/>
            <a:ext cx="8271360" cy="4320000"/>
          </a:xfrm>
          <a:prstGeom prst="rect">
            <a:avLst/>
          </a:prstGeom>
          <a:noFill/>
          <a:ln w="9360">
            <a:noFill/>
          </a:ln>
        </p:spPr>
        <p:style>
          <a:lnRef idx="0"/>
          <a:fillRef idx="0"/>
          <a:effectRef idx="0"/>
          <a:fontRef idx="minor"/>
        </p:style>
        <p:txBody>
          <a:bodyPr/>
          <a:p>
            <a:pPr algn="just">
              <a:lnSpc>
                <a:spcPct val="100000"/>
              </a:lnSpc>
              <a:spcBef>
                <a:spcPts val="320"/>
              </a:spcBef>
            </a:pPr>
            <a:endParaRPr b="0" lang="fr-FR" sz="2400" spc="-1" strike="noStrike">
              <a:latin typeface="Arial"/>
            </a:endParaRPr>
          </a:p>
          <a:p>
            <a:pPr lvl="1" marL="639720" indent="-272520" algn="just">
              <a:lnSpc>
                <a:spcPct val="100000"/>
              </a:lnSpc>
              <a:spcBef>
                <a:spcPts val="320"/>
              </a:spcBef>
              <a:buSzPct val="100000"/>
              <a:buBlip>
                <a:blip r:embed="rId1"/>
              </a:buBlip>
            </a:pPr>
            <a:r>
              <a:rPr b="0" lang="fr-FR" sz="1600" spc="-1" strike="noStrike">
                <a:solidFill>
                  <a:srgbClr val="000000"/>
                </a:solidFill>
                <a:latin typeface="Arial"/>
              </a:rPr>
              <a:t>0</a:t>
            </a:r>
            <a:endParaRPr b="0" lang="fr-FR" sz="1600" spc="-1" strike="noStrike">
              <a:latin typeface="Arial"/>
            </a:endParaRPr>
          </a:p>
          <a:p>
            <a:pPr lvl="1" marL="639720" indent="-272520" algn="just">
              <a:lnSpc>
                <a:spcPct val="100000"/>
              </a:lnSpc>
              <a:spcBef>
                <a:spcPts val="320"/>
              </a:spcBef>
              <a:buSzPct val="100000"/>
              <a:buBlip>
                <a:blip r:embed="rId2"/>
              </a:buBlip>
            </a:pPr>
            <a:r>
              <a:rPr b="0" lang="fr-FR" sz="1600" spc="-1" strike="noStrike">
                <a:solidFill>
                  <a:srgbClr val="000000"/>
                </a:solidFill>
                <a:latin typeface="Arial"/>
              </a:rPr>
              <a:t>Les types d’évènements sont automatiquement associés à une des 5 actions définies par l’article 45, point 2 du  Règlement (UE) n°1308/2013 et reprises dans la Décision d’ouverture de l’appel à projet. </a:t>
            </a:r>
            <a:endParaRPr b="0" lang="fr-FR" sz="1600" spc="-1" strike="noStrike">
              <a:latin typeface="Arial"/>
            </a:endParaRPr>
          </a:p>
          <a:p>
            <a:pPr lvl="1" marL="639720" indent="-272520" algn="just">
              <a:lnSpc>
                <a:spcPct val="100000"/>
              </a:lnSpc>
              <a:spcBef>
                <a:spcPts val="320"/>
              </a:spcBef>
              <a:buSzPct val="100000"/>
              <a:buBlip>
                <a:blip r:embed="rId3"/>
              </a:buBlip>
            </a:pPr>
            <a:r>
              <a:rPr b="0" lang="fr-FR" sz="1600" spc="-1" strike="noStrike">
                <a:solidFill>
                  <a:srgbClr val="000000"/>
                </a:solidFill>
                <a:latin typeface="Arial"/>
              </a:rPr>
              <a:t>Les informations qui vous seront demandées varient  selon le type d’évènement sélectionné. </a:t>
            </a:r>
            <a:endParaRPr b="0" lang="fr-FR" sz="1600" spc="-1" strike="noStrike">
              <a:latin typeface="Arial"/>
            </a:endParaRPr>
          </a:p>
          <a:p>
            <a:pPr lvl="1" marL="639720" indent="-272520" algn="just">
              <a:lnSpc>
                <a:spcPct val="100000"/>
              </a:lnSpc>
              <a:spcBef>
                <a:spcPts val="320"/>
              </a:spcBef>
              <a:buSzPct val="100000"/>
              <a:buBlip>
                <a:blip r:embed="rId4"/>
              </a:buBlip>
            </a:pPr>
            <a:r>
              <a:rPr b="0" lang="fr-FR" sz="1600" spc="-1" strike="noStrike">
                <a:solidFill>
                  <a:srgbClr val="000000"/>
                </a:solidFill>
                <a:latin typeface="Arial"/>
              </a:rPr>
              <a:t>A chaque type d’évènement ajouté, le budget s’incrémentera.</a:t>
            </a:r>
            <a:endParaRPr b="0" lang="fr-FR" sz="1600" spc="-1" strike="noStrike">
              <a:latin typeface="Arial"/>
            </a:endParaRPr>
          </a:p>
          <a:p>
            <a:pPr algn="just">
              <a:lnSpc>
                <a:spcPct val="100000"/>
              </a:lnSpc>
              <a:spcBef>
                <a:spcPts val="320"/>
              </a:spcBef>
            </a:pPr>
            <a:endParaRPr b="0" lang="fr-FR" sz="1600" spc="-1" strike="noStrike">
              <a:latin typeface="Arial"/>
            </a:endParaRPr>
          </a:p>
          <a:p>
            <a:pPr algn="just">
              <a:lnSpc>
                <a:spcPct val="100000"/>
              </a:lnSpc>
              <a:spcBef>
                <a:spcPts val="320"/>
              </a:spcBef>
            </a:pPr>
            <a:endParaRPr b="0" lang="fr-FR" sz="1600" spc="-1" strike="noStrike">
              <a:latin typeface="Arial"/>
            </a:endParaRPr>
          </a:p>
          <a:p>
            <a:pPr lvl="1" marL="639720" indent="-272520" algn="just">
              <a:lnSpc>
                <a:spcPct val="100000"/>
              </a:lnSpc>
              <a:spcBef>
                <a:spcPts val="320"/>
              </a:spcBef>
              <a:buSzPct val="100000"/>
              <a:buBlip>
                <a:blip r:embed="rId5"/>
              </a:buBlip>
            </a:pPr>
            <a:r>
              <a:rPr b="0" lang="fr-FR" sz="1600" spc="-1" strike="noStrike">
                <a:solidFill>
                  <a:srgbClr val="000000"/>
                </a:solidFill>
                <a:latin typeface="Arial"/>
              </a:rPr>
              <a:t>Ainsi, pour un type d’évènement « dégustations en pays tiers », si vous envisagez de réaliser 34 dégustations, une seule fiche précisant le nombre d’occurrences (dans ce cas 34) et regroupant l’ensemble des coûts et autres données associées est préconisée. </a:t>
            </a:r>
            <a:r>
              <a:rPr b="1" lang="fr-FR" sz="1600" spc="-1" strike="noStrike">
                <a:solidFill>
                  <a:srgbClr val="583cbe"/>
                </a:solidFill>
                <a:latin typeface="Arial"/>
              </a:rPr>
              <a:t>Le nombre d’occurrences vous permet de regrouper les évènements de même nature sous le même type d’évènement concerné.</a:t>
            </a:r>
            <a:endParaRPr b="0" lang="fr-FR" sz="1600" spc="-1" strike="noStrike">
              <a:latin typeface="Arial"/>
            </a:endParaRPr>
          </a:p>
          <a:p>
            <a:pPr marL="731880">
              <a:lnSpc>
                <a:spcPct val="100000"/>
              </a:lnSpc>
              <a:spcBef>
                <a:spcPts val="320"/>
              </a:spcBef>
            </a:pPr>
            <a:r>
              <a:rPr b="0" lang="fr-FR" sz="1600" spc="-1" strike="noStrike">
                <a:solidFill>
                  <a:srgbClr val="000000"/>
                </a:solidFill>
                <a:latin typeface="Arial"/>
              </a:rPr>
              <a:t> </a:t>
            </a:r>
            <a:endParaRPr b="0" lang="fr-FR" sz="1600" spc="-1" strike="noStrike">
              <a:latin typeface="Arial"/>
            </a:endParaRPr>
          </a:p>
          <a:p>
            <a:pPr>
              <a:lnSpc>
                <a:spcPct val="100000"/>
              </a:lnSpc>
              <a:spcBef>
                <a:spcPts val="601"/>
              </a:spcBef>
            </a:pPr>
            <a:endParaRPr b="0" lang="fr-FR" sz="16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TextShape 1"/>
          <p:cNvSpPr txBox="1"/>
          <p:nvPr/>
        </p:nvSpPr>
        <p:spPr>
          <a:xfrm>
            <a:off x="390240" y="404640"/>
            <a:ext cx="8712720" cy="647640"/>
          </a:xfrm>
          <a:prstGeom prst="rect">
            <a:avLst/>
          </a:prstGeom>
          <a:noFill/>
          <a:ln w="9360">
            <a:noFill/>
          </a:ln>
        </p:spPr>
        <p:txBody>
          <a:bodyPr/>
          <a:p>
            <a:pPr algn="ctr">
              <a:lnSpc>
                <a:spcPct val="100000"/>
              </a:lnSpc>
            </a:pPr>
            <a:r>
              <a:rPr b="1" lang="fr-FR" sz="2400" spc="-1" strike="noStrike">
                <a:solidFill>
                  <a:srgbClr val="583cbe"/>
                </a:solidFill>
                <a:latin typeface="Times New Roman"/>
              </a:rPr>
              <a:t>3 – L’INTEGRATION DES TYPES D’EVEVENEMENTS DANS LE TELE-SERVICE (suite)</a:t>
            </a:r>
            <a:endParaRPr b="0" lang="fr-FR" sz="2400" spc="-1" strike="noStrike">
              <a:solidFill>
                <a:srgbClr val="000000"/>
              </a:solidFill>
              <a:latin typeface="Century Schoolbook"/>
            </a:endParaRPr>
          </a:p>
          <a:p>
            <a:pPr>
              <a:lnSpc>
                <a:spcPct val="100000"/>
              </a:lnSpc>
              <a:spcBef>
                <a:spcPts val="601"/>
              </a:spcBef>
            </a:pPr>
            <a:endParaRPr b="0" lang="fr-FR" sz="2400" spc="-1" strike="noStrike">
              <a:solidFill>
                <a:srgbClr val="000000"/>
              </a:solidFill>
              <a:latin typeface="Century Schoolbook"/>
            </a:endParaRPr>
          </a:p>
          <a:p>
            <a:pPr>
              <a:lnSpc>
                <a:spcPct val="100000"/>
              </a:lnSpc>
              <a:spcBef>
                <a:spcPts val="601"/>
              </a:spcBef>
            </a:pPr>
            <a:endParaRPr b="0" lang="fr-FR" sz="2400" spc="-1" strike="noStrike">
              <a:solidFill>
                <a:srgbClr val="000000"/>
              </a:solidFill>
              <a:latin typeface="Century Schoolbook"/>
            </a:endParaRPr>
          </a:p>
          <a:p>
            <a:pPr>
              <a:lnSpc>
                <a:spcPct val="100000"/>
              </a:lnSpc>
              <a:spcBef>
                <a:spcPts val="601"/>
              </a:spcBef>
            </a:pPr>
            <a:endParaRPr b="0" lang="fr-FR" sz="2400" spc="-1" strike="noStrike">
              <a:solidFill>
                <a:srgbClr val="000000"/>
              </a:solidFill>
              <a:latin typeface="Century Schoolbook"/>
            </a:endParaRPr>
          </a:p>
          <a:p>
            <a:pPr>
              <a:lnSpc>
                <a:spcPct val="100000"/>
              </a:lnSpc>
              <a:spcBef>
                <a:spcPts val="601"/>
              </a:spcBef>
            </a:pPr>
            <a:endParaRPr b="0" lang="fr-FR" sz="2400" spc="-1" strike="noStrike">
              <a:solidFill>
                <a:srgbClr val="000000"/>
              </a:solidFill>
              <a:latin typeface="Century Schoolbook"/>
            </a:endParaRPr>
          </a:p>
          <a:p>
            <a:pPr>
              <a:lnSpc>
                <a:spcPct val="100000"/>
              </a:lnSpc>
              <a:spcBef>
                <a:spcPts val="601"/>
              </a:spcBef>
            </a:pPr>
            <a:endParaRPr b="0" lang="fr-FR" sz="2400" spc="-1" strike="noStrike">
              <a:solidFill>
                <a:srgbClr val="000000"/>
              </a:solidFill>
              <a:latin typeface="Century Schoolbook"/>
            </a:endParaRPr>
          </a:p>
          <a:p>
            <a:pPr>
              <a:lnSpc>
                <a:spcPct val="100000"/>
              </a:lnSpc>
              <a:spcBef>
                <a:spcPts val="601"/>
              </a:spcBef>
            </a:pPr>
            <a:endParaRPr b="0" lang="fr-FR" sz="2400" spc="-1" strike="noStrike">
              <a:solidFill>
                <a:srgbClr val="000000"/>
              </a:solidFill>
              <a:latin typeface="Century Schoolbook"/>
            </a:endParaRPr>
          </a:p>
          <a:p>
            <a:pPr>
              <a:lnSpc>
                <a:spcPct val="100000"/>
              </a:lnSpc>
              <a:spcBef>
                <a:spcPts val="601"/>
              </a:spcBef>
            </a:pPr>
            <a:endParaRPr b="0" lang="fr-FR" sz="2400" spc="-1" strike="noStrike">
              <a:solidFill>
                <a:srgbClr val="000000"/>
              </a:solidFill>
              <a:latin typeface="Century Schoolbook"/>
            </a:endParaRPr>
          </a:p>
          <a:p>
            <a:pPr>
              <a:lnSpc>
                <a:spcPct val="100000"/>
              </a:lnSpc>
              <a:spcBef>
                <a:spcPts val="601"/>
              </a:spcBef>
            </a:pPr>
            <a:endParaRPr b="0" lang="fr-FR" sz="2400" spc="-1" strike="noStrike">
              <a:solidFill>
                <a:srgbClr val="000000"/>
              </a:solidFill>
              <a:latin typeface="Century Schoolbook"/>
            </a:endParaRPr>
          </a:p>
          <a:p>
            <a:pPr>
              <a:lnSpc>
                <a:spcPct val="100000"/>
              </a:lnSpc>
              <a:spcBef>
                <a:spcPts val="601"/>
              </a:spcBef>
            </a:pPr>
            <a:endParaRPr b="0" lang="fr-FR" sz="2400" spc="-1" strike="noStrike">
              <a:solidFill>
                <a:srgbClr val="000000"/>
              </a:solidFill>
              <a:latin typeface="Century Schoolbook"/>
            </a:endParaRPr>
          </a:p>
          <a:p>
            <a:pPr>
              <a:lnSpc>
                <a:spcPct val="100000"/>
              </a:lnSpc>
              <a:spcBef>
                <a:spcPts val="601"/>
              </a:spcBef>
            </a:pPr>
            <a:endParaRPr b="0" lang="fr-FR" sz="2400" spc="-1" strike="noStrike">
              <a:solidFill>
                <a:srgbClr val="000000"/>
              </a:solidFill>
              <a:latin typeface="Century Schoolbook"/>
            </a:endParaRPr>
          </a:p>
        </p:txBody>
      </p:sp>
      <p:sp>
        <p:nvSpPr>
          <p:cNvPr id="158" name="TextShape 2"/>
          <p:cNvSpPr txBox="1"/>
          <p:nvPr/>
        </p:nvSpPr>
        <p:spPr>
          <a:xfrm>
            <a:off x="8129520" y="5734080"/>
            <a:ext cx="609120" cy="520200"/>
          </a:xfrm>
          <a:prstGeom prst="rect">
            <a:avLst/>
          </a:prstGeom>
          <a:noFill/>
          <a:ln>
            <a:noFill/>
          </a:ln>
        </p:spPr>
        <p:txBody>
          <a:bodyPr lIns="90000" rIns="90000" tIns="45000" bIns="45000" anchor="ctr"/>
          <a:p>
            <a:pPr algn="ctr">
              <a:lnSpc>
                <a:spcPct val="100000"/>
              </a:lnSpc>
            </a:pPr>
            <a:fld id="{4D6F1C73-72D0-4808-80A0-F9C9DAB8796C}" type="slidenum">
              <a:rPr b="1" lang="fr-FR" sz="1400" spc="-1" strike="noStrike">
                <a:solidFill>
                  <a:srgbClr val="ffffff"/>
                </a:solidFill>
                <a:latin typeface="Century Schoolbook"/>
              </a:rPr>
              <a:t>1</a:t>
            </a:fld>
            <a:endParaRPr b="0" lang="fr-FR" sz="1400" spc="-1" strike="noStrike">
              <a:latin typeface="Times New Roman"/>
            </a:endParaRPr>
          </a:p>
        </p:txBody>
      </p:sp>
      <p:grpSp>
        <p:nvGrpSpPr>
          <p:cNvPr id="159" name="Group 3"/>
          <p:cNvGrpSpPr/>
          <p:nvPr/>
        </p:nvGrpSpPr>
        <p:grpSpPr>
          <a:xfrm>
            <a:off x="179640" y="1340640"/>
            <a:ext cx="8559360" cy="820440"/>
            <a:chOff x="179640" y="1340640"/>
            <a:chExt cx="8559360" cy="820440"/>
          </a:xfrm>
        </p:grpSpPr>
        <p:sp>
          <p:nvSpPr>
            <p:cNvPr id="160" name="CustomShape 4"/>
            <p:cNvSpPr/>
            <p:nvPr/>
          </p:nvSpPr>
          <p:spPr>
            <a:xfrm>
              <a:off x="179640" y="1431000"/>
              <a:ext cx="379800" cy="18504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61" name="CustomShape 5"/>
            <p:cNvSpPr/>
            <p:nvPr/>
          </p:nvSpPr>
          <p:spPr>
            <a:xfrm>
              <a:off x="593640" y="1340640"/>
              <a:ext cx="8145360" cy="820440"/>
            </a:xfrm>
            <a:prstGeom prst="rect">
              <a:avLst/>
            </a:prstGeom>
            <a:noFill/>
            <a:ln>
              <a:noFill/>
            </a:ln>
          </p:spPr>
          <p:style>
            <a:lnRef idx="0"/>
            <a:fillRef idx="0"/>
            <a:effectRef idx="0"/>
            <a:fontRef idx="minor"/>
          </p:style>
          <p:txBody>
            <a:bodyPr lIns="90000" rIns="90000" tIns="45000" bIns="45000"/>
            <a:p>
              <a:pPr>
                <a:lnSpc>
                  <a:spcPct val="100000"/>
                </a:lnSpc>
              </a:pPr>
              <a:r>
                <a:rPr b="1" lang="fr-FR" sz="1600" spc="-1" strike="noStrike">
                  <a:solidFill>
                    <a:srgbClr val="ff0000"/>
                  </a:solidFill>
                  <a:latin typeface="Arial"/>
                </a:rPr>
                <a:t>Recommandation : une seule fiche regroupant plusieurs événements de même type, plusieurs marchés cibles et plusieurs lieux  de réalisation infra pays (régions, provinces, états, …)  est à présenter.</a:t>
              </a:r>
              <a:endParaRPr b="0" lang="fr-FR" sz="1600" spc="-1" strike="noStrike">
                <a:latin typeface="Arial"/>
              </a:endParaRPr>
            </a:p>
          </p:txBody>
        </p:sp>
      </p:grpSp>
      <p:sp>
        <p:nvSpPr>
          <p:cNvPr id="162" name="CustomShape 6"/>
          <p:cNvSpPr/>
          <p:nvPr/>
        </p:nvSpPr>
        <p:spPr>
          <a:xfrm>
            <a:off x="179640" y="2349000"/>
            <a:ext cx="7949880" cy="4470840"/>
          </a:xfrm>
          <a:prstGeom prst="rect">
            <a:avLst/>
          </a:prstGeom>
          <a:noFill/>
          <a:ln>
            <a:noFill/>
          </a:ln>
        </p:spPr>
        <p:style>
          <a:lnRef idx="0"/>
          <a:fillRef idx="0"/>
          <a:effectRef idx="0"/>
          <a:fontRef idx="minor"/>
        </p:style>
        <p:txBody>
          <a:bodyPr lIns="90000" rIns="90000" tIns="45000" bIns="45000"/>
          <a:p>
            <a:pPr lvl="1" marL="457200" indent="-216000" algn="just">
              <a:lnSpc>
                <a:spcPct val="100000"/>
              </a:lnSpc>
              <a:buSzPct val="100051"/>
              <a:buBlip>
                <a:blip r:embed="rId1"/>
              </a:buBlip>
            </a:pPr>
            <a:r>
              <a:rPr b="0" lang="fr-FR" sz="1600" spc="-1" strike="noStrike">
                <a:solidFill>
                  <a:srgbClr val="000000"/>
                </a:solidFill>
                <a:latin typeface="Arial"/>
              </a:rPr>
              <a:t>Exemple : </a:t>
            </a:r>
            <a:endParaRPr b="0" lang="fr-FR" sz="1600" spc="-1" strike="noStrike">
              <a:latin typeface="Arial"/>
            </a:endParaRPr>
          </a:p>
          <a:p>
            <a:pPr marL="457200" algn="just">
              <a:lnSpc>
                <a:spcPct val="100000"/>
              </a:lnSpc>
            </a:pPr>
            <a:endParaRPr b="0" lang="fr-FR" sz="1600" spc="-1" strike="noStrike">
              <a:latin typeface="Arial"/>
            </a:endParaRPr>
          </a:p>
          <a:p>
            <a:pPr marL="457200" algn="just">
              <a:lnSpc>
                <a:spcPct val="100000"/>
              </a:lnSpc>
            </a:pPr>
            <a:r>
              <a:rPr b="0" lang="fr-FR" sz="1600" spc="-1" strike="noStrike">
                <a:solidFill>
                  <a:srgbClr val="000000"/>
                </a:solidFill>
                <a:latin typeface="Arial"/>
              </a:rPr>
              <a:t>34 dégustations sont prévues tout au long de l’année en 2019 à raison de : </a:t>
            </a:r>
            <a:endParaRPr b="0" lang="fr-FR" sz="1600" spc="-1" strike="noStrike">
              <a:latin typeface="Arial"/>
            </a:endParaRPr>
          </a:p>
          <a:p>
            <a:pPr lvl="1" marL="743040" indent="-285480" algn="just">
              <a:lnSpc>
                <a:spcPct val="100000"/>
              </a:lnSpc>
              <a:buSzPct val="100051"/>
              <a:buBlip>
                <a:blip r:embed="rId2"/>
              </a:buBlip>
            </a:pPr>
            <a:r>
              <a:rPr b="0" lang="fr-FR" sz="1600" spc="-1" strike="noStrike">
                <a:solidFill>
                  <a:srgbClr val="000000"/>
                </a:solidFill>
                <a:latin typeface="Arial"/>
              </a:rPr>
              <a:t>14 en Californie à destination des </a:t>
            </a:r>
            <a:r>
              <a:rPr b="1" lang="fr-FR" sz="1600" spc="-1" strike="noStrike">
                <a:solidFill>
                  <a:srgbClr val="000000"/>
                </a:solidFill>
                <a:latin typeface="Calibri"/>
                <a:ea typeface="Calibri"/>
              </a:rPr>
              <a:t>Consommateurs / Distribution On trade</a:t>
            </a:r>
            <a:endParaRPr b="0" lang="fr-FR" sz="1600" spc="-1" strike="noStrike">
              <a:latin typeface="Arial"/>
            </a:endParaRPr>
          </a:p>
          <a:p>
            <a:pPr lvl="1" marL="743040" indent="-285480" algn="just">
              <a:lnSpc>
                <a:spcPct val="100000"/>
              </a:lnSpc>
              <a:buSzPct val="100051"/>
              <a:buBlip>
                <a:blip r:embed="rId3"/>
              </a:buBlip>
            </a:pPr>
            <a:r>
              <a:rPr b="0" lang="fr-FR" sz="1600" spc="-1" strike="noStrike">
                <a:solidFill>
                  <a:srgbClr val="000000"/>
                </a:solidFill>
                <a:latin typeface="Arial"/>
                <a:ea typeface="Calibri"/>
              </a:rPr>
              <a:t>10 au Nevada à destination des </a:t>
            </a:r>
            <a:r>
              <a:rPr b="1" lang="fr-FR" sz="1600" spc="-1" strike="noStrike">
                <a:solidFill>
                  <a:srgbClr val="000000"/>
                </a:solidFill>
                <a:latin typeface="Calibri"/>
                <a:ea typeface="Calibri"/>
              </a:rPr>
              <a:t>Consommateurs / Distribution Off trade</a:t>
            </a:r>
            <a:endParaRPr b="0" lang="fr-FR" sz="1600" spc="-1" strike="noStrike">
              <a:latin typeface="Arial"/>
            </a:endParaRPr>
          </a:p>
          <a:p>
            <a:pPr lvl="1" marL="743040" indent="-285480" algn="just">
              <a:lnSpc>
                <a:spcPct val="100000"/>
              </a:lnSpc>
              <a:buSzPct val="100051"/>
              <a:buBlip>
                <a:blip r:embed="rId4"/>
              </a:buBlip>
            </a:pPr>
            <a:r>
              <a:rPr b="0" lang="fr-FR" sz="1600" spc="-1" strike="noStrike">
                <a:solidFill>
                  <a:srgbClr val="000000"/>
                </a:solidFill>
                <a:latin typeface="Arial"/>
                <a:ea typeface="Calibri"/>
              </a:rPr>
              <a:t>10 à New York à destination des </a:t>
            </a:r>
            <a:r>
              <a:rPr b="1" lang="fr-FR" sz="1600" spc="-1" strike="noStrike">
                <a:solidFill>
                  <a:srgbClr val="000000"/>
                </a:solidFill>
                <a:latin typeface="Calibri"/>
                <a:ea typeface="Calibri"/>
              </a:rPr>
              <a:t>Intermédiaires commerciaux</a:t>
            </a:r>
            <a:endParaRPr b="0" lang="fr-FR" sz="1600" spc="-1" strike="noStrike">
              <a:latin typeface="Arial"/>
            </a:endParaRPr>
          </a:p>
          <a:p>
            <a:pPr marL="457200" algn="just">
              <a:lnSpc>
                <a:spcPct val="100000"/>
              </a:lnSpc>
            </a:pPr>
            <a:endParaRPr b="0" lang="fr-FR" sz="1600" spc="-1" strike="noStrike">
              <a:latin typeface="Arial"/>
            </a:endParaRPr>
          </a:p>
          <a:p>
            <a:pPr lvl="1" marL="457200" indent="-285480" algn="just">
              <a:lnSpc>
                <a:spcPct val="100000"/>
              </a:lnSpc>
              <a:buSzPct val="100051"/>
              <a:buBlip>
                <a:blip r:embed="rId5"/>
              </a:buBlip>
            </a:pPr>
            <a:r>
              <a:rPr b="0" lang="fr-FR" sz="1600" spc="-1" strike="noStrike">
                <a:solidFill>
                  <a:srgbClr val="000000"/>
                </a:solidFill>
                <a:latin typeface="Arial"/>
                <a:ea typeface="Calibri"/>
              </a:rPr>
              <a:t>Ainsi, pour un type d’évènement « dégustations en pays tiers », une seule fiche précisant le nombre d’occurrences (dans ce cas 34) et regroupant l’ensemble des coûts et autres données associées est préconisée. </a:t>
            </a:r>
            <a:r>
              <a:rPr b="1" lang="fr-FR" sz="1600" spc="-1" strike="noStrike">
                <a:solidFill>
                  <a:srgbClr val="583cbe"/>
                </a:solidFill>
                <a:latin typeface="Arial"/>
                <a:ea typeface="Calibri"/>
              </a:rPr>
              <a:t>Le nombre d’occurrences vous permet de regrouper les évènements par type d’évènement.</a:t>
            </a:r>
            <a:endParaRPr b="0" lang="fr-FR" sz="1600" spc="-1" strike="noStrike">
              <a:latin typeface="Arial"/>
            </a:endParaRPr>
          </a:p>
          <a:p>
            <a:pPr marL="457200" algn="just">
              <a:lnSpc>
                <a:spcPct val="100000"/>
              </a:lnSpc>
            </a:pPr>
            <a:endParaRPr b="0" lang="fr-FR" sz="1600" spc="-1" strike="noStrike">
              <a:latin typeface="Arial"/>
            </a:endParaRPr>
          </a:p>
          <a:p>
            <a:pPr lvl="1" marL="457200" indent="-285480" algn="just">
              <a:lnSpc>
                <a:spcPct val="100000"/>
              </a:lnSpc>
              <a:buSzPct val="100051"/>
              <a:buBlip>
                <a:blip r:embed="rId6"/>
              </a:buBlip>
            </a:pPr>
            <a:r>
              <a:rPr b="1" lang="fr-FR" sz="1600" spc="-1" strike="noStrike">
                <a:solidFill>
                  <a:srgbClr val="583cbe"/>
                </a:solidFill>
                <a:latin typeface="Arial"/>
                <a:ea typeface="Calibri"/>
              </a:rPr>
              <a:t> </a:t>
            </a:r>
            <a:r>
              <a:rPr b="1" lang="fr-FR" sz="1600" spc="-1" strike="noStrike">
                <a:solidFill>
                  <a:srgbClr val="583cbe"/>
                </a:solidFill>
                <a:latin typeface="Arial"/>
                <a:ea typeface="Calibri"/>
              </a:rPr>
              <a:t>Le budget peut alors regrouper :</a:t>
            </a:r>
            <a:endParaRPr b="0" lang="fr-FR" sz="1600" spc="-1" strike="noStrike">
              <a:latin typeface="Arial"/>
            </a:endParaRPr>
          </a:p>
          <a:p>
            <a:pPr marL="457200" algn="just">
              <a:lnSpc>
                <a:spcPct val="100000"/>
              </a:lnSpc>
            </a:pPr>
            <a:endParaRPr b="0" lang="fr-FR" sz="1600" spc="-1" strike="noStrike">
              <a:latin typeface="Arial"/>
            </a:endParaRPr>
          </a:p>
          <a:p>
            <a:pPr marL="457200" algn="just">
              <a:lnSpc>
                <a:spcPct val="100000"/>
              </a:lnSpc>
            </a:pPr>
            <a:r>
              <a:rPr b="0" lang="fr-FR" sz="1600" spc="-1" strike="noStrike">
                <a:solidFill>
                  <a:srgbClr val="000000"/>
                </a:solidFill>
                <a:latin typeface="Arial"/>
                <a:ea typeface="Calibri"/>
              </a:rPr>
              <a:t>34 Locations espaces  + 34 prestations d’animations + Coûts des échantillons + coût d’achat de 100 plaquettes + frais de voyage + frais de personnel, … </a:t>
            </a:r>
            <a:endParaRPr b="0" lang="fr-FR" sz="1600" spc="-1" strike="noStrike">
              <a:latin typeface="Arial"/>
            </a:endParaRPr>
          </a:p>
          <a:p>
            <a:pPr marL="731880">
              <a:lnSpc>
                <a:spcPct val="100000"/>
              </a:lnSpc>
            </a:pPr>
            <a:r>
              <a:rPr b="0" lang="fr-FR" sz="1600" spc="-1" strike="noStrike">
                <a:solidFill>
                  <a:srgbClr val="000000"/>
                </a:solidFill>
                <a:latin typeface="Arial"/>
                <a:ea typeface="Calibri"/>
              </a:rPr>
              <a:t> </a:t>
            </a:r>
            <a:endParaRPr b="0" lang="fr-FR" sz="16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24456"/>
      </a:dk2>
      <a:lt2>
        <a:srgbClr val="dedede"/>
      </a:lt2>
      <a:accent1>
        <a:srgbClr val="583cbe"/>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24456"/>
      </a:dk2>
      <a:lt2>
        <a:srgbClr val="dedede"/>
      </a:lt2>
      <a:accent1>
        <a:srgbClr val="583cbe"/>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24456"/>
      </a:dk2>
      <a:lt2>
        <a:srgbClr val="dedede"/>
      </a:lt2>
      <a:accent1>
        <a:srgbClr val="583cbe"/>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Ion Boardroom</Template>
  <TotalTime>3969</TotalTime>
  <Application>LibreOffice/6.1.1.2$Windows_x86 LibreOffice_project/5d19a1bfa650b796764388cd8b33a5af1f5baa1b</Application>
  <Words>589</Words>
  <Paragraphs>182</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2016-07-27T08:55:46Z</dcterms:created>
  <dc:creator>GOUWIE Philippine</dc:creator>
  <dc:description/>
  <dc:language>fr-FR</dc:language>
  <cp:lastModifiedBy/>
  <cp:lastPrinted>2018-09-21T16:29:26Z</cp:lastPrinted>
  <dcterms:modified xsi:type="dcterms:W3CDTF">2018-09-27T16:28:07Z</dcterms:modified>
  <cp:revision>701</cp:revision>
  <dc:subject/>
  <dc:title>Diapositive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2</vt:i4>
  </property>
  <property fmtid="{D5CDD505-2E9C-101B-9397-08002B2CF9AE}" pid="8" name="PresentationFormat">
    <vt:lpwstr>Affichage à l'écran (4:3)</vt:lpwstr>
  </property>
  <property fmtid="{D5CDD505-2E9C-101B-9397-08002B2CF9AE}" pid="9" name="ScaleCrop">
    <vt:bool>0</vt:bool>
  </property>
  <property fmtid="{D5CDD505-2E9C-101B-9397-08002B2CF9AE}" pid="10" name="ShareDoc">
    <vt:bool>0</vt:bool>
  </property>
  <property fmtid="{D5CDD505-2E9C-101B-9397-08002B2CF9AE}" pid="11" name="Slides">
    <vt:i4>11</vt:i4>
  </property>
</Properties>
</file>