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FURET Maiwen" initials="FM" lastIdx="13" clrIdx="2">
    <p:extLst>
      <p:ext uri="{19B8F6BF-5375-455C-9EA6-DF929625EA0E}">
        <p15:presenceInfo xmlns:p15="http://schemas.microsoft.com/office/powerpoint/2012/main" userId="FURET Maiwen" providerId="None"/>
      </p:ext>
    </p:extLst>
  </p:cmAuthor>
  <p:cmAuthor id="4" name="BRUNET Tristan" initials="BT" lastIdx="1" clrIdx="3">
    <p:extLst>
      <p:ext uri="{19B8F6BF-5375-455C-9EA6-DF929625EA0E}">
        <p15:presenceInfo xmlns:p15="http://schemas.microsoft.com/office/powerpoint/2012/main" userId="BRUNET Trist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0" d="100"/>
          <a:sy n="120" d="100"/>
        </p:scale>
        <p:origin x="1314" y="-1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05/12/2023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05/12/2023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05/12/2023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36286" y="3145536"/>
            <a:ext cx="6833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 de demande de paiement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AT SOLE 2023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01/06/2022   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749913"/>
              </p:ext>
            </p:extLst>
          </p:nvPr>
        </p:nvGraphicFramePr>
        <p:xfrm>
          <a:off x="302039" y="1313854"/>
          <a:ext cx="6882850" cy="767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27367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168417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13262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Attestation</a:t>
                      </a:r>
                      <a:r>
                        <a:rPr lang="fr-FR" sz="1000" baseline="0" dirty="0" smtClean="0"/>
                        <a:t> sur l’honneur du portail SYNERGIE </a:t>
                      </a:r>
                      <a:r>
                        <a:rPr lang="fr-FR" sz="1000" dirty="0" smtClean="0"/>
                        <a:t>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autres aides publiques perçues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Preuve du respect de l’engagement de faire la publicité de la participation européenne dans le respect des dispositions de la décision attributive de l’aide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Relevé d’identité bancaire (</a:t>
                      </a:r>
                      <a:r>
                        <a:rPr lang="fr-FR" sz="1000" i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différent de celui fourni lors de la demande de subvention)</a:t>
                      </a:r>
                      <a:endParaRPr lang="fr-FR" sz="1000" i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  <a:tr h="168417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1.3 – TA : Arrêts temporaires des activités de pêche </a:t>
                      </a:r>
                      <a:endParaRPr lang="fr-FR" sz="1000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3908383"/>
                  </a:ext>
                </a:extLst>
              </a:tr>
              <a:tr h="2692361">
                <a:tc>
                  <a:txBody>
                    <a:bodyPr/>
                    <a:lstStyle/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dirty="0" smtClean="0"/>
                        <a:t>Dépôt de la demande de paiement </a:t>
                      </a:r>
                      <a:r>
                        <a:rPr lang="fr-FR" sz="1000" b="1" u="sng" baseline="0" dirty="0" smtClean="0"/>
                        <a:t>sur SYNERGIE,</a:t>
                      </a:r>
                      <a:r>
                        <a:rPr lang="fr-FR" sz="1000" b="1" u="sng" dirty="0" smtClean="0"/>
                        <a:t> ainsi que l’annexe technique comprenant le nombre de</a:t>
                      </a:r>
                      <a:r>
                        <a:rPr lang="fr-FR" sz="1000" b="1" u="sng" baseline="0" dirty="0" smtClean="0"/>
                        <a:t> jours arrêtés</a:t>
                      </a:r>
                      <a:endParaRPr lang="fr-FR" sz="1000" b="1" u="sng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b="1" u="sng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u="sng" dirty="0" smtClean="0"/>
                        <a:t>Relevé DSN (déclaration sociale</a:t>
                      </a:r>
                      <a:r>
                        <a:rPr lang="fr-FR" sz="1000" b="1" u="sng" baseline="0" dirty="0" smtClean="0"/>
                        <a:t> nominative) indiquant la position ENIM 22 pendant les périodes </a:t>
                      </a:r>
                      <a:r>
                        <a:rPr lang="fr-FR" sz="1000" b="1" u="sng" baseline="0" dirty="0" smtClean="0"/>
                        <a:t>d’AT pour les bénéficiaires ayant des salariés sinon déclaration URSSAF indiquant le pré ou </a:t>
                      </a:r>
                      <a:r>
                        <a:rPr lang="fr-FR" sz="1000" b="1" u="sng" baseline="0" smtClean="0"/>
                        <a:t>post armement</a:t>
                      </a:r>
                      <a:endParaRPr lang="fr-FR" sz="1000" b="1" u="sng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000" b="1" u="sng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u="sng" baseline="0" dirty="0" smtClean="0"/>
                        <a:t>Le cas échéant, en cas de mouvement du navire pendant la période d’AT, copie de la notification faite à la DDTM </a:t>
                      </a:r>
                      <a:endParaRPr lang="fr-FR" sz="1000" b="1" u="sng" dirty="0" smtClean="0"/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7599392"/>
                  </a:ext>
                </a:extLst>
              </a:tr>
              <a:tr h="4841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369970"/>
                  </a:ext>
                </a:extLst>
              </a:tr>
              <a:tr h="46894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954412"/>
                  </a:ext>
                </a:extLst>
              </a:tr>
              <a:tr h="774781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 de demande de paiement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2099</TotalTime>
  <Words>366</Words>
  <Application>Microsoft Office PowerPoint</Application>
  <PresentationFormat>Personnalisé</PresentationFormat>
  <Paragraphs>118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FURET Maiwen</cp:lastModifiedBy>
  <cp:revision>96</cp:revision>
  <dcterms:created xsi:type="dcterms:W3CDTF">2022-06-01T16:29:40Z</dcterms:created>
  <dcterms:modified xsi:type="dcterms:W3CDTF">2023-12-05T17:03:41Z</dcterms:modified>
</cp:coreProperties>
</file>