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20/04/2023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 smtClean="0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81403"/>
              </p:ext>
            </p:extLst>
          </p:nvPr>
        </p:nvGraphicFramePr>
        <p:xfrm>
          <a:off x="302039" y="1313853"/>
          <a:ext cx="6882850" cy="862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cofinancer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 autres aides publiques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0179"/>
              </p:ext>
            </p:extLst>
          </p:nvPr>
        </p:nvGraphicFramePr>
        <p:xfrm>
          <a:off x="290508" y="1046163"/>
          <a:ext cx="6882852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xmlns="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xmlns="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Pour les partenariats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partenariat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justificatives pour les dépenses prévisionnelles (devis, attestation ou tout document probant)</a:t>
                      </a:r>
                      <a:endParaRPr lang="fr-FR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262335"/>
              </p:ext>
            </p:extLst>
          </p:nvPr>
        </p:nvGraphicFramePr>
        <p:xfrm>
          <a:off x="302039" y="1313853"/>
          <a:ext cx="6882850" cy="3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48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359978">
                <a:tc gridSpan="4">
                  <a:txBody>
                    <a:bodyPr/>
                    <a:lstStyle/>
                    <a:p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OS 2.1 TA 6  actions collectives, communication, médiation, animation de filières en régions continentales et au niveau national</a:t>
                      </a:r>
                    </a:p>
                    <a:p>
                      <a:endParaRPr lang="fr-FR" sz="1000" i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2091834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b="1" baseline="0" dirty="0" smtClean="0"/>
                        <a:t>Pour toutes les opérations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Document reprenant chaque critère de sélection (disponibles sur le site Europe en France) et précisant comment l’opération y répond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aseline="0" dirty="0" smtClean="0"/>
                        <a:t>Déclaration sur l’honneur du bénéficiaire de ne pas avoir sollicité d’aide pour tout ou partie de ce projet sur le TA 4 du FEAMPA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baseline="0" dirty="0" smtClean="0"/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b="1" baseline="0" dirty="0" smtClean="0"/>
                        <a:t>Pour les opérations collectives de lutte contre les prédations en aquaculture  par les espèces protégées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Autorisations par les autorités compétentes d'intervenir sur les espèces visées par le dispositif de lutte mis en place contre  les espèces figurant dans les directives 2009/147/CE et 92/43/CE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0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b="1" baseline="0" dirty="0" smtClean="0"/>
                        <a:t>Pour les opérations collectives en réponse à la détection d’une hausse de mortalité ou de la présence de maladies qui ne relèvent pas de la FCS 4.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Document 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officiel (rapport scientifique par exemple) </a:t>
                      </a:r>
                      <a:r>
                        <a:rPr lang="fr-FR" sz="1000" baseline="0" dirty="0" smtClean="0"/>
                        <a:t>établissant la détection d'une hausse de mortalité ou de la présence de maladies visées à l'article 10 de la Directive 2006/88/CE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985</Words>
  <Application>Microsoft Office PowerPoint</Application>
  <PresentationFormat>Personnalisé</PresentationFormat>
  <Paragraphs>328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FURET Maiwen</cp:lastModifiedBy>
  <cp:revision>65</cp:revision>
  <dcterms:created xsi:type="dcterms:W3CDTF">2022-06-01T16:29:40Z</dcterms:created>
  <dcterms:modified xsi:type="dcterms:W3CDTF">2023-04-20T12:21:43Z</dcterms:modified>
</cp:coreProperties>
</file>