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60" r:id="rId4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  <p:cmAuthor id="3" name="FURET Maiwen" initials="FM" lastIdx="11" clrIdx="2">
    <p:extLst>
      <p:ext uri="{19B8F6BF-5375-455C-9EA6-DF929625EA0E}">
        <p15:presenceInfo xmlns:p15="http://schemas.microsoft.com/office/powerpoint/2012/main" userId="FURET Maiw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20" d="100"/>
          <a:sy n="120" d="100"/>
        </p:scale>
        <p:origin x="1314" y="-26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05/08/2024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05/08/2024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05/08/2024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05/08/2024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05/08/2024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05/08/2024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05/08/2024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05/08/2024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05/08/2024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05/08/2024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05/08/2024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05/08/2024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05/08/2024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  <a:endParaRPr lang="fr-FR" sz="1600" cap="none" spc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 smtClean="0"/>
              <a:t>Version du </a:t>
            </a:r>
            <a:r>
              <a:rPr lang="fr-FR" dirty="0" smtClean="0"/>
              <a:t>01/08/2024                            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Pièces nécessaires à l’instruction du dossier</a:t>
            </a:r>
            <a:endParaRPr lang="fr-FR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Les pièces à fournir listées ci-dessous doivent être transmises en cliquant sur le bouton « + Ajouter une pièce » -&gt; </a:t>
            </a:r>
            <a:r>
              <a:rPr lang="fr-FR" sz="1600" i="1" dirty="0" smtClean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</a:t>
            </a:r>
            <a:r>
              <a:rPr lang="fr-FR" sz="14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votre opération, </a:t>
            </a:r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PAI gangui Méditerranée 2024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Projet :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Contrôlé le 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Par :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Une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partie est réservé au service instructeur pour vérification des </a:t>
            </a:r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</a:t>
            </a:r>
            <a:r>
              <a:rPr lang="fr-FR" dirty="0" smtClean="0"/>
              <a:t>01/08/2024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44576"/>
              </p:ext>
            </p:extLst>
          </p:nvPr>
        </p:nvGraphicFramePr>
        <p:xfrm>
          <a:off x="302039" y="1313853"/>
          <a:ext cx="6882850" cy="7827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107551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Lettre d’engagement 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Document</a:t>
                      </a:r>
                      <a:r>
                        <a:rPr lang="fr-FR" sz="1000" baseline="0" dirty="0" smtClean="0"/>
                        <a:t> attestant la capacité du représentant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 smtClean="0"/>
                        <a:t> éventuelle de signature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Relevé d’identité bancaire IBAN/code </a:t>
                      </a:r>
                      <a:r>
                        <a:rPr lang="fr-FR" sz="1000" baseline="0" dirty="0" smtClean="0"/>
                        <a:t>BIC</a:t>
                      </a:r>
                      <a:endParaRPr lang="fr-FR" sz="10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3908383"/>
                  </a:ext>
                </a:extLst>
              </a:tr>
              <a:tr h="161213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(URSSAF/MSA/ENIM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date de 2024)</a:t>
                      </a: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 / Compte rendu d’activité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 appartenant à un groupe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L’organigramme précisant les niveaux de participation, effectifs, chiffre d’affaire, bilan des entreprises du groupe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liste des associés et des filiales, composition du capital et liens éventuels avec d’autres personnes privées si cela n’apparait pas dans la liasse fiscale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7599392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9648508"/>
                  </a:ext>
                </a:extLst>
              </a:tr>
              <a:tr h="5313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369970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 de financement</a:t>
                      </a:r>
                      <a:endParaRPr lang="fr-FR" sz="1000" i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4862952"/>
                  </a:ext>
                </a:extLst>
              </a:tr>
              <a:tr h="6789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Calculatrice de l’aide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Annexe autres aides publiques perçues</a:t>
                      </a: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954412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000" i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524787"/>
                  </a:ext>
                </a:extLst>
              </a:tr>
              <a:tr h="1121757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</a:t>
            </a:r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dossier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</a:t>
            </a:r>
            <a:r>
              <a:rPr lang="fr-FR" dirty="0" smtClean="0"/>
              <a:t>01/08/2024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3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88754"/>
              </p:ext>
            </p:extLst>
          </p:nvPr>
        </p:nvGraphicFramePr>
        <p:xfrm>
          <a:off x="302039" y="1313853"/>
          <a:ext cx="6882850" cy="6670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4830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456901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 1.3 – TA 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2 : 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Arrêts 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définitif des activités de pêche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2091834">
                <a:tc>
                  <a:txBody>
                    <a:bodyPr/>
                    <a:lstStyle/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dirty="0" smtClean="0"/>
                        <a:t>Dépôt de la demande de subvention</a:t>
                      </a:r>
                      <a:r>
                        <a:rPr lang="fr-FR" sz="1000" b="1" u="sng" baseline="0" dirty="0" smtClean="0"/>
                        <a:t> sur </a:t>
                      </a:r>
                      <a:r>
                        <a:rPr lang="fr-FR" sz="1000" b="1" u="sng" baseline="0" dirty="0" smtClean="0"/>
                        <a:t>SYNERGIE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b="1" u="sng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1" u="sng" dirty="0" smtClean="0"/>
                        <a:t>Acte </a:t>
                      </a:r>
                      <a:r>
                        <a:rPr lang="fr-FR" sz="1000" b="1" u="sng" dirty="0" smtClean="0"/>
                        <a:t>de francisation à jour du navire objet de la demande de subvention</a:t>
                      </a:r>
                      <a:r>
                        <a:rPr lang="fr-FR" sz="1000" b="1" u="sng" dirty="0" smtClean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000" b="1" u="sng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1" u="sng" dirty="0" smtClean="0"/>
                        <a:t>Licence européenne de pêche du navire objet</a:t>
                      </a:r>
                      <a:r>
                        <a:rPr lang="fr-FR" sz="1000" b="1" u="sng" baseline="0" dirty="0" smtClean="0"/>
                        <a:t> de la demande de subvention</a:t>
                      </a:r>
                      <a:endParaRPr lang="fr-FR" sz="1000" b="1" u="sng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000" b="1" u="sng" dirty="0" smtClean="0"/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dirty="0" smtClean="0">
                          <a:solidFill>
                            <a:schemeClr val="tx1"/>
                          </a:solidFill>
                        </a:rPr>
                        <a:t>Attestation </a:t>
                      </a:r>
                      <a:r>
                        <a:rPr lang="fr-FR" sz="1000" b="1" u="sng" dirty="0" smtClean="0">
                          <a:solidFill>
                            <a:schemeClr val="tx1"/>
                          </a:solidFill>
                        </a:rPr>
                        <a:t>sur l’honneur de ne pas enregistrer de nouveau navire pendant les 5 années qui suivent l’obtention du soutien</a:t>
                      </a:r>
                      <a:endParaRPr lang="fr-FR" sz="10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0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26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2053</TotalTime>
  <Words>492</Words>
  <Application>Microsoft Office PowerPoint</Application>
  <PresentationFormat>Personnalisé</PresentationFormat>
  <Paragraphs>244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FURET Maiwen</cp:lastModifiedBy>
  <cp:revision>80</cp:revision>
  <dcterms:created xsi:type="dcterms:W3CDTF">2022-06-01T16:29:40Z</dcterms:created>
  <dcterms:modified xsi:type="dcterms:W3CDTF">2024-08-05T12:12:10Z</dcterms:modified>
</cp:coreProperties>
</file>