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5.xml" ContentType="application/vnd.openxmlformats-officedocument.drawingml.chartshapes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C&#244;te%20d'Ivoire\C&#244;te%20d'Ivoire%20-%20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5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6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IAA'!$M$14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7E5-4C9C-844E-FD68BC828CF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7E5-4C9C-844E-FD68BC828CF0}"/>
              </c:ext>
            </c:extLst>
          </c:dPt>
          <c:dLbls>
            <c:dLbl>
              <c:idx val="0"/>
              <c:layout>
                <c:manualLayout>
                  <c:x val="0"/>
                  <c:y val="-0.20469719542403639"/>
                </c:manualLayout>
              </c:layout>
              <c:tx>
                <c:rich>
                  <a:bodyPr/>
                  <a:lstStyle/>
                  <a:p>
                    <a:fld id="{F82BFEC0-66DC-4A4A-91A1-3AE0712E10AC}" type="CATEGORYNAME">
                      <a:rPr lang="fr-FR">
                        <a:solidFill>
                          <a:srgbClr val="00FF00"/>
                        </a:solidFill>
                      </a:rPr>
                      <a:pPr/>
                      <a:t>[NOM DE CATÉGORIE]</a:t>
                    </a:fld>
                    <a:r>
                      <a:rPr lang="fr-FR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0F9D336-A3E9-4C50-91CF-D2B63E921CDE}" type="PERCENTAGE">
                      <a:rPr lang="fr-FR" baseline="0">
                        <a:solidFill>
                          <a:srgbClr val="00FF00"/>
                        </a:solidFill>
                      </a:rPr>
                      <a:pPr/>
                      <a:t>[POURCENTAGE]</a:t>
                    </a:fld>
                    <a:endParaRPr lang="fr-FR" baseline="0" dirty="0">
                      <a:solidFill>
                        <a:srgbClr val="00FF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7E5-4C9C-844E-FD68BC828CF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7E5-4C9C-844E-FD68BC828C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IAA'!$C$15:$C$17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IAA'!$M$15:$M$17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0.18397597537516439</c:v>
                </c:pt>
                <c:pt idx="1">
                  <c:v>0.81602402462483559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'Import. IAA'!$M$17</c15:sqref>
                  <c15:spPr xmlns:c15="http://schemas.microsoft.com/office/drawing/2012/chart"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  <c15:dLbl>
                    <c:idx val="1"/>
                    <c:layout>
                      <c:manualLayout>
                        <c:x val="0.17457795347971611"/>
                        <c:y val="-1.017811704834618E-2"/>
                      </c:manualLayout>
                    </c:layout>
                    <c:dLblPos val="bestFit"/>
                    <c:showLegendKey val="0"/>
                    <c:showVal val="0"/>
                    <c:showCatName val="1"/>
                    <c:showSerName val="0"/>
                    <c:showPercent val="1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57E5-4C9C-844E-FD68BC828CF0}"/>
                      </c:ext>
                    </c:extLst>
                  </c15:dLbl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57E5-4C9C-844E-FD68BC828CF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44434843635272"/>
          <c:y val="0.17244123705316058"/>
          <c:w val="0.61735447674913901"/>
          <c:h val="0.74105444611631344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02-4D6B-AD64-51BEBD19191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02-4D6B-AD64-51BEBD19191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02-4D6B-AD64-51BEBD19191B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02-4D6B-AD64-51BEBD19191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02-4D6B-AD64-51BEBD1919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802-4D6B-AD64-51BEBD19191B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802-4D6B-AD64-51BEBD1919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802-4D6B-AD64-51BEBD19191B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802-4D6B-AD64-51BEBD19191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802-4D6B-AD64-51BEBD19191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802-4D6B-AD64-51BEBD19191B}"/>
              </c:ext>
            </c:extLst>
          </c:dPt>
          <c:dLbls>
            <c:dLbl>
              <c:idx val="0"/>
              <c:layout>
                <c:manualLayout>
                  <c:x val="-0.2060048024797225"/>
                  <c:y val="7.8710143110096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024716403101277"/>
                      <c:h val="0.21255787610967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802-4D6B-AD64-51BEBD19191B}"/>
                </c:ext>
              </c:extLst>
            </c:dLbl>
            <c:dLbl>
              <c:idx val="1"/>
              <c:layout>
                <c:manualLayout>
                  <c:x val="-0.10981783820299423"/>
                  <c:y val="-0.160441168475179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02-4D6B-AD64-51BEBD19191B}"/>
                </c:ext>
              </c:extLst>
            </c:dLbl>
            <c:dLbl>
              <c:idx val="2"/>
              <c:layout>
                <c:manualLayout>
                  <c:x val="0.22453981742647469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2638791816468826"/>
                      <c:h val="0.168954936480056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802-4D6B-AD64-51BEBD19191B}"/>
                </c:ext>
              </c:extLst>
            </c:dLbl>
            <c:dLbl>
              <c:idx val="3"/>
              <c:layout>
                <c:manualLayout>
                  <c:x val="4.5188447006760987E-2"/>
                  <c:y val="-1.3879064714964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02-4D6B-AD64-51BEBD19191B}"/>
                </c:ext>
              </c:extLst>
            </c:dLbl>
            <c:dLbl>
              <c:idx val="4"/>
              <c:layout>
                <c:manualLayout>
                  <c:x val="-3.0489748220546082E-2"/>
                  <c:y val="-5.943408933254539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802-4D6B-AD64-51BEBD19191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02-4D6B-AD64-51BEBD19191B}"/>
                </c:ext>
              </c:extLst>
            </c:dLbl>
            <c:dLbl>
              <c:idx val="6"/>
              <c:layout>
                <c:manualLayout>
                  <c:x val="-0.12670149243868681"/>
                  <c:y val="1.4875188139191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802-4D6B-AD64-51BEBD19191B}"/>
                </c:ext>
              </c:extLst>
            </c:dLbl>
            <c:dLbl>
              <c:idx val="7"/>
              <c:layout>
                <c:manualLayout>
                  <c:x val="-0.10020906645954872"/>
                  <c:y val="-0.130789420983451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802-4D6B-AD64-51BEBD19191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802-4D6B-AD64-51BEBD19191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802-4D6B-AD64-51BEBD19191B}"/>
                </c:ext>
              </c:extLst>
            </c:dLbl>
            <c:dLbl>
              <c:idx val="10"/>
              <c:layout>
                <c:manualLayout>
                  <c:x val="0.22338494508002524"/>
                  <c:y val="0.101553772223237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15-C802-4D6B-AD64-51BEBD1919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TBB'!$C$77:$C$88</c15:sqref>
                  </c15:fullRef>
                </c:ext>
              </c:extLst>
              <c:f>'Import. TBB'!$C$78:$C$88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Viande et produits carnés</c:v>
                </c:pt>
                <c:pt idx="3">
                  <c:v>Vins et spiritueux</c:v>
                </c:pt>
                <c:pt idx="4">
                  <c:v>Produits d'épicerie</c:v>
                </c:pt>
                <c:pt idx="5">
                  <c:v>Sucre</c:v>
                </c:pt>
                <c:pt idx="6">
                  <c:v>Fruits et légumes</c:v>
                </c:pt>
                <c:pt idx="7">
                  <c:v>Animaux vivants et génétique</c:v>
                </c:pt>
                <c:pt idx="8">
                  <c:v>Pêche et aquaculture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TBB'!$M$77:$M$88</c15:sqref>
                  </c15:fullRef>
                </c:ext>
              </c:extLst>
              <c:f>'Import. TBB'!$M$78:$M$88</c:f>
              <c:numCache>
                <c:formatCode>0%</c:formatCode>
                <c:ptCount val="11"/>
                <c:pt idx="0">
                  <c:v>0.37241735791670055</c:v>
                </c:pt>
                <c:pt idx="1">
                  <c:v>0.11721119032401771</c:v>
                </c:pt>
                <c:pt idx="2">
                  <c:v>4.612431868738328E-2</c:v>
                </c:pt>
                <c:pt idx="3">
                  <c:v>3.2390966499597183E-2</c:v>
                </c:pt>
                <c:pt idx="4">
                  <c:v>2.5496532208907793E-2</c:v>
                </c:pt>
                <c:pt idx="5">
                  <c:v>1.7581517277868889E-2</c:v>
                </c:pt>
                <c:pt idx="6">
                  <c:v>1.638139037157009E-2</c:v>
                </c:pt>
                <c:pt idx="7">
                  <c:v>7.4597788676965026E-3</c:v>
                </c:pt>
                <c:pt idx="8">
                  <c:v>4.9389141768276202E-3</c:v>
                </c:pt>
                <c:pt idx="9">
                  <c:v>6.2837512346992344E-4</c:v>
                </c:pt>
                <c:pt idx="10">
                  <c:v>0.35936965581948987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802-4D6B-AD64-51BEBD191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C802-4D6B-AD64-51BEBD19191B}"/>
                    </c:ext>
                  </c:extLst>
                </c:dPt>
                <c:cat>
                  <c:strRef>
                    <c:extLst>
                      <c:ext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'Import. TBB'!$D$77:$D$88</c15:sqref>
                        </c15:fullRef>
                        <c15:formulaRef>
                          <c15:sqref>'Import. TBB'!$D$78:$D$88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0.45553058134691854</c:v>
                      </c:pt>
                      <c:pt idx="1">
                        <c:v>7.4965440849934645E-2</c:v>
                      </c:pt>
                      <c:pt idx="2">
                        <c:v>6.5956075019481392E-2</c:v>
                      </c:pt>
                      <c:pt idx="3">
                        <c:v>4.6404430969431185E-2</c:v>
                      </c:pt>
                      <c:pt idx="4">
                        <c:v>4.3391721955322607E-2</c:v>
                      </c:pt>
                      <c:pt idx="5">
                        <c:v>9.8796686816386486E-4</c:v>
                      </c:pt>
                      <c:pt idx="6">
                        <c:v>2.7125040898533279E-2</c:v>
                      </c:pt>
                      <c:pt idx="7">
                        <c:v>6.4566313897327894E-3</c:v>
                      </c:pt>
                      <c:pt idx="8">
                        <c:v>3.011442875303659E-3</c:v>
                      </c:pt>
                      <c:pt idx="9">
                        <c:v>6.4876269642021684E-4</c:v>
                      </c:pt>
                      <c:pt idx="10">
                        <c:v>0.27552191133732062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C802-4D6B-AD64-51BEBD19191B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3D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3F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41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43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TBB'!$E$77:$E$88</c15:sqref>
                        </c15:fullRef>
                        <c15:formulaRef>
                          <c15:sqref>'Import. TBB'!$E$78:$E$88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0.38797422858668895</c:v>
                      </c:pt>
                      <c:pt idx="1">
                        <c:v>8.510397852725686E-2</c:v>
                      </c:pt>
                      <c:pt idx="2">
                        <c:v>5.4237408940261099E-2</c:v>
                      </c:pt>
                      <c:pt idx="3">
                        <c:v>5.1658088545330889E-2</c:v>
                      </c:pt>
                      <c:pt idx="4">
                        <c:v>7.6626996948843867E-2</c:v>
                      </c:pt>
                      <c:pt idx="5">
                        <c:v>2.409402123479145E-3</c:v>
                      </c:pt>
                      <c:pt idx="6">
                        <c:v>3.4321507757465779E-2</c:v>
                      </c:pt>
                      <c:pt idx="7">
                        <c:v>6.6411405980833808E-3</c:v>
                      </c:pt>
                      <c:pt idx="8">
                        <c:v>5.113960703842603E-3</c:v>
                      </c:pt>
                      <c:pt idx="9">
                        <c:v>1.3853551944925653E-3</c:v>
                      </c:pt>
                      <c:pt idx="10">
                        <c:v>0.294527926275788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C802-4D6B-AD64-51BEBD19191B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4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6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8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A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TBB'!$F$77:$F$88</c15:sqref>
                        </c15:fullRef>
                        <c15:formulaRef>
                          <c15:sqref>'Import. TBB'!$F$78:$F$88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0.36195007726973771</c:v>
                      </c:pt>
                      <c:pt idx="1">
                        <c:v>9.7472684924115122E-2</c:v>
                      </c:pt>
                      <c:pt idx="2">
                        <c:v>5.9963564230010265E-2</c:v>
                      </c:pt>
                      <c:pt idx="3">
                        <c:v>4.9111173898405081E-2</c:v>
                      </c:pt>
                      <c:pt idx="4">
                        <c:v>6.065791924952587E-2</c:v>
                      </c:pt>
                      <c:pt idx="5">
                        <c:v>1.4424679321815056E-3</c:v>
                      </c:pt>
                      <c:pt idx="6">
                        <c:v>3.1460763788964737E-2</c:v>
                      </c:pt>
                      <c:pt idx="7">
                        <c:v>8.5479381874992814E-3</c:v>
                      </c:pt>
                      <c:pt idx="8">
                        <c:v>6.5759727747964156E-3</c:v>
                      </c:pt>
                      <c:pt idx="9">
                        <c:v>1.4935861554131859E-3</c:v>
                      </c:pt>
                      <c:pt idx="10">
                        <c:v>0.32132385158935084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C802-4D6B-AD64-51BEBD19191B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6B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6D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6F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71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TBB'!$G$77:$G$88</c15:sqref>
                        </c15:fullRef>
                        <c15:formulaRef>
                          <c15:sqref>'Import. TBB'!$G$78:$G$88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0.35112481023252512</c:v>
                      </c:pt>
                      <c:pt idx="1">
                        <c:v>8.5920627083406212E-2</c:v>
                      </c:pt>
                      <c:pt idx="2">
                        <c:v>6.613704176763005E-2</c:v>
                      </c:pt>
                      <c:pt idx="3">
                        <c:v>4.2586896147113459E-2</c:v>
                      </c:pt>
                      <c:pt idx="4">
                        <c:v>5.3834474909275919E-2</c:v>
                      </c:pt>
                      <c:pt idx="5">
                        <c:v>4.0238110799755425E-4</c:v>
                      </c:pt>
                      <c:pt idx="6">
                        <c:v>3.0289856352824888E-2</c:v>
                      </c:pt>
                      <c:pt idx="7">
                        <c:v>6.5143244472070953E-3</c:v>
                      </c:pt>
                      <c:pt idx="8">
                        <c:v>5.0658507323937674E-3</c:v>
                      </c:pt>
                      <c:pt idx="9">
                        <c:v>2.4826175614236167E-3</c:v>
                      </c:pt>
                      <c:pt idx="10">
                        <c:v>0.35564112304696016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C802-4D6B-AD64-51BEBD19191B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2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4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6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8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TBB'!$H$77:$H$88</c15:sqref>
                        </c15:fullRef>
                        <c15:formulaRef>
                          <c15:sqref>'Import. TBB'!$H$78:$H$88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0.40537010632172138</c:v>
                      </c:pt>
                      <c:pt idx="1">
                        <c:v>8.652782334301401E-2</c:v>
                      </c:pt>
                      <c:pt idx="2">
                        <c:v>4.5211024876921586E-2</c:v>
                      </c:pt>
                      <c:pt idx="3">
                        <c:v>4.2564900222680516E-2</c:v>
                      </c:pt>
                      <c:pt idx="4">
                        <c:v>4.4074156783796788E-2</c:v>
                      </c:pt>
                      <c:pt idx="5">
                        <c:v>5.1050109793631087E-4</c:v>
                      </c:pt>
                      <c:pt idx="6">
                        <c:v>2.1552462664038707E-2</c:v>
                      </c:pt>
                      <c:pt idx="7">
                        <c:v>5.9896366093390562E-3</c:v>
                      </c:pt>
                      <c:pt idx="8">
                        <c:v>4.9222875086334722E-3</c:v>
                      </c:pt>
                      <c:pt idx="9">
                        <c:v>8.3578108582841064E-4</c:v>
                      </c:pt>
                      <c:pt idx="10">
                        <c:v>0.3424413167564293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C802-4D6B-AD64-51BEBD19191B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9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B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D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F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TBB'!$I$77:$I$88</c15:sqref>
                        </c15:fullRef>
                        <c15:formulaRef>
                          <c15:sqref>'Import. TBB'!$I$78:$I$88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0.4514969401264452</c:v>
                      </c:pt>
                      <c:pt idx="1">
                        <c:v>8.7613347606854033E-2</c:v>
                      </c:pt>
                      <c:pt idx="2">
                        <c:v>4.3422599621810103E-2</c:v>
                      </c:pt>
                      <c:pt idx="3">
                        <c:v>3.8954595803606981E-2</c:v>
                      </c:pt>
                      <c:pt idx="4">
                        <c:v>5.1653314272189915E-2</c:v>
                      </c:pt>
                      <c:pt idx="5">
                        <c:v>4.0439453170597762E-3</c:v>
                      </c:pt>
                      <c:pt idx="6">
                        <c:v>2.3509606523750882E-2</c:v>
                      </c:pt>
                      <c:pt idx="7">
                        <c:v>6.1882943485881553E-3</c:v>
                      </c:pt>
                      <c:pt idx="8">
                        <c:v>4.4014561316307209E-3</c:v>
                      </c:pt>
                      <c:pt idx="9">
                        <c:v>7.370457700902569E-3</c:v>
                      </c:pt>
                      <c:pt idx="10">
                        <c:v>0.2813454398559741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C802-4D6B-AD64-51BEBD19191B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0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2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4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6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TBB'!$J$77:$J$88</c15:sqref>
                        </c15:fullRef>
                        <c15:formulaRef>
                          <c15:sqref>'Import. TBB'!$J$78:$J$88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0.35085197800160145</c:v>
                      </c:pt>
                      <c:pt idx="1">
                        <c:v>9.1764152377850544E-2</c:v>
                      </c:pt>
                      <c:pt idx="2">
                        <c:v>4.4170032417244737E-2</c:v>
                      </c:pt>
                      <c:pt idx="3">
                        <c:v>4.8513932103522901E-2</c:v>
                      </c:pt>
                      <c:pt idx="4">
                        <c:v>4.8132249847126676E-2</c:v>
                      </c:pt>
                      <c:pt idx="5">
                        <c:v>2.5456817994983791E-3</c:v>
                      </c:pt>
                      <c:pt idx="6">
                        <c:v>2.1416067634533117E-2</c:v>
                      </c:pt>
                      <c:pt idx="7">
                        <c:v>7.1154695269397567E-3</c:v>
                      </c:pt>
                      <c:pt idx="8">
                        <c:v>7.8494027251336546E-3</c:v>
                      </c:pt>
                      <c:pt idx="9">
                        <c:v>7.5638051285484352E-4</c:v>
                      </c:pt>
                      <c:pt idx="10">
                        <c:v>0.3768846505405597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C802-4D6B-AD64-51BEBD19191B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7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9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B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D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TBB'!$K$77:$K$88</c15:sqref>
                        </c15:fullRef>
                        <c15:formulaRef>
                          <c15:sqref>'Import. TBB'!$K$78:$K$88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0.40985283502694886</c:v>
                      </c:pt>
                      <c:pt idx="1">
                        <c:v>8.6768237032196369E-2</c:v>
                      </c:pt>
                      <c:pt idx="2">
                        <c:v>3.9023391735113988E-2</c:v>
                      </c:pt>
                      <c:pt idx="3">
                        <c:v>3.6977301022848588E-2</c:v>
                      </c:pt>
                      <c:pt idx="4">
                        <c:v>2.900518580277547E-2</c:v>
                      </c:pt>
                      <c:pt idx="5">
                        <c:v>3.9082620344926371E-3</c:v>
                      </c:pt>
                      <c:pt idx="6">
                        <c:v>1.5341629723434615E-2</c:v>
                      </c:pt>
                      <c:pt idx="7">
                        <c:v>1.5416875996639965E-3</c:v>
                      </c:pt>
                      <c:pt idx="8">
                        <c:v>8.7022701977609602E-3</c:v>
                      </c:pt>
                      <c:pt idx="9">
                        <c:v>1.2967936810263558E-3</c:v>
                      </c:pt>
                      <c:pt idx="10">
                        <c:v>0.36758240614373822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C802-4D6B-AD64-51BEBD19191B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DE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0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2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4-C802-4D6B-AD64-51BEBD19191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TBB'!$L$77:$L$88</c15:sqref>
                        </c15:fullRef>
                        <c15:formulaRef>
                          <c15:sqref>'Import. TBB'!$L$78:$L$88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0.37383373103635964</c:v>
                      </c:pt>
                      <c:pt idx="1">
                        <c:v>0.10697618661979673</c:v>
                      </c:pt>
                      <c:pt idx="2">
                        <c:v>5.9494264203624733E-2</c:v>
                      </c:pt>
                      <c:pt idx="3">
                        <c:v>4.3304605011392758E-2</c:v>
                      </c:pt>
                      <c:pt idx="4">
                        <c:v>3.0354133992810801E-2</c:v>
                      </c:pt>
                      <c:pt idx="5">
                        <c:v>1.8139580432937504E-3</c:v>
                      </c:pt>
                      <c:pt idx="6">
                        <c:v>1.8369158289845824E-2</c:v>
                      </c:pt>
                      <c:pt idx="7">
                        <c:v>1.9904440417217511E-3</c:v>
                      </c:pt>
                      <c:pt idx="8">
                        <c:v>1.2630293820774352E-2</c:v>
                      </c:pt>
                      <c:pt idx="9">
                        <c:v>1.6828595789036546E-2</c:v>
                      </c:pt>
                      <c:pt idx="10">
                        <c:v>0.33440462915134311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C802-4D6B-AD64-51BEBD19191B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840609822942"/>
          <c:y val="1.9784770677142634E-2"/>
          <c:w val="0.90111401110507139"/>
          <c:h val="0.72932434550704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françaises'!$J$35:$J$39</c:f>
              <c:numCache>
                <c:formatCode>0</c:formatCode>
                <c:ptCount val="5"/>
                <c:pt idx="0">
                  <c:v>610235305</c:v>
                </c:pt>
                <c:pt idx="1">
                  <c:v>891983362</c:v>
                </c:pt>
                <c:pt idx="2">
                  <c:v>440759262</c:v>
                </c:pt>
                <c:pt idx="3">
                  <c:v>209691433</c:v>
                </c:pt>
                <c:pt idx="4">
                  <c:v>195830650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D-496F-8DBC-0B0DB4D93E63}"/>
            </c:ext>
          </c:extLst>
        </c:ser>
        <c:ser>
          <c:idx val="1"/>
          <c:order val="1"/>
          <c:tx>
            <c:strRef>
              <c:f>'Export. françaises'!$K$34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françaises'!$K$35:$K$39</c:f>
              <c:numCache>
                <c:formatCode>0</c:formatCode>
                <c:ptCount val="5"/>
                <c:pt idx="0">
                  <c:v>1672747729</c:v>
                </c:pt>
                <c:pt idx="1">
                  <c:v>1331839239</c:v>
                </c:pt>
                <c:pt idx="2">
                  <c:v>468819563</c:v>
                </c:pt>
                <c:pt idx="3">
                  <c:v>270683329</c:v>
                </c:pt>
                <c:pt idx="4">
                  <c:v>269126636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D-496F-8DBC-0B0DB4D93E63}"/>
            </c:ext>
          </c:extLst>
        </c:ser>
        <c:ser>
          <c:idx val="2"/>
          <c:order val="2"/>
          <c:tx>
            <c:strRef>
              <c:f>'Export. françaises'!$L$34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françaises'!$L$35:$L$39</c:f>
              <c:numCache>
                <c:formatCode>0</c:formatCode>
                <c:ptCount val="5"/>
                <c:pt idx="0">
                  <c:v>919640322</c:v>
                </c:pt>
                <c:pt idx="1">
                  <c:v>679719860</c:v>
                </c:pt>
                <c:pt idx="2">
                  <c:v>391250356</c:v>
                </c:pt>
                <c:pt idx="3">
                  <c:v>296177360</c:v>
                </c:pt>
                <c:pt idx="4">
                  <c:v>268416117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7D-496F-8DBC-0B0DB4D93E63}"/>
            </c:ext>
          </c:extLst>
        </c:ser>
        <c:ser>
          <c:idx val="3"/>
          <c:order val="3"/>
          <c:tx>
            <c:strRef>
              <c:f>'Export. françaises'!$M$34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françaises'!$M$35:$M$39</c:f>
              <c:numCache>
                <c:formatCode>0</c:formatCode>
                <c:ptCount val="5"/>
                <c:pt idx="0">
                  <c:v>934788496</c:v>
                </c:pt>
                <c:pt idx="1">
                  <c:v>633767318</c:v>
                </c:pt>
                <c:pt idx="2">
                  <c:v>417541577</c:v>
                </c:pt>
                <c:pt idx="3">
                  <c:v>306530702</c:v>
                </c:pt>
                <c:pt idx="4">
                  <c:v>264526037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7D-496F-8DBC-0B0DB4D93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1508624"/>
        <c:axId val="451504312"/>
      </c:barChart>
      <c:catAx>
        <c:axId val="451508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312"/>
        <c:crosses val="autoZero"/>
        <c:auto val="1"/>
        <c:lblAlgn val="ctr"/>
        <c:lblOffset val="100"/>
        <c:noMultiLvlLbl val="0"/>
      </c:catAx>
      <c:valAx>
        <c:axId val="451504312"/>
        <c:scaling>
          <c:orientation val="minMax"/>
          <c:max val="20000000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8624"/>
        <c:crosses val="autoZero"/>
        <c:crossBetween val="between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(e,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8-47FD-B483-DBF4C1594C71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-322239551</c:v>
                </c:pt>
                <c:pt idx="1">
                  <c:v>-344918763</c:v>
                </c:pt>
                <c:pt idx="2">
                  <c:v>-295491491</c:v>
                </c:pt>
                <c:pt idx="3">
                  <c:v>-295093377</c:v>
                </c:pt>
                <c:pt idx="4">
                  <c:v>-366345931</c:v>
                </c:pt>
                <c:pt idx="5">
                  <c:v>-371583165</c:v>
                </c:pt>
                <c:pt idx="6">
                  <c:v>-397909511</c:v>
                </c:pt>
                <c:pt idx="7">
                  <c:v>-459929755</c:v>
                </c:pt>
                <c:pt idx="8">
                  <c:v>-350543389</c:v>
                </c:pt>
                <c:pt idx="9">
                  <c:v>-366774545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D8-47FD-B483-DBF4C1594C71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393197810</c:v>
                </c:pt>
                <c:pt idx="1">
                  <c:v>447044666</c:v>
                </c:pt>
                <c:pt idx="2">
                  <c:v>451908246</c:v>
                </c:pt>
                <c:pt idx="3">
                  <c:v>396685547</c:v>
                </c:pt>
                <c:pt idx="4">
                  <c:v>478207090</c:v>
                </c:pt>
                <c:pt idx="5">
                  <c:v>466226425</c:v>
                </c:pt>
                <c:pt idx="6">
                  <c:v>499348751</c:v>
                </c:pt>
                <c:pt idx="7">
                  <c:v>468218876</c:v>
                </c:pt>
                <c:pt idx="8">
                  <c:v>552897745</c:v>
                </c:pt>
                <c:pt idx="9">
                  <c:v>634156554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D8-47FD-B483-DBF4C1594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65988456"/>
        <c:axId val="453910248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70958259</c:v>
                </c:pt>
                <c:pt idx="1">
                  <c:v>102125903</c:v>
                </c:pt>
                <c:pt idx="2">
                  <c:v>156416755</c:v>
                </c:pt>
                <c:pt idx="3">
                  <c:v>101592170</c:v>
                </c:pt>
                <c:pt idx="4">
                  <c:v>111861159</c:v>
                </c:pt>
                <c:pt idx="5">
                  <c:v>94643260</c:v>
                </c:pt>
                <c:pt idx="6">
                  <c:v>101439240</c:v>
                </c:pt>
                <c:pt idx="7">
                  <c:v>8289121</c:v>
                </c:pt>
                <c:pt idx="8">
                  <c:v>202354356</c:v>
                </c:pt>
                <c:pt idx="9">
                  <c:v>267382009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D8-47FD-B483-DBF4C1594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88456"/>
        <c:axId val="453910248"/>
      </c:lineChart>
      <c:catAx>
        <c:axId val="165988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0248"/>
        <c:crosses val="autoZero"/>
        <c:auto val="1"/>
        <c:lblAlgn val="ctr"/>
        <c:lblOffset val="100"/>
        <c:noMultiLvlLbl val="0"/>
      </c:catAx>
      <c:valAx>
        <c:axId val="453910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845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254693320</c:v>
                </c:pt>
                <c:pt idx="1">
                  <c:v>104532061</c:v>
                </c:pt>
                <c:pt idx="2">
                  <c:v>-271963</c:v>
                </c:pt>
                <c:pt idx="3">
                  <c:v>-2763335</c:v>
                </c:pt>
                <c:pt idx="4">
                  <c:v>-2830230</c:v>
                </c:pt>
                <c:pt idx="5">
                  <c:v>-999780</c:v>
                </c:pt>
                <c:pt idx="6">
                  <c:v>-19303320</c:v>
                </c:pt>
                <c:pt idx="7">
                  <c:v>-17575676</c:v>
                </c:pt>
                <c:pt idx="8">
                  <c:v>-38023041</c:v>
                </c:pt>
                <c:pt idx="9">
                  <c:v>-36491375</c:v>
                </c:pt>
                <c:pt idx="10">
                  <c:v>-139527419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6-40C3-A284-9F8112EF2A9C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265700582</c:v>
                </c:pt>
                <c:pt idx="1">
                  <c:v>102126062</c:v>
                </c:pt>
                <c:pt idx="2">
                  <c:v>-566223</c:v>
                </c:pt>
                <c:pt idx="3">
                  <c:v>-3679841</c:v>
                </c:pt>
                <c:pt idx="4">
                  <c:v>-708916</c:v>
                </c:pt>
                <c:pt idx="5">
                  <c:v>-1792158</c:v>
                </c:pt>
                <c:pt idx="6">
                  <c:v>-17006228</c:v>
                </c:pt>
                <c:pt idx="7">
                  <c:v>-17948019</c:v>
                </c:pt>
                <c:pt idx="8">
                  <c:v>-89530451</c:v>
                </c:pt>
                <c:pt idx="9">
                  <c:v>-39886001</c:v>
                </c:pt>
                <c:pt idx="10">
                  <c:v>-188419687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6-40C3-A284-9F8112EF2A9C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342249936</c:v>
                </c:pt>
                <c:pt idx="1">
                  <c:v>112102839</c:v>
                </c:pt>
                <c:pt idx="2">
                  <c:v>-5417644</c:v>
                </c:pt>
                <c:pt idx="3">
                  <c:v>-4327796</c:v>
                </c:pt>
                <c:pt idx="4">
                  <c:v>-697737</c:v>
                </c:pt>
                <c:pt idx="5">
                  <c:v>-634253</c:v>
                </c:pt>
                <c:pt idx="6">
                  <c:v>-15179223</c:v>
                </c:pt>
                <c:pt idx="7">
                  <c:v>-20855319</c:v>
                </c:pt>
                <c:pt idx="8">
                  <c:v>-36469424</c:v>
                </c:pt>
                <c:pt idx="9">
                  <c:v>-37497455</c:v>
                </c:pt>
                <c:pt idx="10">
                  <c:v>-130919570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6-40C3-A284-9F8112EF2A9C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407899817</c:v>
                </c:pt>
                <c:pt idx="1">
                  <c:v>95786165</c:v>
                </c:pt>
                <c:pt idx="2">
                  <c:v>2500470</c:v>
                </c:pt>
                <c:pt idx="3">
                  <c:v>-1711683</c:v>
                </c:pt>
                <c:pt idx="4">
                  <c:v>-2735600</c:v>
                </c:pt>
                <c:pt idx="5">
                  <c:v>-6442512</c:v>
                </c:pt>
                <c:pt idx="6">
                  <c:v>-11879744</c:v>
                </c:pt>
                <c:pt idx="7">
                  <c:v>-16917165</c:v>
                </c:pt>
                <c:pt idx="8">
                  <c:v>-19597157</c:v>
                </c:pt>
                <c:pt idx="9">
                  <c:v>-42989745</c:v>
                </c:pt>
                <c:pt idx="10">
                  <c:v>-136530838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6-40C3-A284-9F8112EF2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2992"/>
        <c:axId val="45390907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238242330</c:v>
                      </c:pt>
                      <c:pt idx="1">
                        <c:v>37514181</c:v>
                      </c:pt>
                      <c:pt idx="2">
                        <c:v>-138985</c:v>
                      </c:pt>
                      <c:pt idx="3">
                        <c:v>-372847</c:v>
                      </c:pt>
                      <c:pt idx="4">
                        <c:v>-2080582</c:v>
                      </c:pt>
                      <c:pt idx="5">
                        <c:v>-318119</c:v>
                      </c:pt>
                      <c:pt idx="6">
                        <c:v>-14938785</c:v>
                      </c:pt>
                      <c:pt idx="7">
                        <c:v>-21253505</c:v>
                      </c:pt>
                      <c:pt idx="8">
                        <c:v>5195314</c:v>
                      </c:pt>
                      <c:pt idx="9">
                        <c:v>-24153457</c:v>
                      </c:pt>
                      <c:pt idx="10">
                        <c:v>-146737286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6726-40C3-A284-9F8112EF2A9C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275421275</c:v>
                      </c:pt>
                      <c:pt idx="1">
                        <c:v>46155546</c:v>
                      </c:pt>
                      <c:pt idx="2">
                        <c:v>-420254</c:v>
                      </c:pt>
                      <c:pt idx="3">
                        <c:v>-1465405</c:v>
                      </c:pt>
                      <c:pt idx="4">
                        <c:v>-2290584</c:v>
                      </c:pt>
                      <c:pt idx="5">
                        <c:v>-830625</c:v>
                      </c:pt>
                      <c:pt idx="6">
                        <c:v>-17816845</c:v>
                      </c:pt>
                      <c:pt idx="7">
                        <c:v>-18707500</c:v>
                      </c:pt>
                      <c:pt idx="8">
                        <c:v>-14787206</c:v>
                      </c:pt>
                      <c:pt idx="9">
                        <c:v>-29350591</c:v>
                      </c:pt>
                      <c:pt idx="10">
                        <c:v>-133781908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726-40C3-A284-9F8112EF2A9C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250051791</c:v>
                      </c:pt>
                      <c:pt idx="1">
                        <c:v>60563210</c:v>
                      </c:pt>
                      <c:pt idx="2">
                        <c:v>-374773</c:v>
                      </c:pt>
                      <c:pt idx="3">
                        <c:v>-1928229</c:v>
                      </c:pt>
                      <c:pt idx="4">
                        <c:v>-2525843</c:v>
                      </c:pt>
                      <c:pt idx="5">
                        <c:v>-425909</c:v>
                      </c:pt>
                      <c:pt idx="6">
                        <c:v>-14505682</c:v>
                      </c:pt>
                      <c:pt idx="7">
                        <c:v>-17718007</c:v>
                      </c:pt>
                      <c:pt idx="8">
                        <c:v>18994669</c:v>
                      </c:pt>
                      <c:pt idx="9">
                        <c:v>-28800553</c:v>
                      </c:pt>
                      <c:pt idx="10">
                        <c:v>-106913920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726-40C3-A284-9F8112EF2A9C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214165442</c:v>
                      </c:pt>
                      <c:pt idx="1">
                        <c:v>66348973</c:v>
                      </c:pt>
                      <c:pt idx="2">
                        <c:v>-686515</c:v>
                      </c:pt>
                      <c:pt idx="3">
                        <c:v>-1426532</c:v>
                      </c:pt>
                      <c:pt idx="4">
                        <c:v>-1921419</c:v>
                      </c:pt>
                      <c:pt idx="5">
                        <c:v>-118346</c:v>
                      </c:pt>
                      <c:pt idx="6">
                        <c:v>-12564716</c:v>
                      </c:pt>
                      <c:pt idx="7">
                        <c:v>-19227940</c:v>
                      </c:pt>
                      <c:pt idx="8">
                        <c:v>-14067134</c:v>
                      </c:pt>
                      <c:pt idx="9">
                        <c:v>-25351502</c:v>
                      </c:pt>
                      <c:pt idx="10">
                        <c:v>-103558142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726-40C3-A284-9F8112EF2A9C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251227691</c:v>
                      </c:pt>
                      <c:pt idx="1">
                        <c:v>92130909</c:v>
                      </c:pt>
                      <c:pt idx="2">
                        <c:v>-265013</c:v>
                      </c:pt>
                      <c:pt idx="3">
                        <c:v>-1792239</c:v>
                      </c:pt>
                      <c:pt idx="4">
                        <c:v>-2194127</c:v>
                      </c:pt>
                      <c:pt idx="5">
                        <c:v>-186613</c:v>
                      </c:pt>
                      <c:pt idx="6">
                        <c:v>-15588384</c:v>
                      </c:pt>
                      <c:pt idx="7">
                        <c:v>-16531690</c:v>
                      </c:pt>
                      <c:pt idx="8">
                        <c:v>-15013667</c:v>
                      </c:pt>
                      <c:pt idx="9">
                        <c:v>-31699092</c:v>
                      </c:pt>
                      <c:pt idx="10">
                        <c:v>-148226616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726-40C3-A284-9F8112EF2A9C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263785144</c:v>
                      </c:pt>
                      <c:pt idx="1">
                        <c:v>75718590</c:v>
                      </c:pt>
                      <c:pt idx="2">
                        <c:v>-2699320</c:v>
                      </c:pt>
                      <c:pt idx="3">
                        <c:v>-1631606</c:v>
                      </c:pt>
                      <c:pt idx="4">
                        <c:v>-2299313</c:v>
                      </c:pt>
                      <c:pt idx="5">
                        <c:v>-1502078</c:v>
                      </c:pt>
                      <c:pt idx="6">
                        <c:v>-14473132</c:v>
                      </c:pt>
                      <c:pt idx="7">
                        <c:v>-16135107</c:v>
                      </c:pt>
                      <c:pt idx="8">
                        <c:v>-5860825</c:v>
                      </c:pt>
                      <c:pt idx="9">
                        <c:v>-32554446</c:v>
                      </c:pt>
                      <c:pt idx="10">
                        <c:v>-167704646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726-40C3-A284-9F8112EF2A9C}"/>
                  </c:ext>
                </c:extLst>
              </c15:ser>
            </c15:filteredBarSeries>
          </c:ext>
        </c:extLst>
      </c:barChart>
      <c:catAx>
        <c:axId val="45391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9072"/>
        <c:crosses val="autoZero"/>
        <c:auto val="1"/>
        <c:lblAlgn val="ctr"/>
        <c:lblOffset val="100"/>
        <c:noMultiLvlLbl val="0"/>
      </c:catAx>
      <c:valAx>
        <c:axId val="45390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299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TBB'!$J$5:$J$16</c15:sqref>
                  </c15:fullRef>
                </c:ext>
              </c:extLst>
              <c:f>'Export. TBB'!$J$6:$J$16</c:f>
              <c:numCache>
                <c:formatCode>0</c:formatCode>
                <c:ptCount val="11"/>
                <c:pt idx="0">
                  <c:v>129379070</c:v>
                </c:pt>
                <c:pt idx="1">
                  <c:v>37947235</c:v>
                </c:pt>
                <c:pt idx="2">
                  <c:v>39852538</c:v>
                </c:pt>
                <c:pt idx="3">
                  <c:v>24031478</c:v>
                </c:pt>
                <c:pt idx="4">
                  <c:v>16630693</c:v>
                </c:pt>
                <c:pt idx="5">
                  <c:v>7501083</c:v>
                </c:pt>
                <c:pt idx="6">
                  <c:v>850845</c:v>
                </c:pt>
                <c:pt idx="7">
                  <c:v>12928872</c:v>
                </c:pt>
                <c:pt idx="8">
                  <c:v>2123028</c:v>
                </c:pt>
                <c:pt idx="9">
                  <c:v>517465</c:v>
                </c:pt>
                <c:pt idx="10">
                  <c:v>168996955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82-4842-85CD-33CB290EADB0}"/>
            </c:ext>
          </c:extLst>
        </c:ser>
        <c:ser>
          <c:idx val="1"/>
          <c:order val="1"/>
          <c:tx>
            <c:strRef>
              <c:f>'Export.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TBB'!$K$5:$K$16</c15:sqref>
                  </c15:fullRef>
                </c:ext>
              </c:extLst>
              <c:f>'Export. TBB'!$K$6:$K$16</c:f>
              <c:numCache>
                <c:formatCode>0</c:formatCode>
                <c:ptCount val="11"/>
                <c:pt idx="0">
                  <c:v>152093216</c:v>
                </c:pt>
                <c:pt idx="1">
                  <c:v>47263075</c:v>
                </c:pt>
                <c:pt idx="2">
                  <c:v>48206075</c:v>
                </c:pt>
                <c:pt idx="3">
                  <c:v>28503061</c:v>
                </c:pt>
                <c:pt idx="4">
                  <c:v>16253410</c:v>
                </c:pt>
                <c:pt idx="5">
                  <c:v>10105244</c:v>
                </c:pt>
                <c:pt idx="6">
                  <c:v>1513889</c:v>
                </c:pt>
                <c:pt idx="7">
                  <c:v>7740853</c:v>
                </c:pt>
                <c:pt idx="8">
                  <c:v>880621</c:v>
                </c:pt>
                <c:pt idx="9">
                  <c:v>639025</c:v>
                </c:pt>
                <c:pt idx="10">
                  <c:v>155621094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82-4842-85CD-33CB290EADB0}"/>
            </c:ext>
          </c:extLst>
        </c:ser>
        <c:ser>
          <c:idx val="2"/>
          <c:order val="2"/>
          <c:tx>
            <c:strRef>
              <c:f>'Export.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TBB'!$L$5:$L$16</c15:sqref>
                  </c15:fullRef>
                </c:ext>
              </c:extLst>
              <c:f>'Export. TBB'!$L$6:$L$16</c:f>
              <c:numCache>
                <c:formatCode>0</c:formatCode>
                <c:ptCount val="11"/>
                <c:pt idx="0">
                  <c:v>104789282</c:v>
                </c:pt>
                <c:pt idx="1">
                  <c:v>49126277</c:v>
                </c:pt>
                <c:pt idx="2">
                  <c:v>46181924</c:v>
                </c:pt>
                <c:pt idx="3">
                  <c:v>27409214</c:v>
                </c:pt>
                <c:pt idx="4">
                  <c:v>18217693</c:v>
                </c:pt>
                <c:pt idx="5">
                  <c:v>9795720</c:v>
                </c:pt>
                <c:pt idx="6">
                  <c:v>1060021</c:v>
                </c:pt>
                <c:pt idx="7">
                  <c:v>13669406</c:v>
                </c:pt>
                <c:pt idx="8">
                  <c:v>224803</c:v>
                </c:pt>
                <c:pt idx="9">
                  <c:v>5862562</c:v>
                </c:pt>
                <c:pt idx="10">
                  <c:v>114913454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82-4842-85CD-33CB290EADB0}"/>
            </c:ext>
          </c:extLst>
        </c:ser>
        <c:ser>
          <c:idx val="3"/>
          <c:order val="3"/>
          <c:tx>
            <c:strRef>
              <c:f>'Export.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TBB'!$M$5:$M$16</c15:sqref>
                  </c15:fullRef>
                </c:ext>
              </c:extLst>
              <c:f>'Export. TBB'!$M$6:$M$16</c:f>
              <c:numCache>
                <c:formatCode>0</c:formatCode>
                <c:ptCount val="11"/>
                <c:pt idx="0">
                  <c:v>122680232</c:v>
                </c:pt>
                <c:pt idx="1">
                  <c:v>46906696</c:v>
                </c:pt>
                <c:pt idx="2">
                  <c:v>44740783</c:v>
                </c:pt>
                <c:pt idx="3">
                  <c:v>25941344</c:v>
                </c:pt>
                <c:pt idx="4">
                  <c:v>13961108</c:v>
                </c:pt>
                <c:pt idx="5">
                  <c:v>8147426</c:v>
                </c:pt>
                <c:pt idx="6">
                  <c:v>6735937</c:v>
                </c:pt>
                <c:pt idx="7">
                  <c:v>6574718</c:v>
                </c:pt>
                <c:pt idx="8">
                  <c:v>2553660</c:v>
                </c:pt>
                <c:pt idx="9">
                  <c:v>176283</c:v>
                </c:pt>
                <c:pt idx="10">
                  <c:v>139123390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82-4842-85CD-33CB290E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488"/>
        <c:axId val="451510192"/>
      </c:barChart>
      <c:catAx>
        <c:axId val="45150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10192"/>
        <c:crosses val="autoZero"/>
        <c:auto val="1"/>
        <c:lblAlgn val="ctr"/>
        <c:lblOffset val="100"/>
        <c:noMultiLvlLbl val="0"/>
      </c:catAx>
      <c:valAx>
        <c:axId val="451510192"/>
        <c:scaling>
          <c:orientation val="minMax"/>
          <c:max val="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48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françaises'!$J$5:$J$16</c15:sqref>
                  </c15:fullRef>
                </c:ext>
              </c:extLst>
              <c:f>'Export. françaises'!$J$6:$J$16</c:f>
              <c:numCache>
                <c:formatCode>0</c:formatCode>
                <c:ptCount val="11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  <c:pt idx="10">
                  <c:v>440759262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8-4AD0-8A8B-480CEE33E5FD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françaises'!$K$5:$K$16</c15:sqref>
                  </c15:fullRef>
                </c:ext>
              </c:extLst>
              <c:f>'Export. françaises'!$K$6:$K$16</c:f>
              <c:numCache>
                <c:formatCode>0</c:formatCode>
                <c:ptCount val="11"/>
                <c:pt idx="0">
                  <c:v>9103455796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6719910605</c:v>
                </c:pt>
                <c:pt idx="4">
                  <c:v>5960368389</c:v>
                </c:pt>
                <c:pt idx="5">
                  <c:v>6647644537</c:v>
                </c:pt>
                <c:pt idx="6">
                  <c:v>5837579347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1336641829</c:v>
                </c:pt>
                <c:pt idx="10">
                  <c:v>468819563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68-4AD0-8A8B-480CEE33E5FD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françaises'!$L$5:$L$16</c15:sqref>
                  </c15:fullRef>
                </c:ext>
              </c:extLst>
              <c:f>'Export. françaises'!$L$6:$L$16</c:f>
              <c:numCache>
                <c:formatCode>0</c:formatCode>
                <c:ptCount val="11"/>
                <c:pt idx="0">
                  <c:v>9082622430</c:v>
                </c:pt>
                <c:pt idx="1">
                  <c:v>8779973702</c:v>
                </c:pt>
                <c:pt idx="2">
                  <c:v>7175015271</c:v>
                </c:pt>
                <c:pt idx="3">
                  <c:v>6924993662</c:v>
                </c:pt>
                <c:pt idx="4">
                  <c:v>6286222382</c:v>
                </c:pt>
                <c:pt idx="5">
                  <c:v>5423530977</c:v>
                </c:pt>
                <c:pt idx="6">
                  <c:v>5369420151</c:v>
                </c:pt>
                <c:pt idx="7">
                  <c:v>3716417445</c:v>
                </c:pt>
                <c:pt idx="8">
                  <c:v>2286526498</c:v>
                </c:pt>
                <c:pt idx="9">
                  <c:v>1475965141</c:v>
                </c:pt>
                <c:pt idx="10">
                  <c:v>391250356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68-4AD0-8A8B-480CEE33E5FD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françaises'!$M$5:$M$16</c15:sqref>
                  </c15:fullRef>
                </c:ext>
              </c:extLst>
              <c:f>'Export. françaises'!$M$6:$M$16</c:f>
              <c:numCache>
                <c:formatCode>0</c:formatCode>
                <c:ptCount val="11"/>
                <c:pt idx="0">
                  <c:v>9182303112</c:v>
                </c:pt>
                <c:pt idx="1">
                  <c:v>8680131512</c:v>
                </c:pt>
                <c:pt idx="2">
                  <c:v>7073516153</c:v>
                </c:pt>
                <c:pt idx="3">
                  <c:v>7059809903</c:v>
                </c:pt>
                <c:pt idx="4">
                  <c:v>6434150395</c:v>
                </c:pt>
                <c:pt idx="5">
                  <c:v>5738033957</c:v>
                </c:pt>
                <c:pt idx="6">
                  <c:v>5413062053</c:v>
                </c:pt>
                <c:pt idx="7">
                  <c:v>3004612796</c:v>
                </c:pt>
                <c:pt idx="8">
                  <c:v>2223678894</c:v>
                </c:pt>
                <c:pt idx="9">
                  <c:v>1680000602</c:v>
                </c:pt>
                <c:pt idx="10">
                  <c:v>417541577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68-4AD0-8A8B-480CEE33E5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4704"/>
        <c:axId val="451507840"/>
      </c:barChart>
      <c:catAx>
        <c:axId val="45150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7840"/>
        <c:crosses val="autoZero"/>
        <c:auto val="1"/>
        <c:lblAlgn val="ctr"/>
        <c:lblOffset val="100"/>
        <c:noMultiLvlLbl val="0"/>
      </c:catAx>
      <c:valAx>
        <c:axId val="45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7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3F-4FFF-A2A9-C76F4B162223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3F-4FFF-A2A9-C76F4B162223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3F-4FFF-A2A9-C76F4B16222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A3F-4FFF-A2A9-C76F4B162223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A3F-4FFF-A2A9-C76F4B162223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A3F-4FFF-A2A9-C76F4B162223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A3F-4FFF-A2A9-C76F4B162223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A3F-4FFF-A2A9-C76F4B162223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A3F-4FFF-A2A9-C76F4B162223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A3F-4FFF-A2A9-C76F4B162223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A3F-4FFF-A2A9-C76F4B162223}"/>
              </c:ext>
            </c:extLst>
          </c:dPt>
          <c:dLbls>
            <c:dLbl>
              <c:idx val="0"/>
              <c:layout>
                <c:manualLayout>
                  <c:x val="-0.20777572804145916"/>
                  <c:y val="9.11787089011236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551418168720554"/>
                      <c:h val="0.27185251296351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A3F-4FFF-A2A9-C76F4B162223}"/>
                </c:ext>
              </c:extLst>
            </c:dLbl>
            <c:dLbl>
              <c:idx val="1"/>
              <c:layout>
                <c:manualLayout>
                  <c:x val="-8.9628148042078665E-3"/>
                  <c:y val="-0.14695619327720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400946196198867"/>
                      <c:h val="0.242492308852655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A3F-4FFF-A2A9-C76F4B162223}"/>
                </c:ext>
              </c:extLst>
            </c:dLbl>
            <c:dLbl>
              <c:idx val="2"/>
              <c:layout>
                <c:manualLayout>
                  <c:x val="3.8968330900766901E-2"/>
                  <c:y val="2.62608102616042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713782674125603"/>
                      <c:h val="0.117890054870970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A3F-4FFF-A2A9-C76F4B16222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FA3F-4FFF-A2A9-C76F4B16222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FA3F-4FFF-A2A9-C76F4B16222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FA3F-4FFF-A2A9-C76F4B16222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D-FA3F-4FFF-A2A9-C76F4B16222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FA3F-4FFF-A2A9-C76F4B16222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FA3F-4FFF-A2A9-C76F4B162223}"/>
                </c:ext>
              </c:extLst>
            </c:dLbl>
            <c:dLbl>
              <c:idx val="9"/>
              <c:layout>
                <c:manualLayout>
                  <c:x val="8.1436650199379595E-2"/>
                  <c:y val="-1.76305475536391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13-FA3F-4FFF-A2A9-C76F4B162223}"/>
                </c:ext>
              </c:extLst>
            </c:dLbl>
            <c:dLbl>
              <c:idx val="10"/>
              <c:layout>
                <c:manualLayout>
                  <c:x val="8.1170235255904749E-2"/>
                  <c:y val="0.143240702979831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15-FA3F-4FFF-A2A9-C76F4B1622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TBB'!$C$33:$C$44</c15:sqref>
                  </c15:fullRef>
                </c:ext>
              </c:extLst>
              <c:f>'Import. TBB'!$C$34:$C$44</c:f>
              <c:strCache>
                <c:ptCount val="11"/>
                <c:pt idx="0">
                  <c:v>Céréales</c:v>
                </c:pt>
                <c:pt idx="1">
                  <c:v>Pêche et aquaculture</c:v>
                </c:pt>
                <c:pt idx="2">
                  <c:v>Viande et produits carnés</c:v>
                </c:pt>
                <c:pt idx="3">
                  <c:v>Fruits et légumes</c:v>
                </c:pt>
                <c:pt idx="4">
                  <c:v>Laits et produits laitiers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Produits d'épicerie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TBB'!$M$33:$M$44</c15:sqref>
                  </c15:fullRef>
                </c:ext>
              </c:extLst>
              <c:f>'Import. TBB'!$M$34:$M$44</c:f>
              <c:numCache>
                <c:formatCode>0%</c:formatCode>
                <c:ptCount val="11"/>
                <c:pt idx="0">
                  <c:v>0.37531624900262051</c:v>
                </c:pt>
                <c:pt idx="1">
                  <c:v>0.24173670353298371</c:v>
                </c:pt>
                <c:pt idx="2">
                  <c:v>5.4692160372177778E-2</c:v>
                </c:pt>
                <c:pt idx="3">
                  <c:v>4.239574120067733E-2</c:v>
                </c:pt>
                <c:pt idx="4">
                  <c:v>3.7498586105357168E-2</c:v>
                </c:pt>
                <c:pt idx="5">
                  <c:v>3.7197600944150158E-2</c:v>
                </c:pt>
                <c:pt idx="6">
                  <c:v>3.5613696410363688E-2</c:v>
                </c:pt>
                <c:pt idx="7">
                  <c:v>3.5057040798151667E-2</c:v>
                </c:pt>
                <c:pt idx="8">
                  <c:v>2.7453178335592101E-2</c:v>
                </c:pt>
                <c:pt idx="9">
                  <c:v>2.1113557612541758E-2</c:v>
                </c:pt>
                <c:pt idx="10">
                  <c:v>9.1925485685384153E-2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FA3F-4FFF-A2A9-C76F4B162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E4-46DF-AB8A-E6C79C628975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E4-46DF-AB8A-E6C79C628975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6E4-46DF-AB8A-E6C79C62897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6E4-46DF-AB8A-E6C79C628975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2648550607</c:v>
                </c:pt>
                <c:pt idx="1">
                  <c:v>3131925588</c:v>
                </c:pt>
                <c:pt idx="2">
                  <c:v>2998643936</c:v>
                </c:pt>
                <c:pt idx="3">
                  <c:v>3301863773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E4-46DF-AB8A-E6C79C628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262120"/>
        <c:axId val="450916048"/>
        <c:extLst/>
      </c:barChart>
      <c:catAx>
        <c:axId val="45126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16048"/>
        <c:crosses val="autoZero"/>
        <c:auto val="1"/>
        <c:lblAlgn val="ctr"/>
        <c:lblOffset val="100"/>
        <c:noMultiLvlLbl val="0"/>
      </c:catAx>
      <c:valAx>
        <c:axId val="45091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21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4F-4CC3-A87C-D5F5DDE42361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4F-4CC3-A87C-D5F5DDE4236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4F-4CC3-A87C-D5F5DDE42361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4F-4CC3-A87C-D5F5DDE42361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4F-4CC3-A87C-D5F5DDE42361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24F-4CC3-A87C-D5F5DDE42361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24F-4CC3-A87C-D5F5DDE42361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24F-4CC3-A87C-D5F5DDE42361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24F-4CC3-A87C-D5F5DDE42361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24F-4CC3-A87C-D5F5DDE42361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24F-4CC3-A87C-D5F5DDE42361}"/>
              </c:ext>
            </c:extLst>
          </c:dPt>
          <c:dLbls>
            <c:dLbl>
              <c:idx val="0"/>
              <c:layout>
                <c:manualLayout>
                  <c:x val="-0.19325549530933767"/>
                  <c:y val="0.110781212633235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353756061336792"/>
                      <c:h val="0.279131828269892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4F-4CC3-A87C-D5F5DDE42361}"/>
                </c:ext>
              </c:extLst>
            </c:dLbl>
            <c:dLbl>
              <c:idx val="1"/>
              <c:layout>
                <c:manualLayout>
                  <c:x val="-2.12916120986603E-2"/>
                  <c:y val="-0.17202052084939756"/>
                </c:manualLayout>
              </c:layout>
              <c:tx>
                <c:rich>
                  <a:bodyPr/>
                  <a:lstStyle/>
                  <a:p>
                    <a:fld id="{123DA402-3B42-4DD9-A17D-B66D834EBD91}" type="CATEGORYNAME">
                      <a:rPr lang="en-US" sz="1200"/>
                      <a:pPr/>
                      <a:t>[NOM DE CATÉGORIE]</a:t>
                    </a:fld>
                    <a:r>
                      <a:rPr lang="en-US" sz="1200" baseline="0" dirty="0"/>
                      <a:t>
</a:t>
                    </a:r>
                    <a:fld id="{60434004-EE2F-4C72-BBB8-7F09DC184CE6}" type="PERCENTAGE">
                      <a:rPr lang="en-US" sz="1200" baseline="0"/>
                      <a:pPr/>
                      <a:t>[POURCENTAGE]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93057133459385"/>
                      <c:h val="0.214481318573251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24F-4CC3-A87C-D5F5DDE42361}"/>
                </c:ext>
              </c:extLst>
            </c:dLbl>
            <c:dLbl>
              <c:idx val="2"/>
              <c:layout>
                <c:manualLayout>
                  <c:x val="4.4174861116436183E-2"/>
                  <c:y val="5.46457155756409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5-A24F-4CC3-A87C-D5F5DDE42361}"/>
                </c:ext>
              </c:extLst>
            </c:dLbl>
            <c:dLbl>
              <c:idx val="3"/>
              <c:layout>
                <c:manualLayout>
                  <c:x val="6.406906140338486E-3"/>
                  <c:y val="2.48366758079042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24F-4CC3-A87C-D5F5DDE42361}"/>
                </c:ext>
              </c:extLst>
            </c:dLbl>
            <c:dLbl>
              <c:idx val="9"/>
              <c:layout>
                <c:manualLayout>
                  <c:x val="5.5641403889900409E-2"/>
                  <c:y val="-7.162039162255715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24F-4CC3-A87C-D5F5DDE42361}"/>
                </c:ext>
              </c:extLst>
            </c:dLbl>
            <c:dLbl>
              <c:idx val="10"/>
              <c:layout>
                <c:manualLayout>
                  <c:x val="9.385840031156728E-2"/>
                  <c:y val="0.157433234321883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15-A24F-4CC3-A87C-D5F5DDE423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TBB'!$C$33:$C$44</c15:sqref>
                  </c15:fullRef>
                </c:ext>
              </c:extLst>
              <c:f>'Import. TBB'!$C$34:$C$44</c:f>
              <c:strCache>
                <c:ptCount val="11"/>
                <c:pt idx="0">
                  <c:v>Céréales</c:v>
                </c:pt>
                <c:pt idx="1">
                  <c:v>Pêche et aquaculture</c:v>
                </c:pt>
                <c:pt idx="2">
                  <c:v>Viande et produits carnés</c:v>
                </c:pt>
                <c:pt idx="3">
                  <c:v>Fruits et légumes</c:v>
                </c:pt>
                <c:pt idx="4">
                  <c:v>Laits et produits laitiers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Produits d'épicerie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TBB'!$M$33:$M$44</c15:sqref>
                  </c15:fullRef>
                </c:ext>
              </c:extLst>
              <c:f>'Import. TBB'!$M$34:$M$44</c:f>
              <c:numCache>
                <c:formatCode>0%</c:formatCode>
                <c:ptCount val="11"/>
                <c:pt idx="0">
                  <c:v>0.37531624900262051</c:v>
                </c:pt>
                <c:pt idx="1">
                  <c:v>0.24173670353298371</c:v>
                </c:pt>
                <c:pt idx="2">
                  <c:v>5.4692160372177778E-2</c:v>
                </c:pt>
                <c:pt idx="3">
                  <c:v>4.239574120067733E-2</c:v>
                </c:pt>
                <c:pt idx="4">
                  <c:v>3.7498586105357168E-2</c:v>
                </c:pt>
                <c:pt idx="5">
                  <c:v>3.7197600944150158E-2</c:v>
                </c:pt>
                <c:pt idx="6">
                  <c:v>3.5613696410363688E-2</c:v>
                </c:pt>
                <c:pt idx="7">
                  <c:v>3.5057040798151667E-2</c:v>
                </c:pt>
                <c:pt idx="8">
                  <c:v>2.7453178335592101E-2</c:v>
                </c:pt>
                <c:pt idx="9">
                  <c:v>2.1113557612541758E-2</c:v>
                </c:pt>
                <c:pt idx="10">
                  <c:v>9.1925485685384153E-2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A24F-4CC3-A87C-D5F5DDE42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60-4041-B166-E7B5E118AA4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60-4041-B166-E7B5E118AA48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D60-4041-B166-E7B5E118AA4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D60-4041-B166-E7B5E118AA4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D60-4041-B166-E7B5E118AA4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D60-4041-B166-E7B5E118AA4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D60-4041-B166-E7B5E118AA48}"/>
              </c:ext>
            </c:extLst>
          </c:dPt>
          <c:dPt>
            <c:idx val="7"/>
            <c:invertIfNegative val="0"/>
            <c:bubble3D val="0"/>
            <c:spPr>
              <a:solidFill>
                <a:srgbClr val="FFCC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D60-4041-B166-E7B5E118AA4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D60-4041-B166-E7B5E118AA4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D60-4041-B166-E7B5E118AA48}"/>
              </c:ext>
            </c:extLst>
          </c:dPt>
          <c:dPt>
            <c:idx val="10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D60-4041-B166-E7B5E118AA4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D60-4041-B166-E7B5E118AA48}"/>
              </c:ext>
            </c:extLst>
          </c:dPt>
          <c:dPt>
            <c:idx val="12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D60-4041-B166-E7B5E118AA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IAA'!$C$68:$C$78</c:f>
              <c:strCache>
                <c:ptCount val="11"/>
                <c:pt idx="0">
                  <c:v>Union européenne</c:v>
                </c:pt>
                <c:pt idx="1">
                  <c:v>France</c:v>
                </c:pt>
                <c:pt idx="2">
                  <c:v>Vietnam</c:v>
                </c:pt>
                <c:pt idx="3">
                  <c:v>Inde</c:v>
                </c:pt>
                <c:pt idx="4">
                  <c:v>Thaïlande</c:v>
                </c:pt>
                <c:pt idx="5">
                  <c:v>Chine</c:v>
                </c:pt>
                <c:pt idx="6">
                  <c:v>Chili</c:v>
                </c:pt>
                <c:pt idx="7">
                  <c:v>Pakistan</c:v>
                </c:pt>
                <c:pt idx="8">
                  <c:v>Brésil</c:v>
                </c:pt>
                <c:pt idx="9">
                  <c:v>Argentine</c:v>
                </c:pt>
                <c:pt idx="10">
                  <c:v>Sénégal</c:v>
                </c:pt>
              </c:strCache>
            </c:strRef>
          </c:cat>
          <c:val>
            <c:numRef>
              <c:f>'Import. IAA'!$M$68:$M$78</c:f>
              <c:numCache>
                <c:formatCode>0%</c:formatCode>
                <c:ptCount val="11"/>
                <c:pt idx="0">
                  <c:v>0.2537568566127516</c:v>
                </c:pt>
                <c:pt idx="1">
                  <c:v>0.11108106518481736</c:v>
                </c:pt>
                <c:pt idx="2">
                  <c:v>9.9958163840334791E-2</c:v>
                </c:pt>
                <c:pt idx="3">
                  <c:v>7.8786584754718766E-2</c:v>
                </c:pt>
                <c:pt idx="4">
                  <c:v>5.59034713998178E-2</c:v>
                </c:pt>
                <c:pt idx="5">
                  <c:v>5.5203599400586174E-2</c:v>
                </c:pt>
                <c:pt idx="6">
                  <c:v>4.0902074793138357E-2</c:v>
                </c:pt>
                <c:pt idx="7">
                  <c:v>4.0890580073001698E-2</c:v>
                </c:pt>
                <c:pt idx="8">
                  <c:v>3.9323972134085984E-2</c:v>
                </c:pt>
                <c:pt idx="9">
                  <c:v>3.5577541678307151E-2</c:v>
                </c:pt>
                <c:pt idx="10">
                  <c:v>3.4756402410790796E-2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D60-4041-B166-E7B5E118A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154080"/>
        <c:axId val="450764768"/>
      </c:barChart>
      <c:catAx>
        <c:axId val="450154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764768"/>
        <c:crosses val="autoZero"/>
        <c:auto val="1"/>
        <c:lblAlgn val="ctr"/>
        <c:lblOffset val="100"/>
        <c:noMultiLvlLbl val="0"/>
      </c:catAx>
      <c:valAx>
        <c:axId val="45076476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5015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01-4184-BDDF-3B455CF775D5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-1671047971</c:v>
                </c:pt>
                <c:pt idx="1">
                  <c:v>-1679775722</c:v>
                </c:pt>
                <c:pt idx="2">
                  <c:v>-1810697723</c:v>
                </c:pt>
                <c:pt idx="3">
                  <c:v>-1993264784</c:v>
                </c:pt>
                <c:pt idx="4">
                  <c:v>-2032419165</c:v>
                </c:pt>
                <c:pt idx="5">
                  <c:v>-2036601919</c:v>
                </c:pt>
                <c:pt idx="6">
                  <c:v>-2648550607</c:v>
                </c:pt>
                <c:pt idx="7">
                  <c:v>-3131925588</c:v>
                </c:pt>
                <c:pt idx="8">
                  <c:v>-2998643936</c:v>
                </c:pt>
                <c:pt idx="9">
                  <c:v>-3301863773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01-4184-BDDF-3B455CF775D5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6035660900</c:v>
                </c:pt>
                <c:pt idx="1">
                  <c:v>5689125031</c:v>
                </c:pt>
                <c:pt idx="2">
                  <c:v>6151909932</c:v>
                </c:pt>
                <c:pt idx="3">
                  <c:v>5648888922</c:v>
                </c:pt>
                <c:pt idx="4">
                  <c:v>6010307457</c:v>
                </c:pt>
                <c:pt idx="5">
                  <c:v>6166310938</c:v>
                </c:pt>
                <c:pt idx="6">
                  <c:v>6927225655</c:v>
                </c:pt>
                <c:pt idx="7">
                  <c:v>6941775230</c:v>
                </c:pt>
                <c:pt idx="8">
                  <c:v>7669636231</c:v>
                </c:pt>
                <c:pt idx="9">
                  <c:v>8883393052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01-4184-BDDF-3B455CF77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1509016"/>
        <c:axId val="45150666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4364612929</c:v>
                </c:pt>
                <c:pt idx="1">
                  <c:v>4009349309</c:v>
                </c:pt>
                <c:pt idx="2">
                  <c:v>4341212209</c:v>
                </c:pt>
                <c:pt idx="3">
                  <c:v>3655624138</c:v>
                </c:pt>
                <c:pt idx="4">
                  <c:v>3977888292</c:v>
                </c:pt>
                <c:pt idx="5">
                  <c:v>4129709019</c:v>
                </c:pt>
                <c:pt idx="6">
                  <c:v>4278675048</c:v>
                </c:pt>
                <c:pt idx="7">
                  <c:v>3809849642</c:v>
                </c:pt>
                <c:pt idx="8">
                  <c:v>4670992295</c:v>
                </c:pt>
                <c:pt idx="9">
                  <c:v>5581529279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01-4184-BDDF-3B455CF77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1509016"/>
        <c:axId val="451506664"/>
      </c:lineChart>
      <c:catAx>
        <c:axId val="45150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6664"/>
        <c:crosses val="autoZero"/>
        <c:auto val="1"/>
        <c:lblAlgn val="ctr"/>
        <c:lblOffset val="100"/>
        <c:noMultiLvlLbl val="0"/>
      </c:catAx>
      <c:valAx>
        <c:axId val="451506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901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70788682861525E-2"/>
          <c:y val="3.6778588393059801E-2"/>
          <c:w val="0.92834853661588856"/>
          <c:h val="0.72118571399997045"/>
        </c:manualLayout>
      </c:layout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3700821628</c:v>
                </c:pt>
                <c:pt idx="1">
                  <c:v>1294626257</c:v>
                </c:pt>
                <c:pt idx="2">
                  <c:v>1027185609</c:v>
                </c:pt>
                <c:pt idx="3">
                  <c:v>187283897</c:v>
                </c:pt>
                <c:pt idx="4">
                  <c:v>-27883289</c:v>
                </c:pt>
                <c:pt idx="5">
                  <c:v>-39173239</c:v>
                </c:pt>
                <c:pt idx="6">
                  <c:v>-80271908</c:v>
                </c:pt>
                <c:pt idx="7">
                  <c:v>-112367838</c:v>
                </c:pt>
                <c:pt idx="8">
                  <c:v>-128116204</c:v>
                </c:pt>
                <c:pt idx="9">
                  <c:v>-633066895</c:v>
                </c:pt>
                <c:pt idx="10">
                  <c:v>-910362969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D-4E82-B408-BA1ACB174BD2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3215127624</c:v>
                </c:pt>
                <c:pt idx="1">
                  <c:v>1563830921</c:v>
                </c:pt>
                <c:pt idx="2">
                  <c:v>1044913745</c:v>
                </c:pt>
                <c:pt idx="3">
                  <c:v>337992074</c:v>
                </c:pt>
                <c:pt idx="4">
                  <c:v>-37704742</c:v>
                </c:pt>
                <c:pt idx="5">
                  <c:v>-69794000</c:v>
                </c:pt>
                <c:pt idx="6">
                  <c:v>-106113183</c:v>
                </c:pt>
                <c:pt idx="7">
                  <c:v>-124958264</c:v>
                </c:pt>
                <c:pt idx="8">
                  <c:v>-150914826</c:v>
                </c:pt>
                <c:pt idx="9">
                  <c:v>-704979935</c:v>
                </c:pt>
                <c:pt idx="10">
                  <c:v>-1157549772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8D-4E82-B408-BA1ACB174BD2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3550361127</c:v>
                </c:pt>
                <c:pt idx="1">
                  <c:v>1823495866</c:v>
                </c:pt>
                <c:pt idx="2">
                  <c:v>1421120332</c:v>
                </c:pt>
                <c:pt idx="3">
                  <c:v>146784946</c:v>
                </c:pt>
                <c:pt idx="4">
                  <c:v>-47596430</c:v>
                </c:pt>
                <c:pt idx="5">
                  <c:v>-74635536</c:v>
                </c:pt>
                <c:pt idx="6">
                  <c:v>-114742571</c:v>
                </c:pt>
                <c:pt idx="7">
                  <c:v>-117670206</c:v>
                </c:pt>
                <c:pt idx="8">
                  <c:v>-172839224</c:v>
                </c:pt>
                <c:pt idx="9">
                  <c:v>-769969108</c:v>
                </c:pt>
                <c:pt idx="10">
                  <c:v>-973316901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8D-4E82-B408-BA1ACB174BD2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4222110716</c:v>
                </c:pt>
                <c:pt idx="1">
                  <c:v>2555893774</c:v>
                </c:pt>
                <c:pt idx="2">
                  <c:v>1211504838</c:v>
                </c:pt>
                <c:pt idx="3">
                  <c:v>170280265</c:v>
                </c:pt>
                <c:pt idx="4">
                  <c:v>-69649404</c:v>
                </c:pt>
                <c:pt idx="5">
                  <c:v>-89997450</c:v>
                </c:pt>
                <c:pt idx="6">
                  <c:v>-112904142</c:v>
                </c:pt>
                <c:pt idx="7">
                  <c:v>-115842096</c:v>
                </c:pt>
                <c:pt idx="8">
                  <c:v>-178200108</c:v>
                </c:pt>
                <c:pt idx="9">
                  <c:v>-792139244</c:v>
                </c:pt>
                <c:pt idx="10">
                  <c:v>-1219527869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8D-4E82-B408-BA1ACB174B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3776"/>
        <c:axId val="45390789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3332510776</c:v>
                      </c:pt>
                      <c:pt idx="1">
                        <c:v>1402541769</c:v>
                      </c:pt>
                      <c:pt idx="2">
                        <c:v>753239393</c:v>
                      </c:pt>
                      <c:pt idx="3">
                        <c:v>46091658</c:v>
                      </c:pt>
                      <c:pt idx="4">
                        <c:v>-3920579</c:v>
                      </c:pt>
                      <c:pt idx="5">
                        <c:v>-2623285</c:v>
                      </c:pt>
                      <c:pt idx="6">
                        <c:v>-48768572</c:v>
                      </c:pt>
                      <c:pt idx="7">
                        <c:v>-77669332</c:v>
                      </c:pt>
                      <c:pt idx="8">
                        <c:v>-80787964</c:v>
                      </c:pt>
                      <c:pt idx="9">
                        <c:v>-346767801</c:v>
                      </c:pt>
                      <c:pt idx="10">
                        <c:v>-609233134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78D-4E82-B408-BA1ACB174BD2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2864211959</c:v>
                      </c:pt>
                      <c:pt idx="1">
                        <c:v>1357421876</c:v>
                      </c:pt>
                      <c:pt idx="2">
                        <c:v>850994326</c:v>
                      </c:pt>
                      <c:pt idx="3">
                        <c:v>100185344</c:v>
                      </c:pt>
                      <c:pt idx="4">
                        <c:v>-9324541</c:v>
                      </c:pt>
                      <c:pt idx="5">
                        <c:v>180674</c:v>
                      </c:pt>
                      <c:pt idx="6">
                        <c:v>-57622047</c:v>
                      </c:pt>
                      <c:pt idx="7">
                        <c:v>-62936647</c:v>
                      </c:pt>
                      <c:pt idx="8">
                        <c:v>-72043450</c:v>
                      </c:pt>
                      <c:pt idx="9">
                        <c:v>-338218863</c:v>
                      </c:pt>
                      <c:pt idx="10">
                        <c:v>-623499321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78D-4E82-B408-BA1ACB174BD2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3207114973</c:v>
                      </c:pt>
                      <c:pt idx="1">
                        <c:v>1264478607</c:v>
                      </c:pt>
                      <c:pt idx="2">
                        <c:v>1082726379</c:v>
                      </c:pt>
                      <c:pt idx="3">
                        <c:v>100700700</c:v>
                      </c:pt>
                      <c:pt idx="4">
                        <c:v>-11316900</c:v>
                      </c:pt>
                      <c:pt idx="5">
                        <c:v>-30316400</c:v>
                      </c:pt>
                      <c:pt idx="6">
                        <c:v>-58795557</c:v>
                      </c:pt>
                      <c:pt idx="7">
                        <c:v>-75170089</c:v>
                      </c:pt>
                      <c:pt idx="8">
                        <c:v>-81889883</c:v>
                      </c:pt>
                      <c:pt idx="9">
                        <c:v>-401524899</c:v>
                      </c:pt>
                      <c:pt idx="10">
                        <c:v>-654794722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78D-4E82-B408-BA1ACB174BD2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2781347631</c:v>
                      </c:pt>
                      <c:pt idx="1">
                        <c:v>1175651691</c:v>
                      </c:pt>
                      <c:pt idx="2">
                        <c:v>1088876833</c:v>
                      </c:pt>
                      <c:pt idx="3">
                        <c:v>61786383</c:v>
                      </c:pt>
                      <c:pt idx="4">
                        <c:v>-12675428</c:v>
                      </c:pt>
                      <c:pt idx="5">
                        <c:v>-5449720</c:v>
                      </c:pt>
                      <c:pt idx="6">
                        <c:v>-59262275</c:v>
                      </c:pt>
                      <c:pt idx="7">
                        <c:v>-75845940</c:v>
                      </c:pt>
                      <c:pt idx="8">
                        <c:v>-91526581</c:v>
                      </c:pt>
                      <c:pt idx="9">
                        <c:v>-445370240</c:v>
                      </c:pt>
                      <c:pt idx="10">
                        <c:v>-761908216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78D-4E82-B408-BA1ACB174BD2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3219833133</c:v>
                      </c:pt>
                      <c:pt idx="1">
                        <c:v>1286225927</c:v>
                      </c:pt>
                      <c:pt idx="2">
                        <c:v>820553991</c:v>
                      </c:pt>
                      <c:pt idx="3">
                        <c:v>97586062</c:v>
                      </c:pt>
                      <c:pt idx="4">
                        <c:v>-20735692</c:v>
                      </c:pt>
                      <c:pt idx="5">
                        <c:v>-13856097</c:v>
                      </c:pt>
                      <c:pt idx="6">
                        <c:v>-58959013</c:v>
                      </c:pt>
                      <c:pt idx="7">
                        <c:v>-79883567</c:v>
                      </c:pt>
                      <c:pt idx="8">
                        <c:v>-87754171</c:v>
                      </c:pt>
                      <c:pt idx="9">
                        <c:v>-464683940</c:v>
                      </c:pt>
                      <c:pt idx="10">
                        <c:v>-720438342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78D-4E82-B408-BA1ACB174BD2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3256134728</c:v>
                      </c:pt>
                      <c:pt idx="1">
                        <c:v>1336050276</c:v>
                      </c:pt>
                      <c:pt idx="2">
                        <c:v>890517054</c:v>
                      </c:pt>
                      <c:pt idx="3">
                        <c:v>115993234</c:v>
                      </c:pt>
                      <c:pt idx="4">
                        <c:v>-22147711</c:v>
                      </c:pt>
                      <c:pt idx="5">
                        <c:v>-22284985</c:v>
                      </c:pt>
                      <c:pt idx="6">
                        <c:v>-61452529</c:v>
                      </c:pt>
                      <c:pt idx="7">
                        <c:v>-89619126</c:v>
                      </c:pt>
                      <c:pt idx="8">
                        <c:v>-101757849</c:v>
                      </c:pt>
                      <c:pt idx="9">
                        <c:v>-501423401</c:v>
                      </c:pt>
                      <c:pt idx="10">
                        <c:v>-670300672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78D-4E82-B408-BA1ACB174BD2}"/>
                  </c:ext>
                </c:extLst>
              </c15:ser>
            </c15:filteredBarSeries>
          </c:ext>
        </c:extLst>
      </c:barChart>
      <c:catAx>
        <c:axId val="4539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7896"/>
        <c:crosses val="autoZero"/>
        <c:auto val="1"/>
        <c:lblAlgn val="ctr"/>
        <c:lblOffset val="100"/>
        <c:noMultiLvlLbl val="0"/>
      </c:catAx>
      <c:valAx>
        <c:axId val="45390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377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IAA'!$J$30:$J$40</c:f>
              <c:numCache>
                <c:formatCode>0</c:formatCode>
                <c:ptCount val="11"/>
                <c:pt idx="0">
                  <c:v>967866202</c:v>
                </c:pt>
                <c:pt idx="1">
                  <c:v>854129668</c:v>
                </c:pt>
                <c:pt idx="2">
                  <c:v>581790410</c:v>
                </c:pt>
                <c:pt idx="3">
                  <c:v>326625484</c:v>
                </c:pt>
                <c:pt idx="4">
                  <c:v>143153383</c:v>
                </c:pt>
                <c:pt idx="5">
                  <c:v>101439240</c:v>
                </c:pt>
                <c:pt idx="6">
                  <c:v>-136704876</c:v>
                </c:pt>
                <c:pt idx="7">
                  <c:v>-61963099</c:v>
                </c:pt>
                <c:pt idx="8">
                  <c:v>-41305937</c:v>
                </c:pt>
                <c:pt idx="9">
                  <c:v>-139744836</c:v>
                </c:pt>
                <c:pt idx="10">
                  <c:v>-82890314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1-4A46-B63A-0DE33A502F2D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IAA'!$K$30:$K$40</c:f>
              <c:numCache>
                <c:formatCode>0</c:formatCode>
                <c:ptCount val="11"/>
                <c:pt idx="0">
                  <c:v>1076027604</c:v>
                </c:pt>
                <c:pt idx="1">
                  <c:v>654408904</c:v>
                </c:pt>
                <c:pt idx="2">
                  <c:v>494590373</c:v>
                </c:pt>
                <c:pt idx="3">
                  <c:v>372647407</c:v>
                </c:pt>
                <c:pt idx="4">
                  <c:v>154876038</c:v>
                </c:pt>
                <c:pt idx="5">
                  <c:v>8289121</c:v>
                </c:pt>
                <c:pt idx="6">
                  <c:v>-166362657</c:v>
                </c:pt>
                <c:pt idx="7">
                  <c:v>-92959972</c:v>
                </c:pt>
                <c:pt idx="8">
                  <c:v>-47493340</c:v>
                </c:pt>
                <c:pt idx="9">
                  <c:v>-112636448</c:v>
                </c:pt>
                <c:pt idx="10">
                  <c:v>-36548078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61-4A46-B63A-0DE33A502F2D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IAA'!$L$30:$L$40</c:f>
              <c:numCache>
                <c:formatCode>0</c:formatCode>
                <c:ptCount val="11"/>
                <c:pt idx="0">
                  <c:v>1277819161</c:v>
                </c:pt>
                <c:pt idx="1">
                  <c:v>561162164</c:v>
                </c:pt>
                <c:pt idx="2">
                  <c:v>409144052</c:v>
                </c:pt>
                <c:pt idx="3">
                  <c:v>423814427</c:v>
                </c:pt>
                <c:pt idx="4">
                  <c:v>208659007</c:v>
                </c:pt>
                <c:pt idx="5">
                  <c:v>202354356</c:v>
                </c:pt>
                <c:pt idx="6">
                  <c:v>-65457985</c:v>
                </c:pt>
                <c:pt idx="7">
                  <c:v>-141301007</c:v>
                </c:pt>
                <c:pt idx="8">
                  <c:v>-56035062</c:v>
                </c:pt>
                <c:pt idx="9">
                  <c:v>-127437104</c:v>
                </c:pt>
                <c:pt idx="10">
                  <c:v>-37706360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61-4A46-B63A-0DE33A502F2D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IAA'!$M$30:$M$40</c:f>
              <c:numCache>
                <c:formatCode>0</c:formatCode>
                <c:ptCount val="11"/>
                <c:pt idx="0">
                  <c:v>1741155425</c:v>
                </c:pt>
                <c:pt idx="1">
                  <c:v>646354447</c:v>
                </c:pt>
                <c:pt idx="2">
                  <c:v>601504571</c:v>
                </c:pt>
                <c:pt idx="3">
                  <c:v>551436745</c:v>
                </c:pt>
                <c:pt idx="4">
                  <c:v>435385799</c:v>
                </c:pt>
                <c:pt idx="5">
                  <c:v>267382009</c:v>
                </c:pt>
                <c:pt idx="6">
                  <c:v>-117444771</c:v>
                </c:pt>
                <c:pt idx="7">
                  <c:v>-133767253</c:v>
                </c:pt>
                <c:pt idx="8">
                  <c:v>-134968961</c:v>
                </c:pt>
                <c:pt idx="9">
                  <c:v>-153384404</c:v>
                </c:pt>
                <c:pt idx="10">
                  <c:v>-184572942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61-4A46-B63A-0DE33A502F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096"/>
        <c:axId val="16598963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1105038412</c:v>
                      </c:pt>
                      <c:pt idx="1">
                        <c:v>789159752</c:v>
                      </c:pt>
                      <c:pt idx="2">
                        <c:v>621069252</c:v>
                      </c:pt>
                      <c:pt idx="3">
                        <c:v>338367219</c:v>
                      </c:pt>
                      <c:pt idx="4">
                        <c:v>148844811</c:v>
                      </c:pt>
                      <c:pt idx="5">
                        <c:v>70958259</c:v>
                      </c:pt>
                      <c:pt idx="6">
                        <c:v>-29333103</c:v>
                      </c:pt>
                      <c:pt idx="7">
                        <c:v>1756272</c:v>
                      </c:pt>
                      <c:pt idx="8">
                        <c:v>-51821597</c:v>
                      </c:pt>
                      <c:pt idx="9">
                        <c:v>-42460290</c:v>
                      </c:pt>
                      <c:pt idx="10">
                        <c:v>-148615299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F61-4A46-B63A-0DE33A502F2D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899040216</c:v>
                      </c:pt>
                      <c:pt idx="1">
                        <c:v>774392494</c:v>
                      </c:pt>
                      <c:pt idx="2">
                        <c:v>518607268</c:v>
                      </c:pt>
                      <c:pt idx="3">
                        <c:v>399500105</c:v>
                      </c:pt>
                      <c:pt idx="4">
                        <c:v>128958026</c:v>
                      </c:pt>
                      <c:pt idx="5">
                        <c:v>102125903</c:v>
                      </c:pt>
                      <c:pt idx="6">
                        <c:v>-20504995</c:v>
                      </c:pt>
                      <c:pt idx="7">
                        <c:v>2257215</c:v>
                      </c:pt>
                      <c:pt idx="8">
                        <c:v>-48778719</c:v>
                      </c:pt>
                      <c:pt idx="9">
                        <c:v>-47717620</c:v>
                      </c:pt>
                      <c:pt idx="10">
                        <c:v>-178055305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F61-4A46-B63A-0DE33A502F2D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975027909</c:v>
                      </c:pt>
                      <c:pt idx="1">
                        <c:v>804686350</c:v>
                      </c:pt>
                      <c:pt idx="2">
                        <c:v>432197694</c:v>
                      </c:pt>
                      <c:pt idx="3">
                        <c:v>355025101</c:v>
                      </c:pt>
                      <c:pt idx="4">
                        <c:v>133595862</c:v>
                      </c:pt>
                      <c:pt idx="5">
                        <c:v>156416755</c:v>
                      </c:pt>
                      <c:pt idx="6">
                        <c:v>-38865648</c:v>
                      </c:pt>
                      <c:pt idx="7">
                        <c:v>432880</c:v>
                      </c:pt>
                      <c:pt idx="8">
                        <c:v>-20428990</c:v>
                      </c:pt>
                      <c:pt idx="9">
                        <c:v>-145598450</c:v>
                      </c:pt>
                      <c:pt idx="10">
                        <c:v>-160766431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F61-4A46-B63A-0DE33A502F2D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986244364</c:v>
                      </c:pt>
                      <c:pt idx="1">
                        <c:v>566135611</c:v>
                      </c:pt>
                      <c:pt idx="2">
                        <c:v>266065818</c:v>
                      </c:pt>
                      <c:pt idx="3">
                        <c:v>325366090</c:v>
                      </c:pt>
                      <c:pt idx="4">
                        <c:v>94116847</c:v>
                      </c:pt>
                      <c:pt idx="5">
                        <c:v>101592170</c:v>
                      </c:pt>
                      <c:pt idx="6">
                        <c:v>-45181057</c:v>
                      </c:pt>
                      <c:pt idx="7">
                        <c:v>-11823326</c:v>
                      </c:pt>
                      <c:pt idx="8">
                        <c:v>-37206284</c:v>
                      </c:pt>
                      <c:pt idx="9">
                        <c:v>-174405091</c:v>
                      </c:pt>
                      <c:pt idx="10">
                        <c:v>-131099570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F61-4A46-B63A-0DE33A502F2D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1062968989</c:v>
                      </c:pt>
                      <c:pt idx="1">
                        <c:v>530857333</c:v>
                      </c:pt>
                      <c:pt idx="2">
                        <c:v>382207824</c:v>
                      </c:pt>
                      <c:pt idx="3">
                        <c:v>337960796</c:v>
                      </c:pt>
                      <c:pt idx="4">
                        <c:v>101250303</c:v>
                      </c:pt>
                      <c:pt idx="5">
                        <c:v>111861159</c:v>
                      </c:pt>
                      <c:pt idx="6">
                        <c:v>-46858889</c:v>
                      </c:pt>
                      <c:pt idx="7">
                        <c:v>-18376319</c:v>
                      </c:pt>
                      <c:pt idx="8">
                        <c:v>-43106448</c:v>
                      </c:pt>
                      <c:pt idx="9">
                        <c:v>-131097487</c:v>
                      </c:pt>
                      <c:pt idx="10">
                        <c:v>-53588000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F61-4A46-B63A-0DE33A502F2D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954084475</c:v>
                      </c:pt>
                      <c:pt idx="1">
                        <c:v>643339275</c:v>
                      </c:pt>
                      <c:pt idx="2">
                        <c:v>456904961</c:v>
                      </c:pt>
                      <c:pt idx="3">
                        <c:v>362497529</c:v>
                      </c:pt>
                      <c:pt idx="4">
                        <c:v>134130330</c:v>
                      </c:pt>
                      <c:pt idx="5">
                        <c:v>94643260</c:v>
                      </c:pt>
                      <c:pt idx="6">
                        <c:v>-47047995</c:v>
                      </c:pt>
                      <c:pt idx="7">
                        <c:v>-32016579</c:v>
                      </c:pt>
                      <c:pt idx="8">
                        <c:v>-25262279</c:v>
                      </c:pt>
                      <c:pt idx="9">
                        <c:v>-78279653</c:v>
                      </c:pt>
                      <c:pt idx="10">
                        <c:v>-42493063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F61-4A46-B63A-0DE33A502F2D}"/>
                  </c:ext>
                </c:extLst>
              </c15:ser>
            </c15:filteredBarSeries>
          </c:ext>
        </c:extLst>
      </c:barChart>
      <c:catAx>
        <c:axId val="45150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9632"/>
        <c:crosses val="autoZero"/>
        <c:auto val="1"/>
        <c:lblAlgn val="ctr"/>
        <c:lblOffset val="100"/>
        <c:noMultiLvlLbl val="0"/>
      </c:catAx>
      <c:valAx>
        <c:axId val="1659896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09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48114205345678"/>
          <c:y val="0.20307704656184031"/>
          <c:w val="0.3773220975206269"/>
          <c:h val="0.68528273415364349"/>
        </c:manualLayout>
      </c:layout>
      <c:pieChart>
        <c:varyColors val="1"/>
        <c:ser>
          <c:idx val="0"/>
          <c:order val="0"/>
          <c:tx>
            <c:strRef>
              <c:f>'Import. IAA'!$M$31</c:f>
              <c:strCache>
                <c:ptCount val="1"/>
                <c:pt idx="0">
                  <c:v>2024</c:v>
                </c:pt>
              </c:strCache>
            </c:strRef>
          </c:tx>
          <c:spPr>
            <a:noFill/>
          </c:spPr>
          <c:dPt>
            <c:idx val="0"/>
            <c:bubble3D val="0"/>
            <c:explosion val="6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A9B-4F06-95B5-BB0172B8DBE8}"/>
              </c:ext>
            </c:extLst>
          </c:dPt>
          <c:dPt>
            <c:idx val="1"/>
            <c:bubble3D val="0"/>
            <c:spPr>
              <a:noFill/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A9B-4F06-95B5-BB0172B8DBE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769F2226-9C63-4427-AE61-7F0FDA8E66DA}" type="CATEGORYNAME">
                      <a:rPr lang="fr-FR" b="1">
                        <a:solidFill>
                          <a:srgbClr val="00FF00"/>
                        </a:solidFill>
                      </a:rPr>
                      <a:pPr/>
                      <a:t>[NOM DE CATÉGORIE]</a:t>
                    </a:fld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F85B315E-9FB9-4448-8D1B-5503C64CE2B4}" type="PERCENTAGE">
                      <a:rPr lang="fr-FR" b="1" baseline="0">
                        <a:solidFill>
                          <a:srgbClr val="00FF00"/>
                        </a:solidFill>
                      </a:rPr>
                      <a:pPr/>
                      <a:t>[POURCENTAGE]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A9B-4F06-95B5-BB0172B8DBE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A9B-4F06-95B5-BB0172B8DB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IAA'!$C$32:$C$34</c15:sqref>
                  </c15:fullRef>
                </c:ext>
              </c:extLst>
              <c:f>'Import. IAA'!$C$32:$C$33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IAA'!$M$32:$M$34</c15:sqref>
                  </c15:fullRef>
                </c:ext>
              </c:extLst>
              <c:f>'Import. IAA'!$M$32:$M$33</c:f>
              <c:numCache>
                <c:formatCode>0%</c:formatCode>
                <c:ptCount val="2"/>
                <c:pt idx="0">
                  <c:v>0.36565458048845817</c:v>
                </c:pt>
                <c:pt idx="1">
                  <c:v>0.63434541951154189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'Import. IAA'!$M$34</c15:sqref>
                  <c15:spPr xmlns:c15="http://schemas.microsoft.com/office/drawing/2012/chart">
                    <a:noFill/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CA9B-4F06-95B5-BB0172B8D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83-456E-98A1-09683CFC8FDB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83-456E-98A1-09683CFC8FDB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83-456E-98A1-09683CFC8FD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83-456E-98A1-09683CFC8FDB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IAA'!$J$41:$M$41</c:f>
              <c:numCache>
                <c:formatCode>0</c:formatCode>
                <c:ptCount val="4"/>
                <c:pt idx="0">
                  <c:v>397909511</c:v>
                </c:pt>
                <c:pt idx="1">
                  <c:v>459929755</c:v>
                </c:pt>
                <c:pt idx="2">
                  <c:v>350543389</c:v>
                </c:pt>
                <c:pt idx="3">
                  <c:v>366774545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8-8883-456E-98A1-09683CFC8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327456"/>
        <c:axId val="451336040"/>
        <c:extLst/>
      </c:barChart>
      <c:catAx>
        <c:axId val="45132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36040"/>
        <c:crosses val="autoZero"/>
        <c:auto val="0"/>
        <c:lblAlgn val="ctr"/>
        <c:lblOffset val="100"/>
        <c:tickLblSkip val="1"/>
        <c:noMultiLvlLbl val="0"/>
      </c:catAx>
      <c:valAx>
        <c:axId val="45133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2745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</a:t>
                  </a:r>
                  <a:r>
                    <a:rPr lang="fr-FR" baseline="0"/>
                    <a:t> €)</a:t>
                  </a:r>
                  <a:endParaRPr lang="fr-FR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0.06982</cdr:x>
      <cdr:y>0.03769</cdr:y>
    </cdr:from>
    <cdr:to>
      <cdr:x>0.57309</cdr:x>
      <cdr:y>0.70732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28005" y="161925"/>
          <a:ext cx="5967971" cy="28765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0.5743</cdr:x>
      <cdr:y>0.70399</cdr:y>
    </cdr:from>
    <cdr:to>
      <cdr:x>0.98856</cdr:x>
      <cdr:y>0.93501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810264" y="3024188"/>
          <a:ext cx="4912519" cy="992422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0.57393</cdr:x>
      <cdr:y>0.70269</cdr:y>
    </cdr:from>
    <cdr:to>
      <cdr:x>0.66442</cdr:x>
      <cdr:y>0.93126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6805865" y="3018577"/>
          <a:ext cx="1073093" cy="981924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0.06766</cdr:x>
      <cdr:y>0.70067</cdr:y>
    </cdr:from>
    <cdr:to>
      <cdr:x>0.98756</cdr:x>
      <cdr:y>0.70122</cdr:y>
    </cdr:to>
    <cdr:cxnSp macro="">
      <cdr:nvCxnSpPr>
        <cdr:cNvPr id="6" name="Connecteur droit 5"/>
        <cdr:cNvCxnSpPr/>
      </cdr:nvCxnSpPr>
      <cdr:spPr>
        <a:xfrm xmlns:a="http://schemas.openxmlformats.org/drawingml/2006/main" flipH="1">
          <a:off x="802371" y="3009901"/>
          <a:ext cx="10908506" cy="238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0.56305</cdr:x>
      <cdr:y>0.59095</cdr:y>
    </cdr:from>
    <cdr:to>
      <cdr:x>0.7426</cdr:x>
      <cdr:y>0.75237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2208520" y="2162996"/>
          <a:ext cx="704274" cy="5908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 %</a:t>
          </a:r>
        </a:p>
      </cdr:txBody>
    </cdr:sp>
  </cdr:relSizeAnchor>
  <cdr:relSizeAnchor xmlns:cdr="http://schemas.openxmlformats.org/drawingml/2006/chartDrawing">
    <cdr:from>
      <cdr:x>0.49845</cdr:x>
      <cdr:y>0.46417</cdr:y>
    </cdr:from>
    <cdr:to>
      <cdr:x>0.69281</cdr:x>
      <cdr:y>0.62559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1955132" y="1698952"/>
          <a:ext cx="762384" cy="590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+ 3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0.57861</cdr:x>
      <cdr:y>0.32431</cdr:y>
    </cdr:from>
    <cdr:to>
      <cdr:x>0.75717</cdr:x>
      <cdr:y>0.48572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2269551" y="1187048"/>
          <a:ext cx="700426" cy="5907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+ 7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0.73089</cdr:x>
      <cdr:y>0.12575</cdr:y>
    </cdr:from>
    <cdr:to>
      <cdr:x>0.86019</cdr:x>
      <cdr:y>0.28716</cdr:y>
    </cdr:to>
    <cdr:sp macro="" textlink="">
      <cdr:nvSpPr>
        <cdr:cNvPr id="6" name="ZoneTexte 1"/>
        <cdr:cNvSpPr txBox="1"/>
      </cdr:nvSpPr>
      <cdr:spPr>
        <a:xfrm xmlns:a="http://schemas.openxmlformats.org/drawingml/2006/main">
          <a:off x="2866865" y="460271"/>
          <a:ext cx="507172" cy="5907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- 7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0.76786</cdr:x>
      <cdr:y>0</cdr:y>
    </cdr:from>
    <cdr:to>
      <cdr:x>0.93999</cdr:x>
      <cdr:y>0.16142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3011887" y="0"/>
          <a:ext cx="675172" cy="590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+ 2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0.0759</cdr:x>
      <cdr:y>0.49212</cdr:y>
    </cdr:from>
    <cdr:to>
      <cdr:x>0.98756</cdr:x>
      <cdr:y>0.49263</cdr:y>
    </cdr:to>
    <cdr:cxnSp macro="">
      <cdr:nvCxnSpPr>
        <cdr:cNvPr id="3" name="Connecteur droit 2"/>
        <cdr:cNvCxnSpPr/>
      </cdr:nvCxnSpPr>
      <cdr:spPr>
        <a:xfrm xmlns:a="http://schemas.openxmlformats.org/drawingml/2006/main" flipV="1">
          <a:off x="900002" y="2294686"/>
          <a:ext cx="10810875" cy="238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0.07517</cdr:x>
      <cdr:y>0.03587</cdr:y>
    </cdr:from>
    <cdr:to>
      <cdr:x>0.31124</cdr:x>
      <cdr:y>0.51996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91406" y="152400"/>
          <a:ext cx="2799421" cy="205648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0.07429</cdr:x>
      <cdr:y>0.51794</cdr:y>
    </cdr:from>
    <cdr:to>
      <cdr:x>0.98917</cdr:x>
      <cdr:y>0.51794</cdr:y>
    </cdr:to>
    <cdr:cxnSp macro="">
      <cdr:nvCxnSpPr>
        <cdr:cNvPr id="4" name="Connecteur droit 3"/>
        <cdr:cNvCxnSpPr/>
      </cdr:nvCxnSpPr>
      <cdr:spPr>
        <a:xfrm xmlns:a="http://schemas.openxmlformats.org/drawingml/2006/main">
          <a:off x="880952" y="2200275"/>
          <a:ext cx="1084897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0.08652</cdr:x>
      <cdr:y>0.03158</cdr:y>
    </cdr:from>
    <cdr:to>
      <cdr:x>1</cdr:x>
      <cdr:y>0.09242</cdr:y>
    </cdr:to>
    <cdr:sp macro="" textlink="">
      <cdr:nvSpPr>
        <cdr:cNvPr id="2" name="ZoneTexte 12"/>
        <cdr:cNvSpPr txBox="1"/>
      </cdr:nvSpPr>
      <cdr:spPr>
        <a:xfrm xmlns:a="http://schemas.openxmlformats.org/drawingml/2006/main">
          <a:off x="1025395" y="143800"/>
          <a:ext cx="1082663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5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%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	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24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  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12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8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- 16 %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9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+ 692 %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49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%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20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- 66 %      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18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  <a:r>
            <a:rPr lang="fr-FR" sz="1200" b="1" i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0.08624</cdr:x>
      <cdr:y>0.02112</cdr:y>
    </cdr:from>
    <cdr:to>
      <cdr:x>0.99122</cdr:x>
      <cdr:y>0.07461</cdr:y>
    </cdr:to>
    <cdr:sp macro="" textlink="">
      <cdr:nvSpPr>
        <cdr:cNvPr id="13" name="ZoneTexte 12"/>
        <cdr:cNvSpPr txBox="1"/>
      </cdr:nvSpPr>
      <cdr:spPr>
        <a:xfrm xmlns:a="http://schemas.openxmlformats.org/drawingml/2006/main">
          <a:off x="1031771" y="109405"/>
          <a:ext cx="1082663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       	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- 1 %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- 1 %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2 %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%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+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6 %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 %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19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%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- 3 %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14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               + 7 %</a:t>
          </a:r>
          <a:r>
            <a:rPr lang="fr-FR" sz="1200" b="1" i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  <cdr:relSizeAnchor xmlns:cdr="http://schemas.openxmlformats.org/drawingml/2006/chartDrawing">
    <cdr:from>
      <cdr:x>0.90289</cdr:x>
      <cdr:y>1.93079E-7</cdr:y>
    </cdr:from>
    <cdr:to>
      <cdr:x>0.99044</cdr:x>
      <cdr:y>0.94504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10706837" y="1"/>
          <a:ext cx="1038225" cy="4894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00B05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fr-FR" sz="1100">
            <a:solidFill>
              <a:srgbClr val="00B05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données 2024 – Trade Data Monitor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Côte d’Ivoire – données 2024 – Trade Data Monitor 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049917" y="4173647"/>
            <a:ext cx="4092166" cy="772440"/>
          </a:xfrm>
        </p:spPr>
        <p:txBody>
          <a:bodyPr>
            <a:normAutofit/>
          </a:bodyPr>
          <a:lstStyle/>
          <a:p>
            <a:r>
              <a:rPr lang="fr-FR" dirty="0" smtClean="0"/>
              <a:t>Côte d’ivoire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333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479834" y="4445251"/>
            <a:ext cx="7713551" cy="950614"/>
          </a:xfrm>
        </p:spPr>
        <p:txBody>
          <a:bodyPr>
            <a:normAutofit/>
          </a:bodyPr>
          <a:lstStyle/>
          <a:p>
            <a:r>
              <a:rPr lang="fr-FR" dirty="0" smtClean="0"/>
              <a:t>La Côte d’Ivoire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546943"/>
              </p:ext>
            </p:extLst>
          </p:nvPr>
        </p:nvGraphicFramePr>
        <p:xfrm>
          <a:off x="6980222" y="2989199"/>
          <a:ext cx="5516568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9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franco-ivoiriens </a:t>
            </a:r>
            <a:r>
              <a:rPr lang="fr-FR" dirty="0"/>
              <a:t>en un coup </a:t>
            </a:r>
            <a:r>
              <a:rPr lang="fr-FR" dirty="0" smtClean="0"/>
              <a:t>d’œil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5 %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Céréales : + 4 %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Laits et produits laitiers : + 15 %</a:t>
            </a:r>
          </a:p>
          <a:p>
            <a:r>
              <a:rPr lang="fr-FR" dirty="0" smtClean="0"/>
              <a:t>Viandes et produits laitiers : - 19 %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i</a:t>
            </a:r>
            <a:r>
              <a:rPr lang="fr-FR" dirty="0" smtClean="0"/>
              <a:t>voiriens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fricains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i</a:t>
            </a:r>
            <a:r>
              <a:rPr lang="fr-FR" dirty="0" smtClean="0"/>
              <a:t>voiriennes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639606"/>
              </p:ext>
            </p:extLst>
          </p:nvPr>
        </p:nvGraphicFramePr>
        <p:xfrm>
          <a:off x="163714" y="1708516"/>
          <a:ext cx="3934634" cy="366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442137"/>
              </p:ext>
            </p:extLst>
          </p:nvPr>
        </p:nvGraphicFramePr>
        <p:xfrm>
          <a:off x="4131564" y="1708515"/>
          <a:ext cx="3886687" cy="366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79775"/>
              </p:ext>
            </p:extLst>
          </p:nvPr>
        </p:nvGraphicFramePr>
        <p:xfrm>
          <a:off x="8066197" y="1708515"/>
          <a:ext cx="3922450" cy="366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5410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795166"/>
              </p:ext>
            </p:extLst>
          </p:nvPr>
        </p:nvGraphicFramePr>
        <p:xfrm>
          <a:off x="166798" y="1393870"/>
          <a:ext cx="11858404" cy="4662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1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17262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excédentaire : </a:t>
            </a:r>
            <a:r>
              <a:rPr lang="fr-FR" b="0" i="1" dirty="0" smtClean="0"/>
              <a:t>Produits d’épicerie 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déficitaire : </a:t>
            </a:r>
            <a:r>
              <a:rPr lang="fr-FR" b="0" i="1" dirty="0" smtClean="0"/>
              <a:t>Céréales</a:t>
            </a:r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002003"/>
              </p:ext>
            </p:extLst>
          </p:nvPr>
        </p:nvGraphicFramePr>
        <p:xfrm>
          <a:off x="166798" y="1781175"/>
          <a:ext cx="11858403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873165" y="3981450"/>
            <a:ext cx="8023560" cy="121920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Céréales </a:t>
            </a:r>
            <a:r>
              <a:rPr lang="fr-FR" dirty="0" smtClean="0"/>
              <a:t>baissent </a:t>
            </a:r>
            <a:r>
              <a:rPr lang="fr-FR" dirty="0"/>
              <a:t>de 5</a:t>
            </a:r>
            <a:r>
              <a:rPr lang="fr-FR" dirty="0" smtClean="0"/>
              <a:t> </a:t>
            </a:r>
            <a:r>
              <a:rPr lang="fr-FR" dirty="0"/>
              <a:t>% en trois ans.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723265"/>
              </p:ext>
            </p:extLst>
          </p:nvPr>
        </p:nvGraphicFramePr>
        <p:xfrm>
          <a:off x="173174" y="1430903"/>
          <a:ext cx="11852028" cy="4553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46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722069" y="458048"/>
            <a:ext cx="2303133" cy="27699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Taux de variation 2024-2023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401279"/>
              </p:ext>
            </p:extLst>
          </p:nvPr>
        </p:nvGraphicFramePr>
        <p:xfrm>
          <a:off x="166798" y="899664"/>
          <a:ext cx="11858404" cy="5179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11112595" y="700330"/>
            <a:ext cx="577472" cy="308739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32e</a:t>
            </a:r>
          </a:p>
        </p:txBody>
      </p:sp>
    </p:spTree>
    <p:extLst>
      <p:ext uri="{BB962C8B-B14F-4D97-AF65-F5344CB8AC3E}">
        <p14:creationId xmlns:p14="http://schemas.microsoft.com/office/powerpoint/2010/main" val="34049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</a:t>
            </a:r>
            <a:r>
              <a:rPr lang="fr-FR" dirty="0"/>
              <a:t>– données 2024 – </a:t>
            </a:r>
            <a:r>
              <a:rPr lang="fr-FR" i="1" dirty="0"/>
              <a:t>Trade Data Monitor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716837"/>
              </p:ext>
            </p:extLst>
          </p:nvPr>
        </p:nvGraphicFramePr>
        <p:xfrm>
          <a:off x="166798" y="778597"/>
          <a:ext cx="5908077" cy="485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03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mtClean="0"/>
              <a:t>Contexte macro-économique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8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543206" y="4028792"/>
            <a:ext cx="7912729" cy="1134794"/>
          </a:xfrm>
        </p:spPr>
        <p:txBody>
          <a:bodyPr>
            <a:normAutofit/>
          </a:bodyPr>
          <a:lstStyle/>
          <a:p>
            <a:r>
              <a:rPr lang="fr-FR" dirty="0" smtClean="0"/>
              <a:t>La Côte d’Ivoire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647637"/>
              </p:ext>
            </p:extLst>
          </p:nvPr>
        </p:nvGraphicFramePr>
        <p:xfrm>
          <a:off x="7586335" y="3322622"/>
          <a:ext cx="4605665" cy="3164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88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10 %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Céréales : + 23 %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Pêche et aquaculture : + 2 %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Viandes et produits carnés : + 4 %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Union européenne : + 10 %</a:t>
            </a:r>
          </a:p>
          <a:p>
            <a:r>
              <a:rPr lang="fr-FR" dirty="0" smtClean="0"/>
              <a:t>Vietnam : + 9 %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Inde : - 18 %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ivoiriennes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la Côte d’Ivoire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ivoiriennes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318817"/>
              </p:ext>
            </p:extLst>
          </p:nvPr>
        </p:nvGraphicFramePr>
        <p:xfrm>
          <a:off x="163714" y="1683945"/>
          <a:ext cx="3934634" cy="357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38294"/>
              </p:ext>
            </p:extLst>
          </p:nvPr>
        </p:nvGraphicFramePr>
        <p:xfrm>
          <a:off x="4131563" y="1683945"/>
          <a:ext cx="3964472" cy="357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180495"/>
              </p:ext>
            </p:extLst>
          </p:nvPr>
        </p:nvGraphicFramePr>
        <p:xfrm>
          <a:off x="8075346" y="1683945"/>
          <a:ext cx="3913300" cy="389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58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L’excédent qui se stabilise pour atteindre 6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234194"/>
              </p:ext>
            </p:extLst>
          </p:nvPr>
        </p:nvGraphicFramePr>
        <p:xfrm>
          <a:off x="166798" y="1393870"/>
          <a:ext cx="11858404" cy="4581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898525" y="4162425"/>
            <a:ext cx="10998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1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44424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déficitaire : </a:t>
            </a:r>
            <a:r>
              <a:rPr lang="fr-FR" b="0" i="1" dirty="0" smtClean="0"/>
              <a:t>Autres</a:t>
            </a:r>
            <a:r>
              <a:rPr lang="fr-FR" b="0" dirty="0" smtClean="0"/>
              <a:t> (cacao en fèves 87%)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excédentaire : </a:t>
            </a:r>
            <a:r>
              <a:rPr lang="fr-FR" b="0" i="1" dirty="0" smtClean="0"/>
              <a:t>Céréales</a:t>
            </a:r>
          </a:p>
          <a:p>
            <a:endParaRPr lang="fr-FR" b="0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425606"/>
              </p:ext>
            </p:extLst>
          </p:nvPr>
        </p:nvGraphicFramePr>
        <p:xfrm>
          <a:off x="166798" y="1789631"/>
          <a:ext cx="11858404" cy="417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879811" y="1899936"/>
            <a:ext cx="3954740" cy="2427619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34551" y="4327555"/>
            <a:ext cx="7097099" cy="96872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879811" y="4327555"/>
            <a:ext cx="110518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8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340334"/>
              </p:ext>
            </p:extLst>
          </p:nvPr>
        </p:nvGraphicFramePr>
        <p:xfrm>
          <a:off x="166798" y="1752600"/>
          <a:ext cx="11858404" cy="429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2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92" y="950614"/>
            <a:ext cx="11443580" cy="5002511"/>
          </a:xfrm>
          <a:prstGeom prst="rect">
            <a:avLst/>
          </a:prstGeom>
        </p:spPr>
      </p:pic>
      <p:sp>
        <p:nvSpPr>
          <p:cNvPr id="11" name="Flèche droite 10"/>
          <p:cNvSpPr/>
          <p:nvPr/>
        </p:nvSpPr>
        <p:spPr>
          <a:xfrm>
            <a:off x="139638" y="2403435"/>
            <a:ext cx="395580" cy="21020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29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514</Words>
  <Application>Microsoft Office PowerPoint</Application>
  <PresentationFormat>Grand écran</PresentationFormat>
  <Paragraphs>93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Malgun Gothic Semilight</vt:lpstr>
      <vt:lpstr>Arial</vt:lpstr>
      <vt:lpstr>Calibri</vt:lpstr>
      <vt:lpstr>Garamond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46</cp:revision>
  <dcterms:created xsi:type="dcterms:W3CDTF">2025-04-03T15:40:27Z</dcterms:created>
  <dcterms:modified xsi:type="dcterms:W3CDTF">2025-04-24T09:57:10Z</dcterms:modified>
</cp:coreProperties>
</file>