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3.xml" ContentType="application/vnd.openxmlformats-officedocument.drawingml.chartshapes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4.xml" ContentType="application/vnd.openxmlformats-officedocument.drawingml.chartshapes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5.xml" ContentType="application/vnd.openxmlformats-officedocument.drawingml.chartshapes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8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8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F3\FAM\FRANCEAGRIMER\ENTITE\INTERNATIONAL\UCIPAC\06%20-%20Veille%20par%20pays\2025\Japon\Japon%202024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F3\FAM\FRANCEAGRIMER\ENTITE\INTERNATIONAL\UCIPAC\06%20-%20Veille%20par%20pays\2025\Japon\Japon%202024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F3\FAM\FRANCEAGRIMER\ENTITE\INTERNATIONAL\UCIPAC\06%20-%20Veille%20par%20pays\2025\Japon\Japon%20202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14771981128314"/>
          <c:y val="0.10654402433929994"/>
          <c:w val="0.65449539850595662"/>
          <c:h val="0.78691195132140013"/>
        </c:manualLayout>
      </c:layout>
      <c:pieChart>
        <c:varyColors val="1"/>
        <c:ser>
          <c:idx val="0"/>
          <c:order val="0"/>
          <c:tx>
            <c:strRef>
              <c:f>'Import. IAA'!$M$14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795-447B-8CB2-EDFE5732C3CC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795-447B-8CB2-EDFE5732C3CC}"/>
              </c:ext>
            </c:extLst>
          </c:dPt>
          <c:dLbls>
            <c:dLbl>
              <c:idx val="0"/>
              <c:layout>
                <c:manualLayout>
                  <c:x val="2.3680958197452699E-2"/>
                  <c:y val="-5.605605605605605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00FF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F82BFEC0-66DC-4A4A-91A1-3AE0712E10AC}" type="CATEGORYNAME">
                      <a:rPr lang="fr-FR">
                        <a:solidFill>
                          <a:srgbClr val="00FF00"/>
                        </a:solidFill>
                      </a:rPr>
                      <a:pPr>
                        <a:defRPr sz="1000" b="1">
                          <a:solidFill>
                            <a:srgbClr val="00FF00"/>
                          </a:solidFill>
                        </a:defRPr>
                      </a:pPr>
                      <a:t>[NOM DE CATÉGORIE]</a:t>
                    </a:fld>
                    <a:r>
                      <a:rPr lang="fr-FR" baseline="0">
                        <a:solidFill>
                          <a:srgbClr val="00FF00"/>
                        </a:solidFill>
                      </a:rPr>
                      <a:t>
</a:t>
                    </a:r>
                    <a:fld id="{60F9D336-A3E9-4C50-91CF-D2B63E921CDE}" type="PERCENTAGE">
                      <a:rPr lang="fr-FR" baseline="0">
                        <a:solidFill>
                          <a:srgbClr val="00FF00"/>
                        </a:solidFill>
                      </a:rPr>
                      <a:pPr>
                        <a:defRPr sz="1000" b="1">
                          <a:solidFill>
                            <a:srgbClr val="00FF00"/>
                          </a:solidFill>
                        </a:defRPr>
                      </a:pPr>
                      <a:t>[POURCENTAGE]</a:t>
                    </a:fld>
                    <a:endParaRPr lang="fr-FR" baseline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00FF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814740072581825"/>
                      <c:h val="0.3485964704862342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795-447B-8CB2-EDFE5732C3C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95-447B-8CB2-EDFE5732C3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IAA'!$C$15:$C$17</c15:sqref>
                  </c15:fullRef>
                </c:ext>
              </c:extLst>
              <c:f>'Import. IAA'!$C$15:$C$16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IAA'!$M$15:$M$17</c15:sqref>
                  </c15:fullRef>
                </c:ext>
              </c:extLst>
              <c:f>'Import. IAA'!$M$15:$M$16</c:f>
              <c:numCache>
                <c:formatCode>0%</c:formatCode>
                <c:ptCount val="2"/>
                <c:pt idx="0">
                  <c:v>9.9057899493384463E-2</c:v>
                </c:pt>
                <c:pt idx="1">
                  <c:v>0.9009421005066155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'[Japon 2024.xlsx]Import. IAA'!$M$17</c15:sqref>
                  <c15:spPr xmlns:c15="http://schemas.microsoft.com/office/drawing/2012/chart">
                    <a:solidFill>
                      <a:schemeClr val="bg1">
                        <a:lumMod val="95000"/>
                      </a:schemeClr>
                    </a:soli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15:spPr>
                  <c15:bubble3D val="0"/>
                  <c15:dLbl>
                    <c:idx val="1"/>
                    <c:layout>
                      <c:manualLayout>
                        <c:x val="0.17457795347971611"/>
                        <c:y val="-1.017811704834618E-2"/>
                      </c:manualLayout>
                    </c:layout>
                    <c:dLblPos val="bestFit"/>
                    <c:showLegendKey val="0"/>
                    <c:showVal val="0"/>
                    <c:showCatName val="1"/>
                    <c:showSerName val="0"/>
                    <c:showPercent val="1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5-BECB-44B1-81F8-441553476779}"/>
                      </c:ext>
                    </c:extLst>
                  </c15:dLbl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4-6795-447B-8CB2-EDFE5732C3C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44434843635272"/>
          <c:y val="0.17244123705316058"/>
          <c:w val="0.61735447674913901"/>
          <c:h val="0.74105444611631344"/>
        </c:manualLayout>
      </c:layout>
      <c:pieChart>
        <c:varyColors val="1"/>
        <c:ser>
          <c:idx val="9"/>
          <c:order val="9"/>
          <c:tx>
            <c:strRef>
              <c:f>'Import. TBB'!$M$76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5A-4E06-820A-94AA425FD584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5A-4E06-820A-94AA425FD584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25A-4E06-820A-94AA425FD584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25A-4E06-820A-94AA425FD584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25A-4E06-820A-94AA425FD584}"/>
              </c:ext>
            </c:extLst>
          </c:dPt>
          <c:dPt>
            <c:idx val="5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25A-4E06-820A-94AA425FD584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25A-4E06-820A-94AA425FD584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25A-4E06-820A-94AA425FD584}"/>
              </c:ext>
            </c:extLst>
          </c:dPt>
          <c:dPt>
            <c:idx val="8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25A-4E06-820A-94AA425FD58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25A-4E06-820A-94AA425FD584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25A-4E06-820A-94AA425FD584}"/>
              </c:ext>
            </c:extLst>
          </c:dPt>
          <c:dLbls>
            <c:dLbl>
              <c:idx val="0"/>
              <c:layout>
                <c:manualLayout>
                  <c:x val="-0.19309389562183035"/>
                  <c:y val="-2.88768963239512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8678517829481004"/>
                      <c:h val="0.280022595602930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25A-4E06-820A-94AA425FD584}"/>
                </c:ext>
              </c:extLst>
            </c:dLbl>
            <c:dLbl>
              <c:idx val="1"/>
              <c:layout>
                <c:manualLayout>
                  <c:x val="0.1193521127118525"/>
                  <c:y val="-0.1361680229585318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5A-4E06-820A-94AA425FD584}"/>
                </c:ext>
              </c:extLst>
            </c:dLbl>
            <c:dLbl>
              <c:idx val="2"/>
              <c:layout>
                <c:manualLayout>
                  <c:x val="6.6666920819847342E-3"/>
                  <c:y val="5.90032737388424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134167464072271"/>
                      <c:h val="0.168954876843305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25A-4E06-820A-94AA425FD584}"/>
                </c:ext>
              </c:extLst>
            </c:dLbl>
            <c:dLbl>
              <c:idx val="3"/>
              <c:layout>
                <c:manualLayout>
                  <c:x val="0.13879305196034702"/>
                  <c:y val="-6.941561616334487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5A-4E06-820A-94AA425FD584}"/>
                </c:ext>
              </c:extLst>
            </c:dLbl>
            <c:dLbl>
              <c:idx val="4"/>
              <c:layout>
                <c:manualLayout>
                  <c:x val="-3.210374024528323E-2"/>
                  <c:y val="2.87632077557466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05247373644569"/>
                      <c:h val="0.164515010307125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25A-4E06-820A-94AA425FD58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5A-4E06-820A-94AA425FD584}"/>
                </c:ext>
              </c:extLst>
            </c:dLbl>
            <c:dLbl>
              <c:idx val="6"/>
              <c:layout>
                <c:manualLayout>
                  <c:x val="-3.9552334587579285E-2"/>
                  <c:y val="2.52924269475794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25A-4E06-820A-94AA425FD584}"/>
                </c:ext>
              </c:extLst>
            </c:dLbl>
            <c:dLbl>
              <c:idx val="7"/>
              <c:layout>
                <c:manualLayout>
                  <c:x val="6.7633719519091348E-2"/>
                  <c:y val="-4.404721464374348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25A-4E06-820A-94AA425FD58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25A-4E06-820A-94AA425FD58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25A-4E06-820A-94AA425FD584}"/>
                </c:ext>
              </c:extLst>
            </c:dLbl>
            <c:dLbl>
              <c:idx val="10"/>
              <c:layout>
                <c:manualLayout>
                  <c:x val="0.10784507330413107"/>
                  <c:y val="0.16907129830978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5-325A-4E06-820A-94AA425FD5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TBB'!$C$77:$C$88</c15:sqref>
                  </c15:fullRef>
                </c:ext>
              </c:extLst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Céréales</c:v>
                </c:pt>
                <c:pt idx="4">
                  <c:v>Laits et produits laitiers</c:v>
                </c:pt>
                <c:pt idx="5">
                  <c:v>Fruits et légumes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Oléagineux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TBB'!$M$77:$M$88</c15:sqref>
                  </c15:fullRef>
                </c:ext>
              </c:extLst>
              <c:f>'Import. TBB'!$M$78:$M$88</c:f>
              <c:numCache>
                <c:formatCode>0%</c:formatCode>
                <c:ptCount val="11"/>
                <c:pt idx="0">
                  <c:v>0.54017213626991445</c:v>
                </c:pt>
                <c:pt idx="1">
                  <c:v>0.11888673437796916</c:v>
                </c:pt>
                <c:pt idx="2">
                  <c:v>5.8299381102557279E-2</c:v>
                </c:pt>
                <c:pt idx="3">
                  <c:v>5.7736548590825221E-2</c:v>
                </c:pt>
                <c:pt idx="4">
                  <c:v>5.6975599057752645E-2</c:v>
                </c:pt>
                <c:pt idx="5">
                  <c:v>2.0750089801694974E-2</c:v>
                </c:pt>
                <c:pt idx="6">
                  <c:v>2.0272054057381181E-2</c:v>
                </c:pt>
                <c:pt idx="7">
                  <c:v>7.9811267624470168E-3</c:v>
                </c:pt>
                <c:pt idx="8">
                  <c:v>1.4627845462975928E-3</c:v>
                </c:pt>
                <c:pt idx="9">
                  <c:v>1.4258991460530761E-3</c:v>
                </c:pt>
                <c:pt idx="10">
                  <c:v>0.11603764628710739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25A-4E06-820A-94AA425FD5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TBB'!$D$76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8-325A-4E06-820A-94AA425FD584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A-325A-4E06-820A-94AA425FD584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C-325A-4E06-820A-94AA425FD584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E-325A-4E06-820A-94AA425FD584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0-325A-4E06-820A-94AA425FD584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2-325A-4E06-820A-94AA425FD584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4-325A-4E06-820A-94AA425FD584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6-325A-4E06-820A-94AA425FD584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8-325A-4E06-820A-94AA425FD584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A-325A-4E06-820A-94AA425FD584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C-325A-4E06-820A-94AA425FD584}"/>
                    </c:ext>
                  </c:extLst>
                </c:dPt>
                <c:cat>
                  <c:strRef>
                    <c:extLst>
                      <c:ext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'Import. TBB'!$D$77:$D$88</c15:sqref>
                        </c15:fullRef>
                        <c15:formulaRef>
                          <c15:sqref>'Import. TBB'!$D$78:$D$88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0.5402337855031053</c:v>
                      </c:pt>
                      <c:pt idx="1">
                        <c:v>0.13844372077489378</c:v>
                      </c:pt>
                      <c:pt idx="2">
                        <c:v>5.7984126048019613E-2</c:v>
                      </c:pt>
                      <c:pt idx="3">
                        <c:v>4.0668503280275686E-2</c:v>
                      </c:pt>
                      <c:pt idx="4">
                        <c:v>4.734685643420132E-2</c:v>
                      </c:pt>
                      <c:pt idx="5">
                        <c:v>1.9194657155704432E-2</c:v>
                      </c:pt>
                      <c:pt idx="6">
                        <c:v>1.263245605894267E-2</c:v>
                      </c:pt>
                      <c:pt idx="7">
                        <c:v>9.2171480574454925E-3</c:v>
                      </c:pt>
                      <c:pt idx="8">
                        <c:v>4.6801436887198506E-3</c:v>
                      </c:pt>
                      <c:pt idx="9">
                        <c:v>1.9993594383853992E-3</c:v>
                      </c:pt>
                      <c:pt idx="10">
                        <c:v>0.12759924219858571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D-325A-4E06-820A-94AA425FD584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TBB'!$E$76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F-325A-4E06-820A-94AA425FD584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1-325A-4E06-820A-94AA425FD584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3-325A-4E06-820A-94AA425FD584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5-325A-4E06-820A-94AA425FD584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7-325A-4E06-820A-94AA425FD584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9-325A-4E06-820A-94AA425FD584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B-325A-4E06-820A-94AA425FD584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D-325A-4E06-820A-94AA425FD584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F-325A-4E06-820A-94AA425FD584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1-325A-4E06-820A-94AA425FD584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43-325A-4E06-820A-94AA425FD584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TBB'!$E$77:$E$88</c15:sqref>
                        </c15:fullRef>
                        <c15:formulaRef>
                          <c15:sqref>'Import. TBB'!$E$78:$E$88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0.53852414513923264</c:v>
                      </c:pt>
                      <c:pt idx="1">
                        <c:v>0.13796625098934898</c:v>
                      </c:pt>
                      <c:pt idx="2">
                        <c:v>5.0217078986327601E-2</c:v>
                      </c:pt>
                      <c:pt idx="3">
                        <c:v>4.6171454680696965E-2</c:v>
                      </c:pt>
                      <c:pt idx="4">
                        <c:v>4.6343761746947522E-2</c:v>
                      </c:pt>
                      <c:pt idx="5">
                        <c:v>1.898206195756337E-2</c:v>
                      </c:pt>
                      <c:pt idx="6">
                        <c:v>1.5254610662335605E-2</c:v>
                      </c:pt>
                      <c:pt idx="7">
                        <c:v>1.3803027172036057E-3</c:v>
                      </c:pt>
                      <c:pt idx="8">
                        <c:v>7.6034705133714055E-3</c:v>
                      </c:pt>
                      <c:pt idx="9">
                        <c:v>2.1955071955037215E-3</c:v>
                      </c:pt>
                      <c:pt idx="10">
                        <c:v>0.13536135607129246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4-325A-4E06-820A-94AA425FD584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TBB'!$F$76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6-325A-4E06-820A-94AA425FD584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8-325A-4E06-820A-94AA425FD584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A-325A-4E06-820A-94AA425FD584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C-325A-4E06-820A-94AA425FD584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E-325A-4E06-820A-94AA425FD584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0-325A-4E06-820A-94AA425FD584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2-325A-4E06-820A-94AA425FD584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4-325A-4E06-820A-94AA425FD584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6-325A-4E06-820A-94AA425FD584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8-325A-4E06-820A-94AA425FD584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5A-325A-4E06-820A-94AA425FD584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TBB'!$F$77:$F$88</c15:sqref>
                        </c15:fullRef>
                        <c15:formulaRef>
                          <c15:sqref>'Import. TBB'!$F$78:$F$88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0.5418777695392164</c:v>
                      </c:pt>
                      <c:pt idx="1">
                        <c:v>0.13226470225757159</c:v>
                      </c:pt>
                      <c:pt idx="2">
                        <c:v>4.9793755021222956E-2</c:v>
                      </c:pt>
                      <c:pt idx="3">
                        <c:v>4.8778545263687113E-2</c:v>
                      </c:pt>
                      <c:pt idx="4">
                        <c:v>4.977302992696063E-2</c:v>
                      </c:pt>
                      <c:pt idx="5">
                        <c:v>1.8835164235512736E-2</c:v>
                      </c:pt>
                      <c:pt idx="6">
                        <c:v>1.9657164962301625E-2</c:v>
                      </c:pt>
                      <c:pt idx="7">
                        <c:v>3.9372618892372074E-3</c:v>
                      </c:pt>
                      <c:pt idx="8">
                        <c:v>5.7842057534798754E-3</c:v>
                      </c:pt>
                      <c:pt idx="9">
                        <c:v>2.2684276823466206E-3</c:v>
                      </c:pt>
                      <c:pt idx="10">
                        <c:v>0.12702997218901796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B-325A-4E06-820A-94AA425FD584}"/>
                  </c:ext>
                </c:extLst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TBB'!$G$76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D-325A-4E06-820A-94AA425FD584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F-325A-4E06-820A-94AA425FD584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1-325A-4E06-820A-94AA425FD584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3-325A-4E06-820A-94AA425FD584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5-325A-4E06-820A-94AA425FD584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7-325A-4E06-820A-94AA425FD584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9-325A-4E06-820A-94AA425FD584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B-325A-4E06-820A-94AA425FD584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D-325A-4E06-820A-94AA425FD584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F-325A-4E06-820A-94AA425FD584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71-325A-4E06-820A-94AA425FD584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TBB'!$G$77:$G$88</c15:sqref>
                        </c15:fullRef>
                        <c15:formulaRef>
                          <c15:sqref>'Import. TBB'!$G$78:$G$88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0.55809464435327549</c:v>
                      </c:pt>
                      <c:pt idx="1">
                        <c:v>0.12826203869261896</c:v>
                      </c:pt>
                      <c:pt idx="2">
                        <c:v>5.0714111726140071E-2</c:v>
                      </c:pt>
                      <c:pt idx="3">
                        <c:v>4.6587011874057949E-2</c:v>
                      </c:pt>
                      <c:pt idx="4">
                        <c:v>5.5278076325009057E-2</c:v>
                      </c:pt>
                      <c:pt idx="5">
                        <c:v>1.8796757021933185E-2</c:v>
                      </c:pt>
                      <c:pt idx="6">
                        <c:v>1.4078701735259137E-2</c:v>
                      </c:pt>
                      <c:pt idx="7">
                        <c:v>6.6804629843938111E-3</c:v>
                      </c:pt>
                      <c:pt idx="8">
                        <c:v>4.6263344890590955E-3</c:v>
                      </c:pt>
                      <c:pt idx="9">
                        <c:v>1.8478134430146957E-3</c:v>
                      </c:pt>
                      <c:pt idx="10">
                        <c:v>0.11503404672476834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72-325A-4E06-820A-94AA425FD584}"/>
                  </c:ext>
                </c:extLst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TBB'!$H$76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4-325A-4E06-820A-94AA425FD584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6-325A-4E06-820A-94AA425FD584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8-325A-4E06-820A-94AA425FD584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A-325A-4E06-820A-94AA425FD584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C-325A-4E06-820A-94AA425FD584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E-325A-4E06-820A-94AA425FD584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0-325A-4E06-820A-94AA425FD584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2-325A-4E06-820A-94AA425FD584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4-325A-4E06-820A-94AA425FD584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6-325A-4E06-820A-94AA425FD584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88-325A-4E06-820A-94AA425FD584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TBB'!$H$77:$H$88</c15:sqref>
                        </c15:fullRef>
                        <c15:formulaRef>
                          <c15:sqref>'Import. TBB'!$H$78:$H$88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0.56948668784938572</c:v>
                      </c:pt>
                      <c:pt idx="1">
                        <c:v>0.11991959982573704</c:v>
                      </c:pt>
                      <c:pt idx="2">
                        <c:v>5.2196711864620042E-2</c:v>
                      </c:pt>
                      <c:pt idx="3">
                        <c:v>4.2337562172015467E-2</c:v>
                      </c:pt>
                      <c:pt idx="4">
                        <c:v>5.6561909405173895E-2</c:v>
                      </c:pt>
                      <c:pt idx="5">
                        <c:v>1.7138589455422591E-2</c:v>
                      </c:pt>
                      <c:pt idx="6">
                        <c:v>1.3184158809741279E-2</c:v>
                      </c:pt>
                      <c:pt idx="7">
                        <c:v>1.0504947358829647E-2</c:v>
                      </c:pt>
                      <c:pt idx="8">
                        <c:v>6.2920171347739364E-3</c:v>
                      </c:pt>
                      <c:pt idx="9">
                        <c:v>1.9678521171090642E-3</c:v>
                      </c:pt>
                      <c:pt idx="10">
                        <c:v>0.11040996400719136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89-325A-4E06-820A-94AA425FD584}"/>
                  </c:ext>
                </c:extLst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TBB'!$I$76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B-325A-4E06-820A-94AA425FD584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D-325A-4E06-820A-94AA425FD584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F-325A-4E06-820A-94AA425FD584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1-325A-4E06-820A-94AA425FD584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3-325A-4E06-820A-94AA425FD584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5-325A-4E06-820A-94AA425FD584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7-325A-4E06-820A-94AA425FD584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9-325A-4E06-820A-94AA425FD584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B-325A-4E06-820A-94AA425FD584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D-325A-4E06-820A-94AA425FD584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9F-325A-4E06-820A-94AA425FD584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TBB'!$I$77:$I$88</c15:sqref>
                        </c15:fullRef>
                        <c15:formulaRef>
                          <c15:sqref>'Import. TBB'!$I$78:$I$88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0.53558480078528325</c:v>
                      </c:pt>
                      <c:pt idx="1">
                        <c:v>0.12912231211557326</c:v>
                      </c:pt>
                      <c:pt idx="2">
                        <c:v>4.9749596906844856E-2</c:v>
                      </c:pt>
                      <c:pt idx="3">
                        <c:v>4.7593102982139368E-2</c:v>
                      </c:pt>
                      <c:pt idx="4">
                        <c:v>6.5374376232434375E-2</c:v>
                      </c:pt>
                      <c:pt idx="5">
                        <c:v>1.9771267639377078E-2</c:v>
                      </c:pt>
                      <c:pt idx="6">
                        <c:v>1.259185370574274E-2</c:v>
                      </c:pt>
                      <c:pt idx="7">
                        <c:v>5.5031394819314173E-3</c:v>
                      </c:pt>
                      <c:pt idx="8">
                        <c:v>5.8594336841489621E-3</c:v>
                      </c:pt>
                      <c:pt idx="9">
                        <c:v>1.9275175260643951E-3</c:v>
                      </c:pt>
                      <c:pt idx="10">
                        <c:v>0.12692259894046024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A0-325A-4E06-820A-94AA425FD584}"/>
                  </c:ext>
                </c:extLst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TBB'!$J$76</c15:sqref>
                        </c15:formulaRef>
                      </c:ext>
                    </c:extLst>
                    <c:strCache>
                      <c:ptCount val="1"/>
                      <c:pt idx="0">
                        <c:v>2021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2-325A-4E06-820A-94AA425FD584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4-325A-4E06-820A-94AA425FD584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6-325A-4E06-820A-94AA425FD584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8-325A-4E06-820A-94AA425FD584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A-325A-4E06-820A-94AA425FD584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C-325A-4E06-820A-94AA425FD584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E-325A-4E06-820A-94AA425FD584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0-325A-4E06-820A-94AA425FD584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2-325A-4E06-820A-94AA425FD584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4-325A-4E06-820A-94AA425FD584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B6-325A-4E06-820A-94AA425FD584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TBB'!$J$77:$J$88</c15:sqref>
                        </c15:fullRef>
                        <c15:formulaRef>
                          <c15:sqref>'Import. TBB'!$J$78:$J$88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0.55406875010822332</c:v>
                      </c:pt>
                      <c:pt idx="1">
                        <c:v>0.12182541455790533</c:v>
                      </c:pt>
                      <c:pt idx="2">
                        <c:v>5.0079827197150255E-2</c:v>
                      </c:pt>
                      <c:pt idx="3">
                        <c:v>4.3938735024492012E-2</c:v>
                      </c:pt>
                      <c:pt idx="4">
                        <c:v>6.2893132418834194E-2</c:v>
                      </c:pt>
                      <c:pt idx="5">
                        <c:v>1.9692700343884241E-2</c:v>
                      </c:pt>
                      <c:pt idx="6">
                        <c:v>1.6757186249437221E-2</c:v>
                      </c:pt>
                      <c:pt idx="7">
                        <c:v>9.5821321661979618E-3</c:v>
                      </c:pt>
                      <c:pt idx="8">
                        <c:v>6.5510715294202337E-3</c:v>
                      </c:pt>
                      <c:pt idx="9">
                        <c:v>1.8933298616916343E-3</c:v>
                      </c:pt>
                      <c:pt idx="10">
                        <c:v>0.11271772115490794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B7-325A-4E06-820A-94AA425FD584}"/>
                  </c:ext>
                </c:extLst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TBB'!$K$76</c15:sqref>
                        </c15:formulaRef>
                      </c:ext>
                    </c:extLst>
                    <c:strCache>
                      <c:ptCount val="1"/>
                      <c:pt idx="0">
                        <c:v>2022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9-325A-4E06-820A-94AA425FD584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B-325A-4E06-820A-94AA425FD584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D-325A-4E06-820A-94AA425FD584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F-325A-4E06-820A-94AA425FD584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1-325A-4E06-820A-94AA425FD584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3-325A-4E06-820A-94AA425FD584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5-325A-4E06-820A-94AA425FD584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7-325A-4E06-820A-94AA425FD584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9-325A-4E06-820A-94AA425FD584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B-325A-4E06-820A-94AA425FD584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CD-325A-4E06-820A-94AA425FD584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TBB'!$K$77:$K$88</c15:sqref>
                        </c15:fullRef>
                        <c15:formulaRef>
                          <c15:sqref>'Import. TBB'!$K$78:$K$88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0.56760059928442286</c:v>
                      </c:pt>
                      <c:pt idx="1">
                        <c:v>0.11360903030322321</c:v>
                      </c:pt>
                      <c:pt idx="2">
                        <c:v>4.9902338075051053E-2</c:v>
                      </c:pt>
                      <c:pt idx="3">
                        <c:v>5.3947092190052386E-2</c:v>
                      </c:pt>
                      <c:pt idx="4">
                        <c:v>5.6746314195743025E-2</c:v>
                      </c:pt>
                      <c:pt idx="5">
                        <c:v>2.0599081839073906E-2</c:v>
                      </c:pt>
                      <c:pt idx="6">
                        <c:v>1.8733658112462817E-2</c:v>
                      </c:pt>
                      <c:pt idx="7">
                        <c:v>5.3590534205268173E-3</c:v>
                      </c:pt>
                      <c:pt idx="8">
                        <c:v>1.8365945293592405E-3</c:v>
                      </c:pt>
                      <c:pt idx="9">
                        <c:v>2.1967823479458817E-3</c:v>
                      </c:pt>
                      <c:pt idx="10">
                        <c:v>0.10946945570213876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CE-325A-4E06-820A-94AA425FD584}"/>
                  </c:ext>
                </c:extLst>
              </c15:ser>
            </c15:filteredPieSeries>
            <c15:filteredPi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TBB'!$L$76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0-325A-4E06-820A-94AA425FD584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2-325A-4E06-820A-94AA425FD584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4-325A-4E06-820A-94AA425FD584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6-325A-4E06-820A-94AA425FD584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8-325A-4E06-820A-94AA425FD584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A-325A-4E06-820A-94AA425FD584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C-325A-4E06-820A-94AA425FD584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E-325A-4E06-820A-94AA425FD584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0-325A-4E06-820A-94AA425FD584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2-325A-4E06-820A-94AA425FD584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E4-325A-4E06-820A-94AA425FD584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TBB'!$L$77:$L$88</c15:sqref>
                        </c15:fullRef>
                        <c15:formulaRef>
                          <c15:sqref>'Import. TBB'!$L$78:$L$88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0.55727808170971815</c:v>
                      </c:pt>
                      <c:pt idx="1">
                        <c:v>0.10222621512254773</c:v>
                      </c:pt>
                      <c:pt idx="2">
                        <c:v>5.1398279439658287E-2</c:v>
                      </c:pt>
                      <c:pt idx="3">
                        <c:v>6.3026401018114353E-2</c:v>
                      </c:pt>
                      <c:pt idx="4">
                        <c:v>5.5878332981658188E-2</c:v>
                      </c:pt>
                      <c:pt idx="5">
                        <c:v>2.0279169774095981E-2</c:v>
                      </c:pt>
                      <c:pt idx="6">
                        <c:v>1.8037453511264651E-2</c:v>
                      </c:pt>
                      <c:pt idx="7">
                        <c:v>7.8847059852981682E-3</c:v>
                      </c:pt>
                      <c:pt idx="8">
                        <c:v>2.158626379611135E-4</c:v>
                      </c:pt>
                      <c:pt idx="9">
                        <c:v>2.0738301307335317E-3</c:v>
                      </c:pt>
                      <c:pt idx="10">
                        <c:v>0.1217016682162569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E5-325A-4E06-820A-94AA425FD584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031-4F69-8593-ACD588638E7B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031-4F69-8593-ACD588638E7B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031-4F69-8593-ACD588638E7B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IAA'!$J$51:$M$51</c:f>
              <c:numCache>
                <c:formatCode>0</c:formatCode>
                <c:ptCount val="4"/>
                <c:pt idx="0">
                  <c:v>1633601763</c:v>
                </c:pt>
                <c:pt idx="1">
                  <c:v>1933421854</c:v>
                </c:pt>
                <c:pt idx="2">
                  <c:v>1896428228</c:v>
                </c:pt>
                <c:pt idx="3">
                  <c:v>1755220211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6-2031-4F69-8593-ACD588638E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451327456"/>
        <c:axId val="451336040"/>
        <c:extLst/>
      </c:barChart>
      <c:catAx>
        <c:axId val="45132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336040"/>
        <c:crosses val="autoZero"/>
        <c:auto val="0"/>
        <c:lblAlgn val="ctr"/>
        <c:lblOffset val="100"/>
        <c:tickLblSkip val="1"/>
        <c:noMultiLvlLbl val="0"/>
      </c:catAx>
      <c:valAx>
        <c:axId val="451336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327456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1.8687944436473865E-2"/>
                <c:y val="0.22448795368527241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44434843635272"/>
          <c:y val="0.17244123705316058"/>
          <c:w val="0.61735447674913901"/>
          <c:h val="0.74105444611631344"/>
        </c:manualLayout>
      </c:layout>
      <c:pieChart>
        <c:varyColors val="1"/>
        <c:ser>
          <c:idx val="9"/>
          <c:order val="9"/>
          <c:tx>
            <c:strRef>
              <c:f>'Import. TBB'!$M$76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F4-45A1-82F3-559DCFEEC11E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F4-45A1-82F3-559DCFEEC11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F4-45A1-82F3-559DCFEEC11E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F4-45A1-82F3-559DCFEEC11E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0F4-45A1-82F3-559DCFEEC11E}"/>
              </c:ext>
            </c:extLst>
          </c:dPt>
          <c:dPt>
            <c:idx val="5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0F4-45A1-82F3-559DCFEEC11E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0F4-45A1-82F3-559DCFEEC11E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0F4-45A1-82F3-559DCFEEC11E}"/>
              </c:ext>
            </c:extLst>
          </c:dPt>
          <c:dPt>
            <c:idx val="8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0F4-45A1-82F3-559DCFEEC11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0F4-45A1-82F3-559DCFEEC11E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0F4-45A1-82F3-559DCFEEC11E}"/>
              </c:ext>
            </c:extLst>
          </c:dPt>
          <c:dLbls>
            <c:dLbl>
              <c:idx val="0"/>
              <c:layout>
                <c:manualLayout>
                  <c:x val="-0.19309389562183035"/>
                  <c:y val="-2.88768963239512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8678517829481004"/>
                      <c:h val="0.280022595602930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0F4-45A1-82F3-559DCFEEC11E}"/>
                </c:ext>
              </c:extLst>
            </c:dLbl>
            <c:dLbl>
              <c:idx val="1"/>
              <c:layout>
                <c:manualLayout>
                  <c:x val="0.1193521127118525"/>
                  <c:y val="-0.1361680229585318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F4-45A1-82F3-559DCFEEC11E}"/>
                </c:ext>
              </c:extLst>
            </c:dLbl>
            <c:dLbl>
              <c:idx val="2"/>
              <c:layout>
                <c:manualLayout>
                  <c:x val="6.6666920819847342E-3"/>
                  <c:y val="5.90032737388424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134167464072271"/>
                      <c:h val="0.168954876843305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0F4-45A1-82F3-559DCFEEC11E}"/>
                </c:ext>
              </c:extLst>
            </c:dLbl>
            <c:dLbl>
              <c:idx val="3"/>
              <c:layout>
                <c:manualLayout>
                  <c:x val="0.13879305196034702"/>
                  <c:y val="-6.941561616334487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F4-45A1-82F3-559DCFEEC11E}"/>
                </c:ext>
              </c:extLst>
            </c:dLbl>
            <c:dLbl>
              <c:idx val="4"/>
              <c:layout>
                <c:manualLayout>
                  <c:x val="-3.210374024528323E-2"/>
                  <c:y val="2.87632077557466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05247373644569"/>
                      <c:h val="0.164515010307125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0F4-45A1-82F3-559DCFEEC11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0F4-45A1-82F3-559DCFEEC11E}"/>
                </c:ext>
              </c:extLst>
            </c:dLbl>
            <c:dLbl>
              <c:idx val="6"/>
              <c:layout>
                <c:manualLayout>
                  <c:x val="-3.9552334587579285E-2"/>
                  <c:y val="2.52924269475794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0F4-45A1-82F3-559DCFEEC11E}"/>
                </c:ext>
              </c:extLst>
            </c:dLbl>
            <c:dLbl>
              <c:idx val="7"/>
              <c:layout>
                <c:manualLayout>
                  <c:x val="6.7633719519091348E-2"/>
                  <c:y val="-4.404721464374348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0F4-45A1-82F3-559DCFEEC11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0F4-45A1-82F3-559DCFEEC11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0F4-45A1-82F3-559DCFEEC11E}"/>
                </c:ext>
              </c:extLst>
            </c:dLbl>
            <c:dLbl>
              <c:idx val="10"/>
              <c:layout>
                <c:manualLayout>
                  <c:x val="0.10784507330413107"/>
                  <c:y val="0.16907129830978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5-70F4-45A1-82F3-559DCFEEC1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TBB'!$C$77:$C$88</c15:sqref>
                  </c15:fullRef>
                </c:ext>
              </c:extLst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Céréales</c:v>
                </c:pt>
                <c:pt idx="4">
                  <c:v>Laits et produits laitiers</c:v>
                </c:pt>
                <c:pt idx="5">
                  <c:v>Fruits et légumes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Oléagineux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TBB'!$M$77:$M$88</c15:sqref>
                  </c15:fullRef>
                </c:ext>
              </c:extLst>
              <c:f>'Import. TBB'!$M$78:$M$88</c:f>
              <c:numCache>
                <c:formatCode>0%</c:formatCode>
                <c:ptCount val="11"/>
                <c:pt idx="0">
                  <c:v>0.54017213626991445</c:v>
                </c:pt>
                <c:pt idx="1">
                  <c:v>0.11888673437796916</c:v>
                </c:pt>
                <c:pt idx="2">
                  <c:v>5.8299381102557279E-2</c:v>
                </c:pt>
                <c:pt idx="3">
                  <c:v>5.7736548590825221E-2</c:v>
                </c:pt>
                <c:pt idx="4">
                  <c:v>5.6975599057752645E-2</c:v>
                </c:pt>
                <c:pt idx="5">
                  <c:v>2.0750089801694974E-2</c:v>
                </c:pt>
                <c:pt idx="6">
                  <c:v>2.0272054057381181E-2</c:v>
                </c:pt>
                <c:pt idx="7">
                  <c:v>7.9811267624470168E-3</c:v>
                </c:pt>
                <c:pt idx="8">
                  <c:v>1.4627845462975928E-3</c:v>
                </c:pt>
                <c:pt idx="9">
                  <c:v>1.4258991460530761E-3</c:v>
                </c:pt>
                <c:pt idx="10">
                  <c:v>0.11603764628710739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0F4-45A1-82F3-559DCFEEC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TBB'!$D$76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8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A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C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E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0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2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4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6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8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A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C-70F4-45A1-82F3-559DCFEEC11E}"/>
                    </c:ext>
                  </c:extLst>
                </c:dPt>
                <c:cat>
                  <c:strRef>
                    <c:extLst>
                      <c:ext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'Import. TBB'!$D$77:$D$88</c15:sqref>
                        </c15:fullRef>
                        <c15:formulaRef>
                          <c15:sqref>'Import. TBB'!$D$78:$D$88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0.5402337855031053</c:v>
                      </c:pt>
                      <c:pt idx="1">
                        <c:v>0.13844372077489378</c:v>
                      </c:pt>
                      <c:pt idx="2">
                        <c:v>5.7984126048019613E-2</c:v>
                      </c:pt>
                      <c:pt idx="3">
                        <c:v>4.0668503280275686E-2</c:v>
                      </c:pt>
                      <c:pt idx="4">
                        <c:v>4.734685643420132E-2</c:v>
                      </c:pt>
                      <c:pt idx="5">
                        <c:v>1.9194657155704432E-2</c:v>
                      </c:pt>
                      <c:pt idx="6">
                        <c:v>1.263245605894267E-2</c:v>
                      </c:pt>
                      <c:pt idx="7">
                        <c:v>9.2171480574454925E-3</c:v>
                      </c:pt>
                      <c:pt idx="8">
                        <c:v>4.6801436887198506E-3</c:v>
                      </c:pt>
                      <c:pt idx="9">
                        <c:v>1.9993594383853992E-3</c:v>
                      </c:pt>
                      <c:pt idx="10">
                        <c:v>0.12759924219858571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D-70F4-45A1-82F3-559DCFEEC11E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TBB'!$E$76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F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1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3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5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7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9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B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D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F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1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43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TBB'!$E$77:$E$88</c15:sqref>
                        </c15:fullRef>
                        <c15:formulaRef>
                          <c15:sqref>'Import. TBB'!$E$78:$E$88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0.53852414513923264</c:v>
                      </c:pt>
                      <c:pt idx="1">
                        <c:v>0.13796625098934898</c:v>
                      </c:pt>
                      <c:pt idx="2">
                        <c:v>5.0217078986327601E-2</c:v>
                      </c:pt>
                      <c:pt idx="3">
                        <c:v>4.6171454680696965E-2</c:v>
                      </c:pt>
                      <c:pt idx="4">
                        <c:v>4.6343761746947522E-2</c:v>
                      </c:pt>
                      <c:pt idx="5">
                        <c:v>1.898206195756337E-2</c:v>
                      </c:pt>
                      <c:pt idx="6">
                        <c:v>1.5254610662335605E-2</c:v>
                      </c:pt>
                      <c:pt idx="7">
                        <c:v>1.3803027172036057E-3</c:v>
                      </c:pt>
                      <c:pt idx="8">
                        <c:v>7.6034705133714055E-3</c:v>
                      </c:pt>
                      <c:pt idx="9">
                        <c:v>2.1955071955037215E-3</c:v>
                      </c:pt>
                      <c:pt idx="10">
                        <c:v>0.13536135607129246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4-70F4-45A1-82F3-559DCFEEC11E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TBB'!$F$76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6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8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A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C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E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0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2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4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6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8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5A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TBB'!$F$77:$F$88</c15:sqref>
                        </c15:fullRef>
                        <c15:formulaRef>
                          <c15:sqref>'Import. TBB'!$F$78:$F$88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0.5418777695392164</c:v>
                      </c:pt>
                      <c:pt idx="1">
                        <c:v>0.13226470225757159</c:v>
                      </c:pt>
                      <c:pt idx="2">
                        <c:v>4.9793755021222956E-2</c:v>
                      </c:pt>
                      <c:pt idx="3">
                        <c:v>4.8778545263687113E-2</c:v>
                      </c:pt>
                      <c:pt idx="4">
                        <c:v>4.977302992696063E-2</c:v>
                      </c:pt>
                      <c:pt idx="5">
                        <c:v>1.8835164235512736E-2</c:v>
                      </c:pt>
                      <c:pt idx="6">
                        <c:v>1.9657164962301625E-2</c:v>
                      </c:pt>
                      <c:pt idx="7">
                        <c:v>3.9372618892372074E-3</c:v>
                      </c:pt>
                      <c:pt idx="8">
                        <c:v>5.7842057534798754E-3</c:v>
                      </c:pt>
                      <c:pt idx="9">
                        <c:v>2.2684276823466206E-3</c:v>
                      </c:pt>
                      <c:pt idx="10">
                        <c:v>0.12702997218901796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B-70F4-45A1-82F3-559DCFEEC11E}"/>
                  </c:ext>
                </c:extLst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TBB'!$G$76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D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F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1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3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5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7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9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B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D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F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71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TBB'!$G$77:$G$88</c15:sqref>
                        </c15:fullRef>
                        <c15:formulaRef>
                          <c15:sqref>'Import. TBB'!$G$78:$G$88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0.55809464435327549</c:v>
                      </c:pt>
                      <c:pt idx="1">
                        <c:v>0.12826203869261896</c:v>
                      </c:pt>
                      <c:pt idx="2">
                        <c:v>5.0714111726140071E-2</c:v>
                      </c:pt>
                      <c:pt idx="3">
                        <c:v>4.6587011874057949E-2</c:v>
                      </c:pt>
                      <c:pt idx="4">
                        <c:v>5.5278076325009057E-2</c:v>
                      </c:pt>
                      <c:pt idx="5">
                        <c:v>1.8796757021933185E-2</c:v>
                      </c:pt>
                      <c:pt idx="6">
                        <c:v>1.4078701735259137E-2</c:v>
                      </c:pt>
                      <c:pt idx="7">
                        <c:v>6.6804629843938111E-3</c:v>
                      </c:pt>
                      <c:pt idx="8">
                        <c:v>4.6263344890590955E-3</c:v>
                      </c:pt>
                      <c:pt idx="9">
                        <c:v>1.8478134430146957E-3</c:v>
                      </c:pt>
                      <c:pt idx="10">
                        <c:v>0.11503404672476834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72-70F4-45A1-82F3-559DCFEEC11E}"/>
                  </c:ext>
                </c:extLst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TBB'!$H$76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4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6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8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A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C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E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0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2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4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6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88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TBB'!$H$77:$H$88</c15:sqref>
                        </c15:fullRef>
                        <c15:formulaRef>
                          <c15:sqref>'Import. TBB'!$H$78:$H$88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0.56948668784938572</c:v>
                      </c:pt>
                      <c:pt idx="1">
                        <c:v>0.11991959982573704</c:v>
                      </c:pt>
                      <c:pt idx="2">
                        <c:v>5.2196711864620042E-2</c:v>
                      </c:pt>
                      <c:pt idx="3">
                        <c:v>4.2337562172015467E-2</c:v>
                      </c:pt>
                      <c:pt idx="4">
                        <c:v>5.6561909405173895E-2</c:v>
                      </c:pt>
                      <c:pt idx="5">
                        <c:v>1.7138589455422591E-2</c:v>
                      </c:pt>
                      <c:pt idx="6">
                        <c:v>1.3184158809741279E-2</c:v>
                      </c:pt>
                      <c:pt idx="7">
                        <c:v>1.0504947358829647E-2</c:v>
                      </c:pt>
                      <c:pt idx="8">
                        <c:v>6.2920171347739364E-3</c:v>
                      </c:pt>
                      <c:pt idx="9">
                        <c:v>1.9678521171090642E-3</c:v>
                      </c:pt>
                      <c:pt idx="10">
                        <c:v>0.11040996400719136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89-70F4-45A1-82F3-559DCFEEC11E}"/>
                  </c:ext>
                </c:extLst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TBB'!$I$76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B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D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F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1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3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5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7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9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B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D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9F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TBB'!$I$77:$I$88</c15:sqref>
                        </c15:fullRef>
                        <c15:formulaRef>
                          <c15:sqref>'Import. TBB'!$I$78:$I$88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0.53558480078528325</c:v>
                      </c:pt>
                      <c:pt idx="1">
                        <c:v>0.12912231211557326</c:v>
                      </c:pt>
                      <c:pt idx="2">
                        <c:v>4.9749596906844856E-2</c:v>
                      </c:pt>
                      <c:pt idx="3">
                        <c:v>4.7593102982139368E-2</c:v>
                      </c:pt>
                      <c:pt idx="4">
                        <c:v>6.5374376232434375E-2</c:v>
                      </c:pt>
                      <c:pt idx="5">
                        <c:v>1.9771267639377078E-2</c:v>
                      </c:pt>
                      <c:pt idx="6">
                        <c:v>1.259185370574274E-2</c:v>
                      </c:pt>
                      <c:pt idx="7">
                        <c:v>5.5031394819314173E-3</c:v>
                      </c:pt>
                      <c:pt idx="8">
                        <c:v>5.8594336841489621E-3</c:v>
                      </c:pt>
                      <c:pt idx="9">
                        <c:v>1.9275175260643951E-3</c:v>
                      </c:pt>
                      <c:pt idx="10">
                        <c:v>0.12692259894046024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A0-70F4-45A1-82F3-559DCFEEC11E}"/>
                  </c:ext>
                </c:extLst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TBB'!$J$76</c15:sqref>
                        </c15:formulaRef>
                      </c:ext>
                    </c:extLst>
                    <c:strCache>
                      <c:ptCount val="1"/>
                      <c:pt idx="0">
                        <c:v>2021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2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4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6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8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A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C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E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0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2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4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B6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TBB'!$J$77:$J$88</c15:sqref>
                        </c15:fullRef>
                        <c15:formulaRef>
                          <c15:sqref>'Import. TBB'!$J$78:$J$88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0.55406875010822332</c:v>
                      </c:pt>
                      <c:pt idx="1">
                        <c:v>0.12182541455790533</c:v>
                      </c:pt>
                      <c:pt idx="2">
                        <c:v>5.0079827197150255E-2</c:v>
                      </c:pt>
                      <c:pt idx="3">
                        <c:v>4.3938735024492012E-2</c:v>
                      </c:pt>
                      <c:pt idx="4">
                        <c:v>6.2893132418834194E-2</c:v>
                      </c:pt>
                      <c:pt idx="5">
                        <c:v>1.9692700343884241E-2</c:v>
                      </c:pt>
                      <c:pt idx="6">
                        <c:v>1.6757186249437221E-2</c:v>
                      </c:pt>
                      <c:pt idx="7">
                        <c:v>9.5821321661979618E-3</c:v>
                      </c:pt>
                      <c:pt idx="8">
                        <c:v>6.5510715294202337E-3</c:v>
                      </c:pt>
                      <c:pt idx="9">
                        <c:v>1.8933298616916343E-3</c:v>
                      </c:pt>
                      <c:pt idx="10">
                        <c:v>0.11271772115490794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B7-70F4-45A1-82F3-559DCFEEC11E}"/>
                  </c:ext>
                </c:extLst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TBB'!$K$76</c15:sqref>
                        </c15:formulaRef>
                      </c:ext>
                    </c:extLst>
                    <c:strCache>
                      <c:ptCount val="1"/>
                      <c:pt idx="0">
                        <c:v>2022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9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B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D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F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1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3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5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7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9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B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CD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TBB'!$K$77:$K$88</c15:sqref>
                        </c15:fullRef>
                        <c15:formulaRef>
                          <c15:sqref>'Import. TBB'!$K$78:$K$88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0.56760059928442286</c:v>
                      </c:pt>
                      <c:pt idx="1">
                        <c:v>0.11360903030322321</c:v>
                      </c:pt>
                      <c:pt idx="2">
                        <c:v>4.9902338075051053E-2</c:v>
                      </c:pt>
                      <c:pt idx="3">
                        <c:v>5.3947092190052386E-2</c:v>
                      </c:pt>
                      <c:pt idx="4">
                        <c:v>5.6746314195743025E-2</c:v>
                      </c:pt>
                      <c:pt idx="5">
                        <c:v>2.0599081839073906E-2</c:v>
                      </c:pt>
                      <c:pt idx="6">
                        <c:v>1.8733658112462817E-2</c:v>
                      </c:pt>
                      <c:pt idx="7">
                        <c:v>5.3590534205268173E-3</c:v>
                      </c:pt>
                      <c:pt idx="8">
                        <c:v>1.8365945293592405E-3</c:v>
                      </c:pt>
                      <c:pt idx="9">
                        <c:v>2.1967823479458817E-3</c:v>
                      </c:pt>
                      <c:pt idx="10">
                        <c:v>0.10946945570213876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CE-70F4-45A1-82F3-559DCFEEC11E}"/>
                  </c:ext>
                </c:extLst>
              </c15:ser>
            </c15:filteredPieSeries>
            <c15:filteredPi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TBB'!$L$76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0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2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4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6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8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A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C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E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0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2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E4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TBB'!$L$77:$L$88</c15:sqref>
                        </c15:fullRef>
                        <c15:formulaRef>
                          <c15:sqref>'Import. TBB'!$L$78:$L$88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0.55727808170971815</c:v>
                      </c:pt>
                      <c:pt idx="1">
                        <c:v>0.10222621512254773</c:v>
                      </c:pt>
                      <c:pt idx="2">
                        <c:v>5.1398279439658287E-2</c:v>
                      </c:pt>
                      <c:pt idx="3">
                        <c:v>6.3026401018114353E-2</c:v>
                      </c:pt>
                      <c:pt idx="4">
                        <c:v>5.5878332981658188E-2</c:v>
                      </c:pt>
                      <c:pt idx="5">
                        <c:v>2.0279169774095981E-2</c:v>
                      </c:pt>
                      <c:pt idx="6">
                        <c:v>1.8037453511264651E-2</c:v>
                      </c:pt>
                      <c:pt idx="7">
                        <c:v>7.8847059852981682E-3</c:v>
                      </c:pt>
                      <c:pt idx="8">
                        <c:v>2.158626379611135E-4</c:v>
                      </c:pt>
                      <c:pt idx="9">
                        <c:v>2.0738301307335317E-3</c:v>
                      </c:pt>
                      <c:pt idx="10">
                        <c:v>0.1217016682162569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E5-70F4-45A1-82F3-559DCFEEC11E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42779171694312"/>
          <c:y val="6.5188024544428833E-2"/>
          <c:w val="0.90111401110507139"/>
          <c:h val="0.72932434550704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françaises'!$J$35:$J$39</c:f>
              <c:numCache>
                <c:formatCode>0</c:formatCode>
                <c:ptCount val="5"/>
                <c:pt idx="0">
                  <c:v>4103624805</c:v>
                </c:pt>
                <c:pt idx="1">
                  <c:v>1214002301</c:v>
                </c:pt>
                <c:pt idx="2">
                  <c:v>1047238866</c:v>
                </c:pt>
                <c:pt idx="3">
                  <c:v>542428804</c:v>
                </c:pt>
                <c:pt idx="4">
                  <c:v>733941559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0-46D6-B06D-49F4E079DEA2}"/>
            </c:ext>
          </c:extLst>
        </c:ser>
        <c:ser>
          <c:idx val="1"/>
          <c:order val="1"/>
          <c:tx>
            <c:strRef>
              <c:f>'Export. françaises'!$K$34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françaises'!$K$35:$K$39</c:f>
              <c:numCache>
                <c:formatCode>0</c:formatCode>
                <c:ptCount val="5"/>
                <c:pt idx="0">
                  <c:v>3532789502</c:v>
                </c:pt>
                <c:pt idx="1">
                  <c:v>1433271231</c:v>
                </c:pt>
                <c:pt idx="2">
                  <c:v>1130211236</c:v>
                </c:pt>
                <c:pt idx="3">
                  <c:v>646993157</c:v>
                </c:pt>
                <c:pt idx="4">
                  <c:v>550201683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0-46D6-B06D-49F4E079DEA2}"/>
            </c:ext>
          </c:extLst>
        </c:ser>
        <c:ser>
          <c:idx val="2"/>
          <c:order val="2"/>
          <c:tx>
            <c:strRef>
              <c:f>'Export. françaises'!$L$34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françaises'!$L$35:$L$39</c:f>
              <c:numCache>
                <c:formatCode>0</c:formatCode>
                <c:ptCount val="5"/>
                <c:pt idx="0">
                  <c:v>3716417445</c:v>
                </c:pt>
                <c:pt idx="1">
                  <c:v>1389572598</c:v>
                </c:pt>
                <c:pt idx="2">
                  <c:v>1310595713</c:v>
                </c:pt>
                <c:pt idx="3">
                  <c:v>618364996</c:v>
                </c:pt>
                <c:pt idx="4">
                  <c:v>559612842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0-46D6-B06D-49F4E079DEA2}"/>
            </c:ext>
          </c:extLst>
        </c:ser>
        <c:ser>
          <c:idx val="3"/>
          <c:order val="3"/>
          <c:tx>
            <c:strRef>
              <c:f>'Export. françaises'!$M$34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françaises'!$M$35:$M$39</c:f>
              <c:numCache>
                <c:formatCode>0</c:formatCode>
                <c:ptCount val="5"/>
                <c:pt idx="0">
                  <c:v>3004380415</c:v>
                </c:pt>
                <c:pt idx="1">
                  <c:v>1369769095</c:v>
                </c:pt>
                <c:pt idx="2">
                  <c:v>1014814728</c:v>
                </c:pt>
                <c:pt idx="3">
                  <c:v>609973068</c:v>
                </c:pt>
                <c:pt idx="4">
                  <c:v>522183646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30-46D6-B06D-49F4E079D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51508624"/>
        <c:axId val="451504312"/>
      </c:barChart>
      <c:catAx>
        <c:axId val="4515086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4312"/>
        <c:crosses val="autoZero"/>
        <c:auto val="1"/>
        <c:lblAlgn val="ctr"/>
        <c:lblOffset val="100"/>
        <c:noMultiLvlLbl val="0"/>
      </c:catAx>
      <c:valAx>
        <c:axId val="4515043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8624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0.73301602376172992"/>
                <c:y val="0.82129528019495412"/>
              </c:manualLayout>
            </c:layout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188362691732497"/>
          <c:y val="0.90684709191795843"/>
          <c:w val="0.66979668639209189"/>
          <c:h val="7.35235475045982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5C-4071-9B71-99609DE35E20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-1468729906</c:v>
                </c:pt>
                <c:pt idx="1">
                  <c:v>-1515555953</c:v>
                </c:pt>
                <c:pt idx="2">
                  <c:v>-1563177450</c:v>
                </c:pt>
                <c:pt idx="3">
                  <c:v>-1586117912</c:v>
                </c:pt>
                <c:pt idx="4">
                  <c:v>-1768304625</c:v>
                </c:pt>
                <c:pt idx="5">
                  <c:v>-1533367640</c:v>
                </c:pt>
                <c:pt idx="6">
                  <c:v>-1633601763</c:v>
                </c:pt>
                <c:pt idx="7">
                  <c:v>-1933421854</c:v>
                </c:pt>
                <c:pt idx="8">
                  <c:v>-1896428228</c:v>
                </c:pt>
                <c:pt idx="9">
                  <c:v>-1755220211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5C-4071-9B71-99609DE35E20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41854894</c:v>
                </c:pt>
                <c:pt idx="1">
                  <c:v>49378712</c:v>
                </c:pt>
                <c:pt idx="2">
                  <c:v>52551457</c:v>
                </c:pt>
                <c:pt idx="3">
                  <c:v>52579593</c:v>
                </c:pt>
                <c:pt idx="4">
                  <c:v>58759676</c:v>
                </c:pt>
                <c:pt idx="5">
                  <c:v>57318808</c:v>
                </c:pt>
                <c:pt idx="6">
                  <c:v>87409582</c:v>
                </c:pt>
                <c:pt idx="7">
                  <c:v>86441073</c:v>
                </c:pt>
                <c:pt idx="8">
                  <c:v>77675542</c:v>
                </c:pt>
                <c:pt idx="9">
                  <c:v>77021052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5C-4071-9B71-99609DE35E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65988456"/>
        <c:axId val="453910248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IAA'!$D$19:$M$19</c:f>
              <c:numCache>
                <c:formatCode>0</c:formatCode>
                <c:ptCount val="10"/>
                <c:pt idx="0">
                  <c:v>-1426875012</c:v>
                </c:pt>
                <c:pt idx="1">
                  <c:v>-1466177241</c:v>
                </c:pt>
                <c:pt idx="2">
                  <c:v>-1510625993</c:v>
                </c:pt>
                <c:pt idx="3">
                  <c:v>-1533538319</c:v>
                </c:pt>
                <c:pt idx="4">
                  <c:v>-1709544949</c:v>
                </c:pt>
                <c:pt idx="5">
                  <c:v>-1476048832</c:v>
                </c:pt>
                <c:pt idx="6">
                  <c:v>-1546192181</c:v>
                </c:pt>
                <c:pt idx="7">
                  <c:v>-1846980781</c:v>
                </c:pt>
                <c:pt idx="8">
                  <c:v>-1818752686</c:v>
                </c:pt>
                <c:pt idx="9">
                  <c:v>-1678199159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45C-4071-9B71-99609DE35E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88456"/>
        <c:axId val="453910248"/>
      </c:lineChart>
      <c:catAx>
        <c:axId val="165988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0248"/>
        <c:crosses val="autoZero"/>
        <c:auto val="1"/>
        <c:lblAlgn val="ctr"/>
        <c:lblOffset val="100"/>
        <c:noMultiLvlLbl val="0"/>
      </c:catAx>
      <c:valAx>
        <c:axId val="453910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5988456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-254380839</c:v>
                </c:pt>
                <c:pt idx="1">
                  <c:v>-502643429</c:v>
                </c:pt>
                <c:pt idx="2">
                  <c:v>-1388605437</c:v>
                </c:pt>
                <c:pt idx="3">
                  <c:v>-1717188365</c:v>
                </c:pt>
                <c:pt idx="4">
                  <c:v>-4571026130</c:v>
                </c:pt>
                <c:pt idx="5">
                  <c:v>-3023701152</c:v>
                </c:pt>
                <c:pt idx="6">
                  <c:v>-6610331741</c:v>
                </c:pt>
                <c:pt idx="7">
                  <c:v>-7131004719</c:v>
                </c:pt>
                <c:pt idx="8">
                  <c:v>-9752405258</c:v>
                </c:pt>
                <c:pt idx="9">
                  <c:v>-9331188889</c:v>
                </c:pt>
                <c:pt idx="10">
                  <c:v>-11817782444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E7-408C-A8E1-E24FB13C17E4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-261933323</c:v>
                </c:pt>
                <c:pt idx="1">
                  <c:v>-644499439</c:v>
                </c:pt>
                <c:pt idx="2">
                  <c:v>-1761681327</c:v>
                </c:pt>
                <c:pt idx="3">
                  <c:v>-2287749571</c:v>
                </c:pt>
                <c:pt idx="4">
                  <c:v>-6220908001</c:v>
                </c:pt>
                <c:pt idx="5">
                  <c:v>-4321058678</c:v>
                </c:pt>
                <c:pt idx="6">
                  <c:v>-9522803097</c:v>
                </c:pt>
                <c:pt idx="7">
                  <c:v>-8129256281</c:v>
                </c:pt>
                <c:pt idx="8">
                  <c:v>-11795059392</c:v>
                </c:pt>
                <c:pt idx="9">
                  <c:v>-11111997762</c:v>
                </c:pt>
                <c:pt idx="10">
                  <c:v>-13858952265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E7-408C-A8E1-E24FB13C17E4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-287077849</c:v>
                </c:pt>
                <c:pt idx="1">
                  <c:v>-787786676</c:v>
                </c:pt>
                <c:pt idx="2">
                  <c:v>-1749005922</c:v>
                </c:pt>
                <c:pt idx="3">
                  <c:v>-2287781949</c:v>
                </c:pt>
                <c:pt idx="4">
                  <c:v>-5032050151</c:v>
                </c:pt>
                <c:pt idx="5">
                  <c:v>-3982700534</c:v>
                </c:pt>
                <c:pt idx="6">
                  <c:v>-7994381483</c:v>
                </c:pt>
                <c:pt idx="7">
                  <c:v>-7713158347</c:v>
                </c:pt>
                <c:pt idx="8">
                  <c:v>-10245426368</c:v>
                </c:pt>
                <c:pt idx="9">
                  <c:v>-10286821075</c:v>
                </c:pt>
                <c:pt idx="10">
                  <c:v>-12041469437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E7-408C-A8E1-E24FB13C17E4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-242601432</c:v>
                </c:pt>
                <c:pt idx="1">
                  <c:v>-761661636</c:v>
                </c:pt>
                <c:pt idx="2">
                  <c:v>-1602161859</c:v>
                </c:pt>
                <c:pt idx="3">
                  <c:v>-2092608084</c:v>
                </c:pt>
                <c:pt idx="4">
                  <c:v>-4299483270</c:v>
                </c:pt>
                <c:pt idx="5">
                  <c:v>-4575199046</c:v>
                </c:pt>
                <c:pt idx="6">
                  <c:v>-6552571679</c:v>
                </c:pt>
                <c:pt idx="7">
                  <c:v>-7806258809</c:v>
                </c:pt>
                <c:pt idx="8">
                  <c:v>-9892138211</c:v>
                </c:pt>
                <c:pt idx="9">
                  <c:v>-10157671243</c:v>
                </c:pt>
                <c:pt idx="10">
                  <c:v>-12395634126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E7-408C-A8E1-E24FB13C17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913776"/>
        <c:axId val="453907896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-179095513</c:v>
                      </c:pt>
                      <c:pt idx="1">
                        <c:v>-497141856</c:v>
                      </c:pt>
                      <c:pt idx="2">
                        <c:v>-1373459324</c:v>
                      </c:pt>
                      <c:pt idx="3">
                        <c:v>-2248672050</c:v>
                      </c:pt>
                      <c:pt idx="4">
                        <c:v>-3886142761</c:v>
                      </c:pt>
                      <c:pt idx="5">
                        <c:v>-4155392344</c:v>
                      </c:pt>
                      <c:pt idx="6">
                        <c:v>-5707758418</c:v>
                      </c:pt>
                      <c:pt idx="7">
                        <c:v>-6838139257</c:v>
                      </c:pt>
                      <c:pt idx="8">
                        <c:v>-10258195274</c:v>
                      </c:pt>
                      <c:pt idx="9">
                        <c:v>-8371261105</c:v>
                      </c:pt>
                      <c:pt idx="10">
                        <c:v>-10555077234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4AE7-408C-A8E1-E24FB13C17E4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-163497187</c:v>
                      </c:pt>
                      <c:pt idx="1">
                        <c:v>-607149893</c:v>
                      </c:pt>
                      <c:pt idx="2">
                        <c:v>-1162663732</c:v>
                      </c:pt>
                      <c:pt idx="3">
                        <c:v>-2252563615</c:v>
                      </c:pt>
                      <c:pt idx="4">
                        <c:v>-3535171150</c:v>
                      </c:pt>
                      <c:pt idx="5">
                        <c:v>-3694910073</c:v>
                      </c:pt>
                      <c:pt idx="6">
                        <c:v>-5143249500</c:v>
                      </c:pt>
                      <c:pt idx="7">
                        <c:v>-7033980379</c:v>
                      </c:pt>
                      <c:pt idx="8">
                        <c:v>-10764489239</c:v>
                      </c:pt>
                      <c:pt idx="9">
                        <c:v>-8529308779</c:v>
                      </c:pt>
                      <c:pt idx="10">
                        <c:v>-10957413079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4AE7-408C-A8E1-E24FB13C17E4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-185103525</c:v>
                      </c:pt>
                      <c:pt idx="1">
                        <c:v>-546992317</c:v>
                      </c:pt>
                      <c:pt idx="2">
                        <c:v>-1408071551</c:v>
                      </c:pt>
                      <c:pt idx="3">
                        <c:v>-2234906764</c:v>
                      </c:pt>
                      <c:pt idx="4">
                        <c:v>-3579256014</c:v>
                      </c:pt>
                      <c:pt idx="5">
                        <c:v>-3780362158</c:v>
                      </c:pt>
                      <c:pt idx="6">
                        <c:v>-5129405254</c:v>
                      </c:pt>
                      <c:pt idx="7">
                        <c:v>-7051217348</c:v>
                      </c:pt>
                      <c:pt idx="8">
                        <c:v>-11474688018</c:v>
                      </c:pt>
                      <c:pt idx="9">
                        <c:v>-9178267587</c:v>
                      </c:pt>
                      <c:pt idx="10">
                        <c:v>-11834272192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4AE7-408C-A8E1-E24FB13C17E4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-213689527</c:v>
                      </c:pt>
                      <c:pt idx="1">
                        <c:v>-414732625</c:v>
                      </c:pt>
                      <c:pt idx="2">
                        <c:v>-1444046504</c:v>
                      </c:pt>
                      <c:pt idx="3">
                        <c:v>-2153167214</c:v>
                      </c:pt>
                      <c:pt idx="4">
                        <c:v>-3479333297</c:v>
                      </c:pt>
                      <c:pt idx="5">
                        <c:v>-3433630258</c:v>
                      </c:pt>
                      <c:pt idx="6">
                        <c:v>-5407089282</c:v>
                      </c:pt>
                      <c:pt idx="7">
                        <c:v>-7071307915</c:v>
                      </c:pt>
                      <c:pt idx="8">
                        <c:v>-11043475377</c:v>
                      </c:pt>
                      <c:pt idx="9">
                        <c:v>-9402133047</c:v>
                      </c:pt>
                      <c:pt idx="10">
                        <c:v>-11773177498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4AE7-408C-A8E1-E24FB13C17E4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-211778358</c:v>
                      </c:pt>
                      <c:pt idx="1">
                        <c:v>-439480515</c:v>
                      </c:pt>
                      <c:pt idx="2">
                        <c:v>-1582547732</c:v>
                      </c:pt>
                      <c:pt idx="3">
                        <c:v>-2367334726</c:v>
                      </c:pt>
                      <c:pt idx="4">
                        <c:v>-3497285361</c:v>
                      </c:pt>
                      <c:pt idx="5">
                        <c:v>-3529781540</c:v>
                      </c:pt>
                      <c:pt idx="6">
                        <c:v>-5626478515</c:v>
                      </c:pt>
                      <c:pt idx="7">
                        <c:v>-7441576300</c:v>
                      </c:pt>
                      <c:pt idx="8">
                        <c:v>-11477216957</c:v>
                      </c:pt>
                      <c:pt idx="9">
                        <c:v>-10069265744</c:v>
                      </c:pt>
                      <c:pt idx="10">
                        <c:v>-12729129140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4AE7-408C-A8E1-E24FB13C17E4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-218357326</c:v>
                      </c:pt>
                      <c:pt idx="1">
                        <c:v>-413172218</c:v>
                      </c:pt>
                      <c:pt idx="2">
                        <c:v>-1467850674</c:v>
                      </c:pt>
                      <c:pt idx="3">
                        <c:v>-1993115071</c:v>
                      </c:pt>
                      <c:pt idx="4">
                        <c:v>-3468837495</c:v>
                      </c:pt>
                      <c:pt idx="5">
                        <c:v>-3144277760</c:v>
                      </c:pt>
                      <c:pt idx="6">
                        <c:v>-5332391317</c:v>
                      </c:pt>
                      <c:pt idx="7">
                        <c:v>-7286116232</c:v>
                      </c:pt>
                      <c:pt idx="8">
                        <c:v>-9755071077</c:v>
                      </c:pt>
                      <c:pt idx="9">
                        <c:v>-9473106982</c:v>
                      </c:pt>
                      <c:pt idx="10">
                        <c:v>-11808597925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4AE7-408C-A8E1-E24FB13C17E4}"/>
                  </c:ext>
                </c:extLst>
              </c15:ser>
            </c15:filteredBarSeries>
          </c:ext>
        </c:extLst>
      </c:barChart>
      <c:catAx>
        <c:axId val="45391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7896"/>
        <c:crosses val="autoZero"/>
        <c:auto val="1"/>
        <c:lblAlgn val="ctr"/>
        <c:lblOffset val="100"/>
        <c:noMultiLvlLbl val="0"/>
      </c:catAx>
      <c:valAx>
        <c:axId val="453907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377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Céréales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Oléagineux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TBB'!$J$5:$J$16</c15:sqref>
                  </c15:fullRef>
                </c:ext>
              </c:extLst>
              <c:f>'Export. TBB'!$J$6:$J$16</c:f>
              <c:numCache>
                <c:formatCode>0</c:formatCode>
                <c:ptCount val="11"/>
                <c:pt idx="0">
                  <c:v>619997066</c:v>
                </c:pt>
                <c:pt idx="1">
                  <c:v>202698008</c:v>
                </c:pt>
                <c:pt idx="2">
                  <c:v>93374906</c:v>
                </c:pt>
                <c:pt idx="3">
                  <c:v>33998054</c:v>
                </c:pt>
                <c:pt idx="4">
                  <c:v>85180626</c:v>
                </c:pt>
                <c:pt idx="5">
                  <c:v>23964163</c:v>
                </c:pt>
                <c:pt idx="6">
                  <c:v>4239015</c:v>
                </c:pt>
                <c:pt idx="7">
                  <c:v>7815250</c:v>
                </c:pt>
                <c:pt idx="8">
                  <c:v>5218366</c:v>
                </c:pt>
                <c:pt idx="9">
                  <c:v>3358719</c:v>
                </c:pt>
                <c:pt idx="10">
                  <c:v>134158128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3B-41EB-8BAC-FAF9CC38AF88}"/>
            </c:ext>
          </c:extLst>
        </c:ser>
        <c:ser>
          <c:idx val="1"/>
          <c:order val="1"/>
          <c:tx>
            <c:strRef>
              <c:f>'Export.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Céréales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Oléagineux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TBB'!$K$5:$K$16</c15:sqref>
                  </c15:fullRef>
                </c:ext>
              </c:extLst>
              <c:f>'Export. TBB'!$K$6:$K$16</c:f>
              <c:numCache>
                <c:formatCode>0</c:formatCode>
                <c:ptCount val="11"/>
                <c:pt idx="0">
                  <c:v>765631659</c:v>
                </c:pt>
                <c:pt idx="1">
                  <c:v>226366891</c:v>
                </c:pt>
                <c:pt idx="2">
                  <c:v>97498713</c:v>
                </c:pt>
                <c:pt idx="3">
                  <c:v>50199397</c:v>
                </c:pt>
                <c:pt idx="4">
                  <c:v>90896196</c:v>
                </c:pt>
                <c:pt idx="5">
                  <c:v>27518960</c:v>
                </c:pt>
                <c:pt idx="6">
                  <c:v>5720420</c:v>
                </c:pt>
                <c:pt idx="7">
                  <c:v>13054323</c:v>
                </c:pt>
                <c:pt idx="8">
                  <c:v>7802333</c:v>
                </c:pt>
                <c:pt idx="9">
                  <c:v>4158315</c:v>
                </c:pt>
                <c:pt idx="10">
                  <c:v>144424024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3B-41EB-8BAC-FAF9CC38AF88}"/>
            </c:ext>
          </c:extLst>
        </c:ser>
        <c:ser>
          <c:idx val="2"/>
          <c:order val="2"/>
          <c:tx>
            <c:strRef>
              <c:f>'Export.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Céréales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Oléagineux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TBB'!$L$5:$L$16</c15:sqref>
                  </c15:fullRef>
                </c:ext>
              </c:extLst>
              <c:f>'Export. TBB'!$L$6:$L$16</c:f>
              <c:numCache>
                <c:formatCode>0</c:formatCode>
                <c:ptCount val="11"/>
                <c:pt idx="0">
                  <c:v>731209305</c:v>
                </c:pt>
                <c:pt idx="1">
                  <c:v>203817093</c:v>
                </c:pt>
                <c:pt idx="2">
                  <c:v>100994695</c:v>
                </c:pt>
                <c:pt idx="3">
                  <c:v>80454743</c:v>
                </c:pt>
                <c:pt idx="4">
                  <c:v>79859634</c:v>
                </c:pt>
                <c:pt idx="5">
                  <c:v>27556843</c:v>
                </c:pt>
                <c:pt idx="6">
                  <c:v>1588140</c:v>
                </c:pt>
                <c:pt idx="7">
                  <c:v>8784501</c:v>
                </c:pt>
                <c:pt idx="8">
                  <c:v>5918713</c:v>
                </c:pt>
                <c:pt idx="9">
                  <c:v>3269384</c:v>
                </c:pt>
                <c:pt idx="10">
                  <c:v>146119547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3B-41EB-8BAC-FAF9CC38AF88}"/>
            </c:ext>
          </c:extLst>
        </c:ser>
        <c:ser>
          <c:idx val="3"/>
          <c:order val="3"/>
          <c:tx>
            <c:strRef>
              <c:f>'Export.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TBB'!$C$5:$C$16</c15:sqref>
                  </c15:fullRef>
                </c:ext>
              </c:extLst>
              <c:f>'Export. TBB'!$C$6:$C$16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Céréales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Oléagineux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TBB'!$M$5:$M$16</c15:sqref>
                  </c15:fullRef>
                </c:ext>
              </c:extLst>
              <c:f>'Export. TBB'!$M$6:$M$16</c:f>
              <c:numCache>
                <c:formatCode>0</c:formatCode>
                <c:ptCount val="11"/>
                <c:pt idx="0">
                  <c:v>701533536</c:v>
                </c:pt>
                <c:pt idx="1">
                  <c:v>195923938</c:v>
                </c:pt>
                <c:pt idx="2">
                  <c:v>100513179</c:v>
                </c:pt>
                <c:pt idx="3">
                  <c:v>98219247</c:v>
                </c:pt>
                <c:pt idx="4">
                  <c:v>88807556</c:v>
                </c:pt>
                <c:pt idx="5">
                  <c:v>25291758</c:v>
                </c:pt>
                <c:pt idx="6">
                  <c:v>9081310</c:v>
                </c:pt>
                <c:pt idx="7">
                  <c:v>8126897</c:v>
                </c:pt>
                <c:pt idx="8">
                  <c:v>3910986</c:v>
                </c:pt>
                <c:pt idx="9">
                  <c:v>2951024</c:v>
                </c:pt>
                <c:pt idx="10">
                  <c:v>135409664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3B-41EB-8BAC-FAF9CC38A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5488"/>
        <c:axId val="451510192"/>
      </c:barChart>
      <c:catAx>
        <c:axId val="45150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10192"/>
        <c:crosses val="autoZero"/>
        <c:auto val="1"/>
        <c:lblAlgn val="ctr"/>
        <c:lblOffset val="100"/>
        <c:noMultiLvlLbl val="0"/>
      </c:catAx>
      <c:valAx>
        <c:axId val="451510192"/>
        <c:scaling>
          <c:orientation val="minMax"/>
          <c:max val="8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5488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470494978034566E-2"/>
          <c:y val="3.0663172399592084E-2"/>
          <c:w val="0.92639397962879488"/>
          <c:h val="0.829694720497907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françaises'!$C$6:$C$16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Japon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françaises'!$J$5:$J$16</c15:sqref>
                  </c15:fullRef>
                </c:ext>
              </c:extLst>
              <c:f>'Export. françaises'!$J$6:$J$16</c:f>
              <c:numCache>
                <c:formatCode>0</c:formatCode>
                <c:ptCount val="11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  <c:pt idx="10">
                  <c:v>1214002301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73-4BED-A428-760A3377F808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françaises'!$C$6:$C$16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Japon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françaises'!$K$5:$K$16</c15:sqref>
                  </c15:fullRef>
                </c:ext>
              </c:extLst>
              <c:f>'Export. françaises'!$K$6:$K$16</c:f>
              <c:numCache>
                <c:formatCode>0</c:formatCode>
                <c:ptCount val="11"/>
                <c:pt idx="0">
                  <c:v>9103460357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6719910605</c:v>
                </c:pt>
                <c:pt idx="4">
                  <c:v>5960368389</c:v>
                </c:pt>
                <c:pt idx="5">
                  <c:v>6647644537</c:v>
                </c:pt>
                <c:pt idx="6">
                  <c:v>5837579347</c:v>
                </c:pt>
                <c:pt idx="7">
                  <c:v>3532789502</c:v>
                </c:pt>
                <c:pt idx="8">
                  <c:v>2236296621</c:v>
                </c:pt>
                <c:pt idx="9">
                  <c:v>1336676020</c:v>
                </c:pt>
                <c:pt idx="10">
                  <c:v>1433271231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73-4BED-A428-760A3377F808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françaises'!$C$6:$C$16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Japon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françaises'!$L$5:$L$16</c15:sqref>
                  </c15:fullRef>
                </c:ext>
              </c:extLst>
              <c:f>'Export. françaises'!$L$6:$L$16</c:f>
              <c:numCache>
                <c:formatCode>0</c:formatCode>
                <c:ptCount val="11"/>
                <c:pt idx="0">
                  <c:v>9083028022</c:v>
                </c:pt>
                <c:pt idx="1">
                  <c:v>8780013194</c:v>
                </c:pt>
                <c:pt idx="2">
                  <c:v>7175030314</c:v>
                </c:pt>
                <c:pt idx="3">
                  <c:v>6925064045</c:v>
                </c:pt>
                <c:pt idx="4">
                  <c:v>6286212742</c:v>
                </c:pt>
                <c:pt idx="5">
                  <c:v>5423530977</c:v>
                </c:pt>
                <c:pt idx="6">
                  <c:v>5369913635</c:v>
                </c:pt>
                <c:pt idx="7">
                  <c:v>3716417445</c:v>
                </c:pt>
                <c:pt idx="8">
                  <c:v>2286508068</c:v>
                </c:pt>
                <c:pt idx="9">
                  <c:v>1476006532</c:v>
                </c:pt>
                <c:pt idx="10">
                  <c:v>1389572598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73-4BED-A428-760A3377F808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françaises'!$C$5:$C$16</c15:sqref>
                  </c15:fullRef>
                </c:ext>
              </c:extLst>
              <c:f>'Export. françaises'!$C$6:$C$16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Japon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françaises'!$M$5:$M$16</c15:sqref>
                  </c15:fullRef>
                </c:ext>
              </c:extLst>
              <c:f>'Export. françaises'!$M$6:$M$16</c:f>
              <c:numCache>
                <c:formatCode>0</c:formatCode>
                <c:ptCount val="11"/>
                <c:pt idx="0">
                  <c:v>9193381769</c:v>
                </c:pt>
                <c:pt idx="1">
                  <c:v>8688431304</c:v>
                </c:pt>
                <c:pt idx="2">
                  <c:v>7075993437</c:v>
                </c:pt>
                <c:pt idx="3">
                  <c:v>7063825041</c:v>
                </c:pt>
                <c:pt idx="4">
                  <c:v>6434396038</c:v>
                </c:pt>
                <c:pt idx="5">
                  <c:v>5737999738</c:v>
                </c:pt>
                <c:pt idx="6">
                  <c:v>5423871805</c:v>
                </c:pt>
                <c:pt idx="7">
                  <c:v>3004380415</c:v>
                </c:pt>
                <c:pt idx="8">
                  <c:v>2223762095</c:v>
                </c:pt>
                <c:pt idx="9">
                  <c:v>1681499252</c:v>
                </c:pt>
                <c:pt idx="10">
                  <c:v>1369769095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73-4BED-A428-760A3377F8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4704"/>
        <c:axId val="451507840"/>
      </c:barChart>
      <c:catAx>
        <c:axId val="45150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7840"/>
        <c:crosses val="autoZero"/>
        <c:auto val="1"/>
        <c:lblAlgn val="ctr"/>
        <c:lblOffset val="100"/>
        <c:noMultiLvlLbl val="0"/>
      </c:catAx>
      <c:valAx>
        <c:axId val="45150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4704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TBB'!$M$32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33-4BE2-A581-606BCB56C85F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33-4BE2-A581-606BCB56C85F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33-4BE2-A581-606BCB56C85F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333-4BE2-A581-606BCB56C85F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333-4BE2-A581-606BCB56C85F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333-4BE2-A581-606BCB56C85F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333-4BE2-A581-606BCB56C85F}"/>
              </c:ext>
            </c:extLst>
          </c:dPt>
          <c:dPt>
            <c:idx val="7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333-4BE2-A581-606BCB56C85F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333-4BE2-A581-606BCB56C85F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333-4BE2-A581-606BCB56C85F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333-4BE2-A581-606BCB56C85F}"/>
              </c:ext>
            </c:extLst>
          </c:dPt>
          <c:dLbls>
            <c:dLbl>
              <c:idx val="0"/>
              <c:layout>
                <c:manualLayout>
                  <c:x val="-0.18072569444562325"/>
                  <c:y val="0.190604929363909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818991421299439"/>
                      <c:h val="0.186558542731959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333-4BE2-A581-606BCB56C85F}"/>
                </c:ext>
              </c:extLst>
            </c:dLbl>
            <c:dLbl>
              <c:idx val="1"/>
              <c:layout>
                <c:manualLayout>
                  <c:x val="-0.15837206689003178"/>
                  <c:y val="-4.71476822369316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8988956565342106"/>
                      <c:h val="0.246098440882140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333-4BE2-A581-606BCB56C85F}"/>
                </c:ext>
              </c:extLst>
            </c:dLbl>
            <c:dLbl>
              <c:idx val="2"/>
              <c:layout>
                <c:manualLayout>
                  <c:x val="-0.13727788111630057"/>
                  <c:y val="-0.158102289006702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5333-4BE2-A581-606BCB56C85F}"/>
                </c:ext>
              </c:extLst>
            </c:dLbl>
            <c:dLbl>
              <c:idx val="3"/>
              <c:layout>
                <c:manualLayout>
                  <c:x val="6.4592753613839995E-2"/>
                  <c:y val="-0.13000700609634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2178892845515149"/>
                      <c:h val="0.149923142077359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333-4BE2-A581-606BCB56C85F}"/>
                </c:ext>
              </c:extLst>
            </c:dLbl>
            <c:dLbl>
              <c:idx val="4"/>
              <c:layout>
                <c:manualLayout>
                  <c:x val="0.13111061393946327"/>
                  <c:y val="-0.118860829647290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5333-4BE2-A581-606BCB56C85F}"/>
                </c:ext>
              </c:extLst>
            </c:dLbl>
            <c:dLbl>
              <c:idx val="5"/>
              <c:layout>
                <c:manualLayout>
                  <c:x val="0.17060594095977286"/>
                  <c:y val="-3.55414039380535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5333-4BE2-A581-606BCB56C85F}"/>
                </c:ext>
              </c:extLst>
            </c:dLbl>
            <c:dLbl>
              <c:idx val="6"/>
              <c:layout>
                <c:manualLayout>
                  <c:x val="1.9140731224819801E-3"/>
                  <c:y val="8.25905825516830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89532824249181"/>
                      <c:h val="0.133986887097280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5333-4BE2-A581-606BCB56C85F}"/>
                </c:ext>
              </c:extLst>
            </c:dLbl>
            <c:dLbl>
              <c:idx val="7"/>
              <c:layout>
                <c:manualLayout>
                  <c:x val="-1.7246348815552676E-2"/>
                  <c:y val="1.06241699867197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F-5333-4BE2-A581-606BCB56C85F}"/>
                </c:ext>
              </c:extLst>
            </c:dLbl>
            <c:dLbl>
              <c:idx val="8"/>
              <c:layout>
                <c:manualLayout>
                  <c:x val="-7.7608569669987054E-2"/>
                  <c:y val="-3.71845949535192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1-5333-4BE2-A581-606BCB56C85F}"/>
                </c:ext>
              </c:extLst>
            </c:dLbl>
            <c:dLbl>
              <c:idx val="9"/>
              <c:layout>
                <c:manualLayout>
                  <c:x val="5.5641356006216669E-2"/>
                  <c:y val="-0.105043241046417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3-5333-4BE2-A581-606BCB56C85F}"/>
                </c:ext>
              </c:extLst>
            </c:dLbl>
            <c:dLbl>
              <c:idx val="10"/>
              <c:layout>
                <c:manualLayout>
                  <c:x val="6.1823782099889382E-2"/>
                  <c:y val="0.14324078324511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447"/>
                        <a:gd name="adj2" fmla="val -8993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5-5333-4BE2-A581-606BCB56C8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TBB'!$C$33:$C$44</c15:sqref>
                  </c15:fullRef>
                </c:ext>
              </c:extLst>
              <c:f>'Import. TBB'!$C$34:$C$44</c:f>
              <c:strCache>
                <c:ptCount val="11"/>
                <c:pt idx="0">
                  <c:v>Viande et produits carnés</c:v>
                </c:pt>
                <c:pt idx="1">
                  <c:v>Pêche et aquaculture</c:v>
                </c:pt>
                <c:pt idx="2">
                  <c:v>Fruits et légumes</c:v>
                </c:pt>
                <c:pt idx="3">
                  <c:v>Produits d'épicerie</c:v>
                </c:pt>
                <c:pt idx="4">
                  <c:v>Céréales</c:v>
                </c:pt>
                <c:pt idx="5">
                  <c:v>Oléagineux</c:v>
                </c:pt>
                <c:pt idx="6">
                  <c:v>Vins et spiritueux</c:v>
                </c:pt>
                <c:pt idx="7">
                  <c:v>Laits et produits laitiers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TBB'!$M$33:$M$44</c15:sqref>
                  </c15:fullRef>
                </c:ext>
              </c:extLst>
              <c:f>'Import. TBB'!$M$34:$M$44</c:f>
              <c:numCache>
                <c:formatCode>0%</c:formatCode>
                <c:ptCount val="11"/>
                <c:pt idx="0">
                  <c:v>0.19114415593954612</c:v>
                </c:pt>
                <c:pt idx="1">
                  <c:v>0.17223388501453338</c:v>
                </c:pt>
                <c:pt idx="2">
                  <c:v>0.12100527694076353</c:v>
                </c:pt>
                <c:pt idx="3">
                  <c:v>0.1003212414763839</c:v>
                </c:pt>
                <c:pt idx="4">
                  <c:v>9.8936012286692729E-2</c:v>
                </c:pt>
                <c:pt idx="5">
                  <c:v>6.3328657547877087E-2</c:v>
                </c:pt>
                <c:pt idx="6">
                  <c:v>4.2741758641947694E-2</c:v>
                </c:pt>
                <c:pt idx="7">
                  <c:v>2.5466002343862155E-2</c:v>
                </c:pt>
                <c:pt idx="8">
                  <c:v>1.1460488916320455E-2</c:v>
                </c:pt>
                <c:pt idx="9">
                  <c:v>4.1256788606114231E-3</c:v>
                </c:pt>
                <c:pt idx="10">
                  <c:v>0.16923684203146153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6-5333-4BE2-A581-606BCB56C8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44434843635272"/>
          <c:y val="0.17244123705316058"/>
          <c:w val="0.61735447674913901"/>
          <c:h val="0.74105444611631344"/>
        </c:manualLayout>
      </c:layout>
      <c:pieChart>
        <c:varyColors val="1"/>
        <c:ser>
          <c:idx val="9"/>
          <c:order val="9"/>
          <c:tx>
            <c:strRef>
              <c:f>'Import. TBB'!$M$76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F46-4986-B6AA-FEBC5036715B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F46-4986-B6AA-FEBC5036715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F46-4986-B6AA-FEBC5036715B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F46-4986-B6AA-FEBC5036715B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F46-4986-B6AA-FEBC5036715B}"/>
              </c:ext>
            </c:extLst>
          </c:dPt>
          <c:dPt>
            <c:idx val="5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F46-4986-B6AA-FEBC5036715B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F46-4986-B6AA-FEBC5036715B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F46-4986-B6AA-FEBC5036715B}"/>
              </c:ext>
            </c:extLst>
          </c:dPt>
          <c:dPt>
            <c:idx val="8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F46-4986-B6AA-FEBC5036715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F46-4986-B6AA-FEBC5036715B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F46-4986-B6AA-FEBC5036715B}"/>
              </c:ext>
            </c:extLst>
          </c:dPt>
          <c:dLbls>
            <c:dLbl>
              <c:idx val="0"/>
              <c:layout>
                <c:manualLayout>
                  <c:x val="-0.26075262222781853"/>
                  <c:y val="-2.79156340517196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126365451489108"/>
                      <c:h val="0.30268260292164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F46-4986-B6AA-FEBC5036715B}"/>
                </c:ext>
              </c:extLst>
            </c:dLbl>
            <c:dLbl>
              <c:idx val="1"/>
              <c:layout>
                <c:manualLayout>
                  <c:x val="0.12547941013147551"/>
                  <c:y val="-0.155819556419989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8F46-4986-B6AA-FEBC5036715B}"/>
                </c:ext>
              </c:extLst>
            </c:dLbl>
            <c:dLbl>
              <c:idx val="2"/>
              <c:layout>
                <c:manualLayout>
                  <c:x val="1.4131030163318094E-2"/>
                  <c:y val="2.65602158295950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9945348488729089"/>
                      <c:h val="0.168954836820696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F46-4986-B6AA-FEBC5036715B}"/>
                </c:ext>
              </c:extLst>
            </c:dLbl>
            <c:dLbl>
              <c:idx val="3"/>
              <c:layout>
                <c:manualLayout>
                  <c:x val="0.13725492550648027"/>
                  <c:y val="-1.06241699867197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8F46-4986-B6AA-FEBC5036715B}"/>
                </c:ext>
              </c:extLst>
            </c:dLbl>
            <c:dLbl>
              <c:idx val="4"/>
              <c:layout>
                <c:manualLayout>
                  <c:x val="-1.7900608632358716E-2"/>
                  <c:y val="3.20548776024510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8F46-4986-B6AA-FEBC5036715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46-4986-B6AA-FEBC5036715B}"/>
                </c:ext>
              </c:extLst>
            </c:dLbl>
            <c:dLbl>
              <c:idx val="6"/>
              <c:layout>
                <c:manualLayout>
                  <c:x val="-0.10999315698165422"/>
                  <c:y val="6.39273875626104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8F46-4986-B6AA-FEBC5036715B}"/>
                </c:ext>
              </c:extLst>
            </c:dLbl>
            <c:dLbl>
              <c:idx val="7"/>
              <c:layout>
                <c:manualLayout>
                  <c:x val="-6.1218338602977819E-3"/>
                  <c:y val="-5.233240267277347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8F46-4986-B6AA-FEBC5036715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F46-4986-B6AA-FEBC5036715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F46-4986-B6AA-FEBC5036715B}"/>
                </c:ext>
              </c:extLst>
            </c:dLbl>
            <c:dLbl>
              <c:idx val="10"/>
              <c:layout>
                <c:manualLayout>
                  <c:x val="9.815880091242532E-2"/>
                  <c:y val="0.177772479635264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5-8F46-4986-B6AA-FEBC503671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TBB'!$C$77:$C$88</c15:sqref>
                  </c15:fullRef>
                </c:ext>
              </c:extLst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Céréales</c:v>
                </c:pt>
                <c:pt idx="4">
                  <c:v>Laits et produits laitiers</c:v>
                </c:pt>
                <c:pt idx="5">
                  <c:v>Fruits et légumes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Oléagineux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TBB'!$M$77:$M$88</c15:sqref>
                  </c15:fullRef>
                </c:ext>
              </c:extLst>
              <c:f>'Import. TBB'!$M$78:$M$88</c:f>
              <c:numCache>
                <c:formatCode>0%</c:formatCode>
                <c:ptCount val="11"/>
                <c:pt idx="0">
                  <c:v>0.54017213626991445</c:v>
                </c:pt>
                <c:pt idx="1">
                  <c:v>0.11888673437796916</c:v>
                </c:pt>
                <c:pt idx="2">
                  <c:v>5.8299381102557279E-2</c:v>
                </c:pt>
                <c:pt idx="3">
                  <c:v>5.7736548590825221E-2</c:v>
                </c:pt>
                <c:pt idx="4">
                  <c:v>5.6975599057752645E-2</c:v>
                </c:pt>
                <c:pt idx="5">
                  <c:v>2.0750089801694974E-2</c:v>
                </c:pt>
                <c:pt idx="6">
                  <c:v>2.0272054057381181E-2</c:v>
                </c:pt>
                <c:pt idx="7">
                  <c:v>7.9811267624470168E-3</c:v>
                </c:pt>
                <c:pt idx="8">
                  <c:v>1.4627845462975928E-3</c:v>
                </c:pt>
                <c:pt idx="9">
                  <c:v>1.4258991460530761E-3</c:v>
                </c:pt>
                <c:pt idx="10">
                  <c:v>0.11603764628710739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F46-4986-B6AA-FEBC503671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TBB'!$D$76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8-8F46-4986-B6AA-FEBC5036715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A-8F46-4986-B6AA-FEBC5036715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C-8F46-4986-B6AA-FEBC5036715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E-8F46-4986-B6AA-FEBC5036715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0-8F46-4986-B6AA-FEBC5036715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2-8F46-4986-B6AA-FEBC5036715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4-8F46-4986-B6AA-FEBC5036715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6-8F46-4986-B6AA-FEBC5036715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8-8F46-4986-B6AA-FEBC5036715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A-8F46-4986-B6AA-FEBC5036715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C-8F46-4986-B6AA-FEBC5036715B}"/>
                    </c:ext>
                  </c:extLst>
                </c:dPt>
                <c:cat>
                  <c:strRef>
                    <c:extLst>
                      <c:ext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'Import. TBB'!$D$77:$D$88</c15:sqref>
                        </c15:fullRef>
                        <c15:formulaRef>
                          <c15:sqref>'Import. TBB'!$D$78:$D$88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0.5402337855031053</c:v>
                      </c:pt>
                      <c:pt idx="1">
                        <c:v>0.13844372077489378</c:v>
                      </c:pt>
                      <c:pt idx="2">
                        <c:v>5.7984126048019613E-2</c:v>
                      </c:pt>
                      <c:pt idx="3">
                        <c:v>4.0668503280275686E-2</c:v>
                      </c:pt>
                      <c:pt idx="4">
                        <c:v>4.734685643420132E-2</c:v>
                      </c:pt>
                      <c:pt idx="5">
                        <c:v>1.9194657155704432E-2</c:v>
                      </c:pt>
                      <c:pt idx="6">
                        <c:v>1.263245605894267E-2</c:v>
                      </c:pt>
                      <c:pt idx="7">
                        <c:v>9.2171480574454925E-3</c:v>
                      </c:pt>
                      <c:pt idx="8">
                        <c:v>4.6801436887198506E-3</c:v>
                      </c:pt>
                      <c:pt idx="9">
                        <c:v>1.9993594383853992E-3</c:v>
                      </c:pt>
                      <c:pt idx="10">
                        <c:v>0.12759924219858571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D-8F46-4986-B6AA-FEBC5036715B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TBB'!$E$76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F-8F46-4986-B6AA-FEBC5036715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1-8F46-4986-B6AA-FEBC5036715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3-8F46-4986-B6AA-FEBC5036715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5-8F46-4986-B6AA-FEBC5036715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7-8F46-4986-B6AA-FEBC5036715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9-8F46-4986-B6AA-FEBC5036715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B-8F46-4986-B6AA-FEBC5036715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D-8F46-4986-B6AA-FEBC5036715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F-8F46-4986-B6AA-FEBC5036715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1-8F46-4986-B6AA-FEBC5036715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43-8F46-4986-B6AA-FEBC5036715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TBB'!$E$77:$E$88</c15:sqref>
                        </c15:fullRef>
                        <c15:formulaRef>
                          <c15:sqref>'Import. TBB'!$E$78:$E$88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0.53852414513923264</c:v>
                      </c:pt>
                      <c:pt idx="1">
                        <c:v>0.13796625098934898</c:v>
                      </c:pt>
                      <c:pt idx="2">
                        <c:v>5.0217078986327601E-2</c:v>
                      </c:pt>
                      <c:pt idx="3">
                        <c:v>4.6171454680696965E-2</c:v>
                      </c:pt>
                      <c:pt idx="4">
                        <c:v>4.6343761746947522E-2</c:v>
                      </c:pt>
                      <c:pt idx="5">
                        <c:v>1.898206195756337E-2</c:v>
                      </c:pt>
                      <c:pt idx="6">
                        <c:v>1.5254610662335605E-2</c:v>
                      </c:pt>
                      <c:pt idx="7">
                        <c:v>1.3803027172036057E-3</c:v>
                      </c:pt>
                      <c:pt idx="8">
                        <c:v>7.6034705133714055E-3</c:v>
                      </c:pt>
                      <c:pt idx="9">
                        <c:v>2.1955071955037215E-3</c:v>
                      </c:pt>
                      <c:pt idx="10">
                        <c:v>0.13536135607129246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4-8F46-4986-B6AA-FEBC5036715B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TBB'!$F$76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6-8F46-4986-B6AA-FEBC5036715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8-8F46-4986-B6AA-FEBC5036715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A-8F46-4986-B6AA-FEBC5036715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C-8F46-4986-B6AA-FEBC5036715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E-8F46-4986-B6AA-FEBC5036715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0-8F46-4986-B6AA-FEBC5036715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2-8F46-4986-B6AA-FEBC5036715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4-8F46-4986-B6AA-FEBC5036715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6-8F46-4986-B6AA-FEBC5036715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8-8F46-4986-B6AA-FEBC5036715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5A-8F46-4986-B6AA-FEBC5036715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TBB'!$F$77:$F$88</c15:sqref>
                        </c15:fullRef>
                        <c15:formulaRef>
                          <c15:sqref>'Import. TBB'!$F$78:$F$88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0.5418777695392164</c:v>
                      </c:pt>
                      <c:pt idx="1">
                        <c:v>0.13226470225757159</c:v>
                      </c:pt>
                      <c:pt idx="2">
                        <c:v>4.9793755021222956E-2</c:v>
                      </c:pt>
                      <c:pt idx="3">
                        <c:v>4.8778545263687113E-2</c:v>
                      </c:pt>
                      <c:pt idx="4">
                        <c:v>4.977302992696063E-2</c:v>
                      </c:pt>
                      <c:pt idx="5">
                        <c:v>1.8835164235512736E-2</c:v>
                      </c:pt>
                      <c:pt idx="6">
                        <c:v>1.9657164962301625E-2</c:v>
                      </c:pt>
                      <c:pt idx="7">
                        <c:v>3.9372618892372074E-3</c:v>
                      </c:pt>
                      <c:pt idx="8">
                        <c:v>5.7842057534798754E-3</c:v>
                      </c:pt>
                      <c:pt idx="9">
                        <c:v>2.2684276823466206E-3</c:v>
                      </c:pt>
                      <c:pt idx="10">
                        <c:v>0.12702997218901796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B-8F46-4986-B6AA-FEBC5036715B}"/>
                  </c:ext>
                </c:extLst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TBB'!$G$76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D-8F46-4986-B6AA-FEBC5036715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F-8F46-4986-B6AA-FEBC5036715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1-8F46-4986-B6AA-FEBC5036715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3-8F46-4986-B6AA-FEBC5036715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5-8F46-4986-B6AA-FEBC5036715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7-8F46-4986-B6AA-FEBC5036715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9-8F46-4986-B6AA-FEBC5036715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B-8F46-4986-B6AA-FEBC5036715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D-8F46-4986-B6AA-FEBC5036715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F-8F46-4986-B6AA-FEBC5036715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71-8F46-4986-B6AA-FEBC5036715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TBB'!$G$77:$G$88</c15:sqref>
                        </c15:fullRef>
                        <c15:formulaRef>
                          <c15:sqref>'Import. TBB'!$G$78:$G$88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0.55809464435327549</c:v>
                      </c:pt>
                      <c:pt idx="1">
                        <c:v>0.12826203869261896</c:v>
                      </c:pt>
                      <c:pt idx="2">
                        <c:v>5.0714111726140071E-2</c:v>
                      </c:pt>
                      <c:pt idx="3">
                        <c:v>4.6587011874057949E-2</c:v>
                      </c:pt>
                      <c:pt idx="4">
                        <c:v>5.5278076325009057E-2</c:v>
                      </c:pt>
                      <c:pt idx="5">
                        <c:v>1.8796757021933185E-2</c:v>
                      </c:pt>
                      <c:pt idx="6">
                        <c:v>1.4078701735259137E-2</c:v>
                      </c:pt>
                      <c:pt idx="7">
                        <c:v>6.6804629843938111E-3</c:v>
                      </c:pt>
                      <c:pt idx="8">
                        <c:v>4.6263344890590955E-3</c:v>
                      </c:pt>
                      <c:pt idx="9">
                        <c:v>1.8478134430146957E-3</c:v>
                      </c:pt>
                      <c:pt idx="10">
                        <c:v>0.11503404672476834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72-8F46-4986-B6AA-FEBC5036715B}"/>
                  </c:ext>
                </c:extLst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TBB'!$H$76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4-8F46-4986-B6AA-FEBC5036715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6-8F46-4986-B6AA-FEBC5036715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8-8F46-4986-B6AA-FEBC5036715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A-8F46-4986-B6AA-FEBC5036715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C-8F46-4986-B6AA-FEBC5036715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E-8F46-4986-B6AA-FEBC5036715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0-8F46-4986-B6AA-FEBC5036715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2-8F46-4986-B6AA-FEBC5036715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4-8F46-4986-B6AA-FEBC5036715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6-8F46-4986-B6AA-FEBC5036715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88-8F46-4986-B6AA-FEBC5036715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TBB'!$H$77:$H$88</c15:sqref>
                        </c15:fullRef>
                        <c15:formulaRef>
                          <c15:sqref>'Import. TBB'!$H$78:$H$88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0.56948668784938572</c:v>
                      </c:pt>
                      <c:pt idx="1">
                        <c:v>0.11991959982573704</c:v>
                      </c:pt>
                      <c:pt idx="2">
                        <c:v>5.2196711864620042E-2</c:v>
                      </c:pt>
                      <c:pt idx="3">
                        <c:v>4.2337562172015467E-2</c:v>
                      </c:pt>
                      <c:pt idx="4">
                        <c:v>5.6561909405173895E-2</c:v>
                      </c:pt>
                      <c:pt idx="5">
                        <c:v>1.7138589455422591E-2</c:v>
                      </c:pt>
                      <c:pt idx="6">
                        <c:v>1.3184158809741279E-2</c:v>
                      </c:pt>
                      <c:pt idx="7">
                        <c:v>1.0504947358829647E-2</c:v>
                      </c:pt>
                      <c:pt idx="8">
                        <c:v>6.2920171347739364E-3</c:v>
                      </c:pt>
                      <c:pt idx="9">
                        <c:v>1.9678521171090642E-3</c:v>
                      </c:pt>
                      <c:pt idx="10">
                        <c:v>0.11040996400719136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89-8F46-4986-B6AA-FEBC5036715B}"/>
                  </c:ext>
                </c:extLst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TBB'!$I$76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B-8F46-4986-B6AA-FEBC5036715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D-8F46-4986-B6AA-FEBC5036715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F-8F46-4986-B6AA-FEBC5036715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1-8F46-4986-B6AA-FEBC5036715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3-8F46-4986-B6AA-FEBC5036715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5-8F46-4986-B6AA-FEBC5036715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7-8F46-4986-B6AA-FEBC5036715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9-8F46-4986-B6AA-FEBC5036715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B-8F46-4986-B6AA-FEBC5036715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D-8F46-4986-B6AA-FEBC5036715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9F-8F46-4986-B6AA-FEBC5036715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TBB'!$I$77:$I$88</c15:sqref>
                        </c15:fullRef>
                        <c15:formulaRef>
                          <c15:sqref>'Import. TBB'!$I$78:$I$88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0.53558480078528325</c:v>
                      </c:pt>
                      <c:pt idx="1">
                        <c:v>0.12912231211557326</c:v>
                      </c:pt>
                      <c:pt idx="2">
                        <c:v>4.9749596906844856E-2</c:v>
                      </c:pt>
                      <c:pt idx="3">
                        <c:v>4.7593102982139368E-2</c:v>
                      </c:pt>
                      <c:pt idx="4">
                        <c:v>6.5374376232434375E-2</c:v>
                      </c:pt>
                      <c:pt idx="5">
                        <c:v>1.9771267639377078E-2</c:v>
                      </c:pt>
                      <c:pt idx="6">
                        <c:v>1.259185370574274E-2</c:v>
                      </c:pt>
                      <c:pt idx="7">
                        <c:v>5.5031394819314173E-3</c:v>
                      </c:pt>
                      <c:pt idx="8">
                        <c:v>5.8594336841489621E-3</c:v>
                      </c:pt>
                      <c:pt idx="9">
                        <c:v>1.9275175260643951E-3</c:v>
                      </c:pt>
                      <c:pt idx="10">
                        <c:v>0.12692259894046024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A0-8F46-4986-B6AA-FEBC5036715B}"/>
                  </c:ext>
                </c:extLst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TBB'!$J$76</c15:sqref>
                        </c15:formulaRef>
                      </c:ext>
                    </c:extLst>
                    <c:strCache>
                      <c:ptCount val="1"/>
                      <c:pt idx="0">
                        <c:v>2021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2-8F46-4986-B6AA-FEBC5036715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4-8F46-4986-B6AA-FEBC5036715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6-8F46-4986-B6AA-FEBC5036715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8-8F46-4986-B6AA-FEBC5036715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A-8F46-4986-B6AA-FEBC5036715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C-8F46-4986-B6AA-FEBC5036715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E-8F46-4986-B6AA-FEBC5036715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0-8F46-4986-B6AA-FEBC5036715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2-8F46-4986-B6AA-FEBC5036715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4-8F46-4986-B6AA-FEBC5036715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B6-8F46-4986-B6AA-FEBC5036715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TBB'!$J$77:$J$88</c15:sqref>
                        </c15:fullRef>
                        <c15:formulaRef>
                          <c15:sqref>'Import. TBB'!$J$78:$J$88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0.55406875010822332</c:v>
                      </c:pt>
                      <c:pt idx="1">
                        <c:v>0.12182541455790533</c:v>
                      </c:pt>
                      <c:pt idx="2">
                        <c:v>5.0079827197150255E-2</c:v>
                      </c:pt>
                      <c:pt idx="3">
                        <c:v>4.3938735024492012E-2</c:v>
                      </c:pt>
                      <c:pt idx="4">
                        <c:v>6.2893132418834194E-2</c:v>
                      </c:pt>
                      <c:pt idx="5">
                        <c:v>1.9692700343884241E-2</c:v>
                      </c:pt>
                      <c:pt idx="6">
                        <c:v>1.6757186249437221E-2</c:v>
                      </c:pt>
                      <c:pt idx="7">
                        <c:v>9.5821321661979618E-3</c:v>
                      </c:pt>
                      <c:pt idx="8">
                        <c:v>6.5510715294202337E-3</c:v>
                      </c:pt>
                      <c:pt idx="9">
                        <c:v>1.8933298616916343E-3</c:v>
                      </c:pt>
                      <c:pt idx="10">
                        <c:v>0.11271772115490794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B7-8F46-4986-B6AA-FEBC5036715B}"/>
                  </c:ext>
                </c:extLst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TBB'!$K$76</c15:sqref>
                        </c15:formulaRef>
                      </c:ext>
                    </c:extLst>
                    <c:strCache>
                      <c:ptCount val="1"/>
                      <c:pt idx="0">
                        <c:v>2022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9-8F46-4986-B6AA-FEBC5036715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B-8F46-4986-B6AA-FEBC5036715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D-8F46-4986-B6AA-FEBC5036715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F-8F46-4986-B6AA-FEBC5036715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1-8F46-4986-B6AA-FEBC5036715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3-8F46-4986-B6AA-FEBC5036715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5-8F46-4986-B6AA-FEBC5036715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7-8F46-4986-B6AA-FEBC5036715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9-8F46-4986-B6AA-FEBC5036715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B-8F46-4986-B6AA-FEBC5036715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CD-8F46-4986-B6AA-FEBC5036715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TBB'!$K$77:$K$88</c15:sqref>
                        </c15:fullRef>
                        <c15:formulaRef>
                          <c15:sqref>'Import. TBB'!$K$78:$K$88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0.56760059928442286</c:v>
                      </c:pt>
                      <c:pt idx="1">
                        <c:v>0.11360903030322321</c:v>
                      </c:pt>
                      <c:pt idx="2">
                        <c:v>4.9902338075051053E-2</c:v>
                      </c:pt>
                      <c:pt idx="3">
                        <c:v>5.3947092190052386E-2</c:v>
                      </c:pt>
                      <c:pt idx="4">
                        <c:v>5.6746314195743025E-2</c:v>
                      </c:pt>
                      <c:pt idx="5">
                        <c:v>2.0599081839073906E-2</c:v>
                      </c:pt>
                      <c:pt idx="6">
                        <c:v>1.8733658112462817E-2</c:v>
                      </c:pt>
                      <c:pt idx="7">
                        <c:v>5.3590534205268173E-3</c:v>
                      </c:pt>
                      <c:pt idx="8">
                        <c:v>1.8365945293592405E-3</c:v>
                      </c:pt>
                      <c:pt idx="9">
                        <c:v>2.1967823479458817E-3</c:v>
                      </c:pt>
                      <c:pt idx="10">
                        <c:v>0.10946945570213876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CE-8F46-4986-B6AA-FEBC5036715B}"/>
                  </c:ext>
                </c:extLst>
              </c15:ser>
            </c15:filteredPieSeries>
            <c15:filteredPi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TBB'!$L$76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0-8F46-4986-B6AA-FEBC5036715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2-8F46-4986-B6AA-FEBC5036715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4-8F46-4986-B6AA-FEBC5036715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6-8F46-4986-B6AA-FEBC5036715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8-8F46-4986-B6AA-FEBC5036715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A-8F46-4986-B6AA-FEBC5036715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C-8F46-4986-B6AA-FEBC5036715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E-8F46-4986-B6AA-FEBC5036715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0-8F46-4986-B6AA-FEBC5036715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2-8F46-4986-B6AA-FEBC5036715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E4-8F46-4986-B6AA-FEBC5036715B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TBB'!$L$77:$L$88</c15:sqref>
                        </c15:fullRef>
                        <c15:formulaRef>
                          <c15:sqref>'Import. TBB'!$L$78:$L$88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0.55727808170971815</c:v>
                      </c:pt>
                      <c:pt idx="1">
                        <c:v>0.10222621512254773</c:v>
                      </c:pt>
                      <c:pt idx="2">
                        <c:v>5.1398279439658287E-2</c:v>
                      </c:pt>
                      <c:pt idx="3">
                        <c:v>6.3026401018114353E-2</c:v>
                      </c:pt>
                      <c:pt idx="4">
                        <c:v>5.5878332981658188E-2</c:v>
                      </c:pt>
                      <c:pt idx="5">
                        <c:v>2.0279169774095981E-2</c:v>
                      </c:pt>
                      <c:pt idx="6">
                        <c:v>1.8037453511264651E-2</c:v>
                      </c:pt>
                      <c:pt idx="7">
                        <c:v>7.8847059852981682E-3</c:v>
                      </c:pt>
                      <c:pt idx="8">
                        <c:v>2.158626379611135E-4</c:v>
                      </c:pt>
                      <c:pt idx="9">
                        <c:v>2.0738301307335317E-3</c:v>
                      </c:pt>
                      <c:pt idx="10">
                        <c:v>0.1217016682162569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E5-8F46-4986-B6AA-FEBC5036715B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F84-4DC5-84A7-81DBACC98D8F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F84-4DC5-84A7-81DBACC98D8F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F84-4DC5-84A7-81DBACC98D8F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F84-4DC5-84A7-81DBACC98D8F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64244794678</c:v>
                </c:pt>
                <c:pt idx="1">
                  <c:v>78676150406</c:v>
                </c:pt>
                <c:pt idx="2">
                  <c:v>70362494490</c:v>
                </c:pt>
                <c:pt idx="3">
                  <c:v>68080804030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F84-4DC5-84A7-81DBACC98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451262120"/>
        <c:axId val="450916048"/>
        <c:extLst/>
      </c:barChart>
      <c:catAx>
        <c:axId val="45126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916048"/>
        <c:crosses val="autoZero"/>
        <c:auto val="1"/>
        <c:lblAlgn val="ctr"/>
        <c:lblOffset val="100"/>
        <c:noMultiLvlLbl val="0"/>
      </c:catAx>
      <c:valAx>
        <c:axId val="450916048"/>
        <c:scaling>
          <c:orientation val="minMax"/>
          <c:max val="8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26212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TBB'!$M$32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D4-4960-A558-EF1434657E74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D4-4960-A558-EF1434657E74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D4-4960-A558-EF1434657E74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D4-4960-A558-EF1434657E74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BD4-4960-A558-EF1434657E74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BD4-4960-A558-EF1434657E74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BD4-4960-A558-EF1434657E74}"/>
              </c:ext>
            </c:extLst>
          </c:dPt>
          <c:dPt>
            <c:idx val="7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BD4-4960-A558-EF1434657E74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BD4-4960-A558-EF1434657E74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BD4-4960-A558-EF1434657E74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BD4-4960-A558-EF1434657E74}"/>
              </c:ext>
            </c:extLst>
          </c:dPt>
          <c:dLbls>
            <c:dLbl>
              <c:idx val="0"/>
              <c:layout>
                <c:manualLayout>
                  <c:x val="-0.16267396646654442"/>
                  <c:y val="0.188040473680075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5BD4-4960-A558-EF1434657E74}"/>
                </c:ext>
              </c:extLst>
            </c:dLbl>
            <c:dLbl>
              <c:idx val="1"/>
              <c:layout>
                <c:manualLayout>
                  <c:x val="-0.16225464273493639"/>
                  <c:y val="-5.14236720260520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26807478147261"/>
                      <c:h val="0.206024624638814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BD4-4960-A558-EF1434657E74}"/>
                </c:ext>
              </c:extLst>
            </c:dLbl>
            <c:dLbl>
              <c:idx val="2"/>
              <c:layout>
                <c:manualLayout>
                  <c:x val="-0.12245994960649528"/>
                  <c:y val="-0.194657335772098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5BD4-4960-A558-EF1434657E74}"/>
                </c:ext>
              </c:extLst>
            </c:dLbl>
            <c:dLbl>
              <c:idx val="3"/>
              <c:layout>
                <c:manualLayout>
                  <c:x val="5.8052073288331729E-2"/>
                  <c:y val="-0.1353418345789972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D4-4960-A558-EF1434657E74}"/>
                </c:ext>
              </c:extLst>
            </c:dLbl>
            <c:dLbl>
              <c:idx val="4"/>
              <c:layout>
                <c:manualLayout>
                  <c:x val="0.1451763461598283"/>
                  <c:y val="-0.135157773398159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5BD4-4960-A558-EF1434657E74}"/>
                </c:ext>
              </c:extLst>
            </c:dLbl>
            <c:dLbl>
              <c:idx val="5"/>
              <c:layout>
                <c:manualLayout>
                  <c:x val="0.16857635238124863"/>
                  <c:y val="-4.51754817320651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BD4-4960-A558-EF1434657E74}"/>
                </c:ext>
              </c:extLst>
            </c:dLbl>
            <c:dLbl>
              <c:idx val="6"/>
              <c:layout>
                <c:manualLayout>
                  <c:x val="8.2371605437521348E-4"/>
                  <c:y val="0.1211949471634523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BD4-4960-A558-EF1434657E74}"/>
                </c:ext>
              </c:extLst>
            </c:dLbl>
            <c:dLbl>
              <c:idx val="7"/>
              <c:layout>
                <c:manualLayout>
                  <c:x val="-9.4814446138053315E-3"/>
                  <c:y val="8.024518048160295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BD4-4960-A558-EF1434657E74}"/>
                </c:ext>
              </c:extLst>
            </c:dLbl>
            <c:dLbl>
              <c:idx val="9"/>
              <c:layout>
                <c:manualLayout>
                  <c:x val="5.5641356006216669E-2"/>
                  <c:y val="-0.105043241046417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BD4-4960-A558-EF1434657E74}"/>
                </c:ext>
              </c:extLst>
            </c:dLbl>
            <c:dLbl>
              <c:idx val="10"/>
              <c:layout>
                <c:manualLayout>
                  <c:x val="0.14083578560985474"/>
                  <c:y val="0.185107857104789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447"/>
                        <a:gd name="adj2" fmla="val -8993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5-5BD4-4960-A558-EF1434657E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TBB'!$C$33:$C$44</c15:sqref>
                  </c15:fullRef>
                </c:ext>
              </c:extLst>
              <c:f>'Import. TBB'!$C$34:$C$44</c:f>
              <c:strCache>
                <c:ptCount val="11"/>
                <c:pt idx="0">
                  <c:v>Viande et produits carnés</c:v>
                </c:pt>
                <c:pt idx="1">
                  <c:v>Pêche et aquaculture</c:v>
                </c:pt>
                <c:pt idx="2">
                  <c:v>Fruits et légumes</c:v>
                </c:pt>
                <c:pt idx="3">
                  <c:v>Produits d'épicerie</c:v>
                </c:pt>
                <c:pt idx="4">
                  <c:v>Céréales</c:v>
                </c:pt>
                <c:pt idx="5">
                  <c:v>Oléagineux</c:v>
                </c:pt>
                <c:pt idx="6">
                  <c:v>Vins et spiritueux</c:v>
                </c:pt>
                <c:pt idx="7">
                  <c:v>Laits et produits laitiers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TBB'!$M$33:$M$44</c15:sqref>
                  </c15:fullRef>
                </c:ext>
              </c:extLst>
              <c:f>'Import. TBB'!$M$34:$M$44</c:f>
              <c:numCache>
                <c:formatCode>0%</c:formatCode>
                <c:ptCount val="11"/>
                <c:pt idx="0">
                  <c:v>0.19114415593954612</c:v>
                </c:pt>
                <c:pt idx="1">
                  <c:v>0.17223388501453338</c:v>
                </c:pt>
                <c:pt idx="2">
                  <c:v>0.12100527694076353</c:v>
                </c:pt>
                <c:pt idx="3">
                  <c:v>0.1003212414763839</c:v>
                </c:pt>
                <c:pt idx="4">
                  <c:v>9.8936012286692729E-2</c:v>
                </c:pt>
                <c:pt idx="5">
                  <c:v>6.3328657547877087E-2</c:v>
                </c:pt>
                <c:pt idx="6">
                  <c:v>4.2741758641947694E-2</c:v>
                </c:pt>
                <c:pt idx="7">
                  <c:v>2.5466002343862155E-2</c:v>
                </c:pt>
                <c:pt idx="8">
                  <c:v>1.1460488916320455E-2</c:v>
                </c:pt>
                <c:pt idx="9">
                  <c:v>4.1256788606114231E-3</c:v>
                </c:pt>
                <c:pt idx="10">
                  <c:v>0.16923684203146153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6-5BD4-4960-A558-EF1434657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ED-4B0A-B9B4-7DF952338611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ED-4B0A-B9B4-7DF95233861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ED-4B0A-B9B4-7DF952338611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ED-4B0A-B9B4-7DF95233861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ED-4B0A-B9B4-7DF95233861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8ED-4B0A-B9B4-7DF952338611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8ED-4B0A-B9B4-7DF952338611}"/>
              </c:ext>
            </c:extLst>
          </c:dPt>
          <c:dPt>
            <c:idx val="7"/>
            <c:invertIfNegative val="0"/>
            <c:bubble3D val="0"/>
            <c:spPr>
              <a:solidFill>
                <a:srgbClr val="FFFF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8ED-4B0A-B9B4-7DF95233861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8ED-4B0A-B9B4-7DF952338611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8ED-4B0A-B9B4-7DF952338611}"/>
              </c:ext>
            </c:extLst>
          </c:dPt>
          <c:dPt>
            <c:idx val="10"/>
            <c:invertIfNegative val="0"/>
            <c:bubble3D val="0"/>
            <c:spPr>
              <a:solidFill>
                <a:srgbClr val="FF99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8ED-4B0A-B9B4-7DF952338611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8ED-4B0A-B9B4-7DF952338611}"/>
              </c:ext>
            </c:extLst>
          </c:dPt>
          <c:dPt>
            <c:idx val="12"/>
            <c:invertIfNegative val="0"/>
            <c:bubble3D val="0"/>
            <c:spPr>
              <a:solidFill>
                <a:srgbClr val="A5002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28ED-4B0A-B9B4-7DF9523386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IAA'!$C$70:$C$81</c:f>
              <c:strCache>
                <c:ptCount val="12"/>
                <c:pt idx="0">
                  <c:v>Union européenne</c:v>
                </c:pt>
                <c:pt idx="1">
                  <c:v>États-Unis</c:v>
                </c:pt>
                <c:pt idx="2">
                  <c:v>Chine</c:v>
                </c:pt>
                <c:pt idx="3">
                  <c:v>Australie</c:v>
                </c:pt>
                <c:pt idx="4">
                  <c:v>Thaïlande</c:v>
                </c:pt>
                <c:pt idx="5">
                  <c:v>Brésil</c:v>
                </c:pt>
                <c:pt idx="6">
                  <c:v>Canada</c:v>
                </c:pt>
                <c:pt idx="7">
                  <c:v>Corée du Sud</c:v>
                </c:pt>
                <c:pt idx="8">
                  <c:v>Italie</c:v>
                </c:pt>
                <c:pt idx="9">
                  <c:v>Indonésie</c:v>
                </c:pt>
                <c:pt idx="10">
                  <c:v>Vietnam</c:v>
                </c:pt>
                <c:pt idx="11">
                  <c:v>France (12)</c:v>
                </c:pt>
              </c:strCache>
            </c:strRef>
          </c:cat>
          <c:val>
            <c:numRef>
              <c:f>'Import. IAA'!$M$70:$M$81</c:f>
              <c:numCache>
                <c:formatCode>0%</c:formatCode>
                <c:ptCount val="12"/>
                <c:pt idx="0">
                  <c:v>0.14483333655482389</c:v>
                </c:pt>
                <c:pt idx="1">
                  <c:v>0.18392454343638867</c:v>
                </c:pt>
                <c:pt idx="2">
                  <c:v>0.1255742646228557</c:v>
                </c:pt>
                <c:pt idx="3">
                  <c:v>6.6634463717569578E-2</c:v>
                </c:pt>
                <c:pt idx="4">
                  <c:v>5.9239669470160926E-2</c:v>
                </c:pt>
                <c:pt idx="5">
                  <c:v>5.3273237202101829E-2</c:v>
                </c:pt>
                <c:pt idx="6">
                  <c:v>5.2616561320596375E-2</c:v>
                </c:pt>
                <c:pt idx="7">
                  <c:v>3.4163242137609053E-2</c:v>
                </c:pt>
                <c:pt idx="8">
                  <c:v>3.3965717972147161E-2</c:v>
                </c:pt>
                <c:pt idx="9">
                  <c:v>3.1280266006576421E-2</c:v>
                </c:pt>
                <c:pt idx="10">
                  <c:v>2.7966159964283255E-2</c:v>
                </c:pt>
                <c:pt idx="11">
                  <c:v>2.5781425998238169E-2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8ED-4B0A-B9B4-7DF9523386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0154080"/>
        <c:axId val="450764768"/>
      </c:barChart>
      <c:catAx>
        <c:axId val="4501540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764768"/>
        <c:crosses val="autoZero"/>
        <c:auto val="1"/>
        <c:lblAlgn val="ctr"/>
        <c:lblOffset val="100"/>
        <c:noMultiLvlLbl val="0"/>
      </c:catAx>
      <c:valAx>
        <c:axId val="45076476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45015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DB-4C63-8A5B-83A424FF5D16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-58938692098</c:v>
                </c:pt>
                <c:pt idx="1">
                  <c:v>-59358396781</c:v>
                </c:pt>
                <c:pt idx="2">
                  <c:v>-61970497441</c:v>
                </c:pt>
                <c:pt idx="3">
                  <c:v>-62017048599</c:v>
                </c:pt>
                <c:pt idx="4">
                  <c:v>-65660821076</c:v>
                </c:pt>
                <c:pt idx="5">
                  <c:v>-61343804699</c:v>
                </c:pt>
                <c:pt idx="6">
                  <c:v>-64244794678</c:v>
                </c:pt>
                <c:pt idx="7">
                  <c:v>-78676150406</c:v>
                </c:pt>
                <c:pt idx="8">
                  <c:v>-70362494490</c:v>
                </c:pt>
                <c:pt idx="9">
                  <c:v>-68080804030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DB-4C63-8A5B-83A424FF5D16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4868356963</c:v>
                </c:pt>
                <c:pt idx="1">
                  <c:v>5514000155</c:v>
                </c:pt>
                <c:pt idx="2">
                  <c:v>5567954713</c:v>
                </c:pt>
                <c:pt idx="3">
                  <c:v>6181266055</c:v>
                </c:pt>
                <c:pt idx="4">
                  <c:v>6688946187</c:v>
                </c:pt>
                <c:pt idx="5">
                  <c:v>6982910622</c:v>
                </c:pt>
                <c:pt idx="6">
                  <c:v>8144536274</c:v>
                </c:pt>
                <c:pt idx="7">
                  <c:v>8760251270</c:v>
                </c:pt>
                <c:pt idx="8">
                  <c:v>7954834698</c:v>
                </c:pt>
                <c:pt idx="9">
                  <c:v>7702814635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DB-4C63-8A5B-83A424FF5D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1509016"/>
        <c:axId val="451506664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IAA'!$D$7:$M$7</c:f>
              <c:numCache>
                <c:formatCode>0</c:formatCode>
                <c:ptCount val="10"/>
                <c:pt idx="0">
                  <c:v>-54070335135</c:v>
                </c:pt>
                <c:pt idx="1">
                  <c:v>-53844396626</c:v>
                </c:pt>
                <c:pt idx="2">
                  <c:v>-56402542728</c:v>
                </c:pt>
                <c:pt idx="3">
                  <c:v>-55835782544</c:v>
                </c:pt>
                <c:pt idx="4">
                  <c:v>-58971874889</c:v>
                </c:pt>
                <c:pt idx="5">
                  <c:v>-54360894077</c:v>
                </c:pt>
                <c:pt idx="6">
                  <c:v>-56100258404</c:v>
                </c:pt>
                <c:pt idx="7">
                  <c:v>-69915899136</c:v>
                </c:pt>
                <c:pt idx="8">
                  <c:v>-62407659792</c:v>
                </c:pt>
                <c:pt idx="9">
                  <c:v>-60377989395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1DB-4C63-8A5B-83A424FF5D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1509016"/>
        <c:axId val="451506664"/>
      </c:lineChart>
      <c:catAx>
        <c:axId val="451509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6664"/>
        <c:crosses val="autoZero"/>
        <c:auto val="1"/>
        <c:lblAlgn val="ctr"/>
        <c:lblOffset val="100"/>
        <c:noMultiLvlLbl val="0"/>
      </c:catAx>
      <c:valAx>
        <c:axId val="451506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901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-254380839</c:v>
                </c:pt>
                <c:pt idx="1">
                  <c:v>-502643429</c:v>
                </c:pt>
                <c:pt idx="2">
                  <c:v>-1388605437</c:v>
                </c:pt>
                <c:pt idx="3">
                  <c:v>-1717188365</c:v>
                </c:pt>
                <c:pt idx="4">
                  <c:v>-4571026130</c:v>
                </c:pt>
                <c:pt idx="5">
                  <c:v>-3023701152</c:v>
                </c:pt>
                <c:pt idx="6">
                  <c:v>-6610331741</c:v>
                </c:pt>
                <c:pt idx="7">
                  <c:v>-7131004719</c:v>
                </c:pt>
                <c:pt idx="8">
                  <c:v>-9752405258</c:v>
                </c:pt>
                <c:pt idx="9">
                  <c:v>-9331188889</c:v>
                </c:pt>
                <c:pt idx="10">
                  <c:v>-11817782444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77-4D29-937E-BF1D5CF117CE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-261933323</c:v>
                </c:pt>
                <c:pt idx="1">
                  <c:v>-644499439</c:v>
                </c:pt>
                <c:pt idx="2">
                  <c:v>-1761681327</c:v>
                </c:pt>
                <c:pt idx="3">
                  <c:v>-2287749571</c:v>
                </c:pt>
                <c:pt idx="4">
                  <c:v>-6220908001</c:v>
                </c:pt>
                <c:pt idx="5">
                  <c:v>-4321058678</c:v>
                </c:pt>
                <c:pt idx="6">
                  <c:v>-9522803097</c:v>
                </c:pt>
                <c:pt idx="7">
                  <c:v>-8129256281</c:v>
                </c:pt>
                <c:pt idx="8">
                  <c:v>-11795059392</c:v>
                </c:pt>
                <c:pt idx="9">
                  <c:v>-11111997762</c:v>
                </c:pt>
                <c:pt idx="10">
                  <c:v>-13858952265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77-4D29-937E-BF1D5CF117CE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-287077849</c:v>
                </c:pt>
                <c:pt idx="1">
                  <c:v>-787786676</c:v>
                </c:pt>
                <c:pt idx="2">
                  <c:v>-1749005922</c:v>
                </c:pt>
                <c:pt idx="3">
                  <c:v>-2287781949</c:v>
                </c:pt>
                <c:pt idx="4">
                  <c:v>-5032050151</c:v>
                </c:pt>
                <c:pt idx="5">
                  <c:v>-3982700534</c:v>
                </c:pt>
                <c:pt idx="6">
                  <c:v>-7994381483</c:v>
                </c:pt>
                <c:pt idx="7">
                  <c:v>-7713158347</c:v>
                </c:pt>
                <c:pt idx="8">
                  <c:v>-10245426368</c:v>
                </c:pt>
                <c:pt idx="9">
                  <c:v>-10286821075</c:v>
                </c:pt>
                <c:pt idx="10">
                  <c:v>-12041469437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77-4D29-937E-BF1D5CF117CE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-242601432</c:v>
                </c:pt>
                <c:pt idx="1">
                  <c:v>-761661636</c:v>
                </c:pt>
                <c:pt idx="2">
                  <c:v>-1602161859</c:v>
                </c:pt>
                <c:pt idx="3">
                  <c:v>-2092608084</c:v>
                </c:pt>
                <c:pt idx="4">
                  <c:v>-4299483270</c:v>
                </c:pt>
                <c:pt idx="5">
                  <c:v>-4575199046</c:v>
                </c:pt>
                <c:pt idx="6">
                  <c:v>-6552571679</c:v>
                </c:pt>
                <c:pt idx="7">
                  <c:v>-7806258809</c:v>
                </c:pt>
                <c:pt idx="8">
                  <c:v>-9892138211</c:v>
                </c:pt>
                <c:pt idx="9">
                  <c:v>-10157671243</c:v>
                </c:pt>
                <c:pt idx="10">
                  <c:v>-12395634126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77-4D29-937E-BF1D5CF11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913776"/>
        <c:axId val="453907896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-179095513</c:v>
                      </c:pt>
                      <c:pt idx="1">
                        <c:v>-497141856</c:v>
                      </c:pt>
                      <c:pt idx="2">
                        <c:v>-1373459324</c:v>
                      </c:pt>
                      <c:pt idx="3">
                        <c:v>-2248672050</c:v>
                      </c:pt>
                      <c:pt idx="4">
                        <c:v>-3886142761</c:v>
                      </c:pt>
                      <c:pt idx="5">
                        <c:v>-4155392344</c:v>
                      </c:pt>
                      <c:pt idx="6">
                        <c:v>-5707758418</c:v>
                      </c:pt>
                      <c:pt idx="7">
                        <c:v>-6838139257</c:v>
                      </c:pt>
                      <c:pt idx="8">
                        <c:v>-10258195274</c:v>
                      </c:pt>
                      <c:pt idx="9">
                        <c:v>-8371261105</c:v>
                      </c:pt>
                      <c:pt idx="10">
                        <c:v>-10555077234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8877-4D29-937E-BF1D5CF117CE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-163497187</c:v>
                      </c:pt>
                      <c:pt idx="1">
                        <c:v>-607149893</c:v>
                      </c:pt>
                      <c:pt idx="2">
                        <c:v>-1162663732</c:v>
                      </c:pt>
                      <c:pt idx="3">
                        <c:v>-2252563615</c:v>
                      </c:pt>
                      <c:pt idx="4">
                        <c:v>-3535171150</c:v>
                      </c:pt>
                      <c:pt idx="5">
                        <c:v>-3694910073</c:v>
                      </c:pt>
                      <c:pt idx="6">
                        <c:v>-5143249500</c:v>
                      </c:pt>
                      <c:pt idx="7">
                        <c:v>-7033980379</c:v>
                      </c:pt>
                      <c:pt idx="8">
                        <c:v>-10764489239</c:v>
                      </c:pt>
                      <c:pt idx="9">
                        <c:v>-8529308779</c:v>
                      </c:pt>
                      <c:pt idx="10">
                        <c:v>-10957413079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877-4D29-937E-BF1D5CF117CE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-185103525</c:v>
                      </c:pt>
                      <c:pt idx="1">
                        <c:v>-546992317</c:v>
                      </c:pt>
                      <c:pt idx="2">
                        <c:v>-1408071551</c:v>
                      </c:pt>
                      <c:pt idx="3">
                        <c:v>-2234906764</c:v>
                      </c:pt>
                      <c:pt idx="4">
                        <c:v>-3579256014</c:v>
                      </c:pt>
                      <c:pt idx="5">
                        <c:v>-3780362158</c:v>
                      </c:pt>
                      <c:pt idx="6">
                        <c:v>-5129405254</c:v>
                      </c:pt>
                      <c:pt idx="7">
                        <c:v>-7051217348</c:v>
                      </c:pt>
                      <c:pt idx="8">
                        <c:v>-11474688018</c:v>
                      </c:pt>
                      <c:pt idx="9">
                        <c:v>-9178267587</c:v>
                      </c:pt>
                      <c:pt idx="10">
                        <c:v>-11834272192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877-4D29-937E-BF1D5CF117CE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-213689527</c:v>
                      </c:pt>
                      <c:pt idx="1">
                        <c:v>-414732625</c:v>
                      </c:pt>
                      <c:pt idx="2">
                        <c:v>-1444046504</c:v>
                      </c:pt>
                      <c:pt idx="3">
                        <c:v>-2153167214</c:v>
                      </c:pt>
                      <c:pt idx="4">
                        <c:v>-3479333297</c:v>
                      </c:pt>
                      <c:pt idx="5">
                        <c:v>-3433630258</c:v>
                      </c:pt>
                      <c:pt idx="6">
                        <c:v>-5407089282</c:v>
                      </c:pt>
                      <c:pt idx="7">
                        <c:v>-7071307915</c:v>
                      </c:pt>
                      <c:pt idx="8">
                        <c:v>-11043475377</c:v>
                      </c:pt>
                      <c:pt idx="9">
                        <c:v>-9402133047</c:v>
                      </c:pt>
                      <c:pt idx="10">
                        <c:v>-11773177498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877-4D29-937E-BF1D5CF117CE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-211778358</c:v>
                      </c:pt>
                      <c:pt idx="1">
                        <c:v>-439480515</c:v>
                      </c:pt>
                      <c:pt idx="2">
                        <c:v>-1582547732</c:v>
                      </c:pt>
                      <c:pt idx="3">
                        <c:v>-2367334726</c:v>
                      </c:pt>
                      <c:pt idx="4">
                        <c:v>-3497285361</c:v>
                      </c:pt>
                      <c:pt idx="5">
                        <c:v>-3529781540</c:v>
                      </c:pt>
                      <c:pt idx="6">
                        <c:v>-5626478515</c:v>
                      </c:pt>
                      <c:pt idx="7">
                        <c:v>-7441576300</c:v>
                      </c:pt>
                      <c:pt idx="8">
                        <c:v>-11477216957</c:v>
                      </c:pt>
                      <c:pt idx="9">
                        <c:v>-10069265744</c:v>
                      </c:pt>
                      <c:pt idx="10">
                        <c:v>-12729129140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8877-4D29-937E-BF1D5CF117CE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-218357326</c:v>
                      </c:pt>
                      <c:pt idx="1">
                        <c:v>-413172218</c:v>
                      </c:pt>
                      <c:pt idx="2">
                        <c:v>-1467850674</c:v>
                      </c:pt>
                      <c:pt idx="3">
                        <c:v>-1993115071</c:v>
                      </c:pt>
                      <c:pt idx="4">
                        <c:v>-3468837495</c:v>
                      </c:pt>
                      <c:pt idx="5">
                        <c:v>-3144277760</c:v>
                      </c:pt>
                      <c:pt idx="6">
                        <c:v>-5332391317</c:v>
                      </c:pt>
                      <c:pt idx="7">
                        <c:v>-7286116232</c:v>
                      </c:pt>
                      <c:pt idx="8">
                        <c:v>-9755071077</c:v>
                      </c:pt>
                      <c:pt idx="9">
                        <c:v>-9473106982</c:v>
                      </c:pt>
                      <c:pt idx="10">
                        <c:v>-11808597925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8877-4D29-937E-BF1D5CF117CE}"/>
                  </c:ext>
                </c:extLst>
              </c15:ser>
            </c15:filteredBarSeries>
          </c:ext>
        </c:extLst>
      </c:barChart>
      <c:catAx>
        <c:axId val="45391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7896"/>
        <c:crosses val="autoZero"/>
        <c:auto val="1"/>
        <c:lblAlgn val="ctr"/>
        <c:lblOffset val="100"/>
        <c:noMultiLvlLbl val="0"/>
      </c:catAx>
      <c:valAx>
        <c:axId val="453907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377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IAA'!$J$28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Hong Kong</c:v>
                </c:pt>
                <c:pt idx="1">
                  <c:v>2. Taïwan</c:v>
                </c:pt>
                <c:pt idx="2">
                  <c:v>3. Émirats arabes unis</c:v>
                </c:pt>
                <c:pt idx="3">
                  <c:v>4. Macao</c:v>
                </c:pt>
                <c:pt idx="4">
                  <c:v>5. Guam</c:v>
                </c:pt>
                <c:pt idx="5">
                  <c:v>11. France</c:v>
                </c:pt>
                <c:pt idx="6">
                  <c:v>5. Brésil</c:v>
                </c:pt>
                <c:pt idx="7">
                  <c:v>4. Thaïlande</c:v>
                </c:pt>
                <c:pt idx="8">
                  <c:v>3. Australie</c:v>
                </c:pt>
                <c:pt idx="9">
                  <c:v>2. Chine</c:v>
                </c:pt>
                <c:pt idx="10">
                  <c:v>1. États-Unis</c:v>
                </c:pt>
              </c:strCache>
            </c:strRef>
          </c:cat>
          <c:val>
            <c:numRef>
              <c:f>'Balance commerciale IAA'!$J$30:$J$40</c:f>
              <c:numCache>
                <c:formatCode>0</c:formatCode>
                <c:ptCount val="11"/>
                <c:pt idx="0">
                  <c:v>1503444239</c:v>
                </c:pt>
                <c:pt idx="1">
                  <c:v>219271943</c:v>
                </c:pt>
                <c:pt idx="2">
                  <c:v>33574098</c:v>
                </c:pt>
                <c:pt idx="3">
                  <c:v>39648915</c:v>
                </c:pt>
                <c:pt idx="4">
                  <c:v>7602071</c:v>
                </c:pt>
                <c:pt idx="5">
                  <c:v>-1546192181</c:v>
                </c:pt>
                <c:pt idx="6">
                  <c:v>-2655612250</c:v>
                </c:pt>
                <c:pt idx="7">
                  <c:v>-3253834715</c:v>
                </c:pt>
                <c:pt idx="8">
                  <c:v>-3553079049</c:v>
                </c:pt>
                <c:pt idx="9">
                  <c:v>-6033755201</c:v>
                </c:pt>
                <c:pt idx="10">
                  <c:v>-12269209246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4D-4C07-8EC4-C4F6DF8B56A0}"/>
            </c:ext>
          </c:extLst>
        </c:ser>
        <c:ser>
          <c:idx val="10"/>
          <c:order val="7"/>
          <c:tx>
            <c:strRef>
              <c:f>'Balance commerciale IAA'!$K$28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Hong Kong</c:v>
                </c:pt>
                <c:pt idx="1">
                  <c:v>2. Taïwan</c:v>
                </c:pt>
                <c:pt idx="2">
                  <c:v>3. Émirats arabes unis</c:v>
                </c:pt>
                <c:pt idx="3">
                  <c:v>4. Macao</c:v>
                </c:pt>
                <c:pt idx="4">
                  <c:v>5. Guam</c:v>
                </c:pt>
                <c:pt idx="5">
                  <c:v>11. France</c:v>
                </c:pt>
                <c:pt idx="6">
                  <c:v>5. Brésil</c:v>
                </c:pt>
                <c:pt idx="7">
                  <c:v>4. Thaïlande</c:v>
                </c:pt>
                <c:pt idx="8">
                  <c:v>3. Australie</c:v>
                </c:pt>
                <c:pt idx="9">
                  <c:v>2. Chine</c:v>
                </c:pt>
                <c:pt idx="10">
                  <c:v>1. États-Unis</c:v>
                </c:pt>
              </c:strCache>
            </c:strRef>
          </c:cat>
          <c:val>
            <c:numRef>
              <c:f>'Balance commerciale IAA'!$K$30:$K$40</c:f>
              <c:numCache>
                <c:formatCode>0</c:formatCode>
                <c:ptCount val="11"/>
                <c:pt idx="0">
                  <c:v>1190918046</c:v>
                </c:pt>
                <c:pt idx="1">
                  <c:v>176090835</c:v>
                </c:pt>
                <c:pt idx="2">
                  <c:v>36384957</c:v>
                </c:pt>
                <c:pt idx="3">
                  <c:v>34783018</c:v>
                </c:pt>
                <c:pt idx="4">
                  <c:v>9131815</c:v>
                </c:pt>
                <c:pt idx="5">
                  <c:v>-1846980781</c:v>
                </c:pt>
                <c:pt idx="6">
                  <c:v>-4338355657</c:v>
                </c:pt>
                <c:pt idx="7">
                  <c:v>-4000665705</c:v>
                </c:pt>
                <c:pt idx="8">
                  <c:v>-5161058879</c:v>
                </c:pt>
                <c:pt idx="9">
                  <c:v>-7071095980</c:v>
                </c:pt>
                <c:pt idx="10">
                  <c:v>-15033851126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4D-4C07-8EC4-C4F6DF8B56A0}"/>
            </c:ext>
          </c:extLst>
        </c:ser>
        <c:ser>
          <c:idx val="11"/>
          <c:order val="8"/>
          <c:tx>
            <c:strRef>
              <c:f>'Balance commerciale IAA'!$L$28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Hong Kong</c:v>
                </c:pt>
                <c:pt idx="1">
                  <c:v>2. Taïwan</c:v>
                </c:pt>
                <c:pt idx="2">
                  <c:v>3. Émirats arabes unis</c:v>
                </c:pt>
                <c:pt idx="3">
                  <c:v>4. Macao</c:v>
                </c:pt>
                <c:pt idx="4">
                  <c:v>5. Guam</c:v>
                </c:pt>
                <c:pt idx="5">
                  <c:v>11. France</c:v>
                </c:pt>
                <c:pt idx="6">
                  <c:v>5. Brésil</c:v>
                </c:pt>
                <c:pt idx="7">
                  <c:v>4. Thaïlande</c:v>
                </c:pt>
                <c:pt idx="8">
                  <c:v>3. Australie</c:v>
                </c:pt>
                <c:pt idx="9">
                  <c:v>2. Chine</c:v>
                </c:pt>
                <c:pt idx="10">
                  <c:v>1. États-Unis</c:v>
                </c:pt>
              </c:strCache>
            </c:strRef>
          </c:cat>
          <c:val>
            <c:numRef>
              <c:f>'Balance commerciale IAA'!$L$30:$L$40</c:f>
              <c:numCache>
                <c:formatCode>0</c:formatCode>
                <c:ptCount val="11"/>
                <c:pt idx="0">
                  <c:v>1083410479</c:v>
                </c:pt>
                <c:pt idx="1">
                  <c:v>298787967</c:v>
                </c:pt>
                <c:pt idx="2">
                  <c:v>46516554</c:v>
                </c:pt>
                <c:pt idx="3">
                  <c:v>28626390</c:v>
                </c:pt>
                <c:pt idx="4">
                  <c:v>9063726</c:v>
                </c:pt>
                <c:pt idx="5">
                  <c:v>-1818752686</c:v>
                </c:pt>
                <c:pt idx="6">
                  <c:v>-4919268663</c:v>
                </c:pt>
                <c:pt idx="7">
                  <c:v>-3756731323</c:v>
                </c:pt>
                <c:pt idx="8">
                  <c:v>-4501880737</c:v>
                </c:pt>
                <c:pt idx="9">
                  <c:v>-6996428854</c:v>
                </c:pt>
                <c:pt idx="10">
                  <c:v>-11541787586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4D-4C07-8EC4-C4F6DF8B56A0}"/>
            </c:ext>
          </c:extLst>
        </c:ser>
        <c:ser>
          <c:idx val="12"/>
          <c:order val="9"/>
          <c:tx>
            <c:strRef>
              <c:f>'Balance commerciale IAA'!$M$28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Hong Kong</c:v>
                </c:pt>
                <c:pt idx="1">
                  <c:v>2. Taïwan</c:v>
                </c:pt>
                <c:pt idx="2">
                  <c:v>3. Émirats arabes unis</c:v>
                </c:pt>
                <c:pt idx="3">
                  <c:v>4. Macao</c:v>
                </c:pt>
                <c:pt idx="4">
                  <c:v>5. Guam</c:v>
                </c:pt>
                <c:pt idx="5">
                  <c:v>11. France</c:v>
                </c:pt>
                <c:pt idx="6">
                  <c:v>5. Brésil</c:v>
                </c:pt>
                <c:pt idx="7">
                  <c:v>4. Thaïlande</c:v>
                </c:pt>
                <c:pt idx="8">
                  <c:v>3. Australie</c:v>
                </c:pt>
                <c:pt idx="9">
                  <c:v>2. Chine</c:v>
                </c:pt>
                <c:pt idx="10">
                  <c:v>1. États-Unis</c:v>
                </c:pt>
              </c:strCache>
            </c:strRef>
          </c:cat>
          <c:val>
            <c:numRef>
              <c:f>'Balance commerciale IAA'!$M$30:$M$40</c:f>
              <c:numCache>
                <c:formatCode>0</c:formatCode>
                <c:ptCount val="11"/>
                <c:pt idx="0">
                  <c:v>968340431</c:v>
                </c:pt>
                <c:pt idx="1">
                  <c:v>399110492</c:v>
                </c:pt>
                <c:pt idx="2">
                  <c:v>51258660</c:v>
                </c:pt>
                <c:pt idx="3">
                  <c:v>30591273</c:v>
                </c:pt>
                <c:pt idx="4">
                  <c:v>17542133</c:v>
                </c:pt>
                <c:pt idx="5">
                  <c:v>-1678199159</c:v>
                </c:pt>
                <c:pt idx="6">
                  <c:v>-3614224927</c:v>
                </c:pt>
                <c:pt idx="7">
                  <c:v>-3701113373</c:v>
                </c:pt>
                <c:pt idx="8">
                  <c:v>-4339041478</c:v>
                </c:pt>
                <c:pt idx="9">
                  <c:v>-7784510581</c:v>
                </c:pt>
                <c:pt idx="10">
                  <c:v>-11138108059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4D-4C07-8EC4-C4F6DF8B5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5096"/>
        <c:axId val="16598963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IAA'!$D$28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IAA'!$D$30:$D$40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1050875636</c:v>
                      </c:pt>
                      <c:pt idx="1">
                        <c:v>-46785761</c:v>
                      </c:pt>
                      <c:pt idx="2">
                        <c:v>42923556</c:v>
                      </c:pt>
                      <c:pt idx="3">
                        <c:v>19655064</c:v>
                      </c:pt>
                      <c:pt idx="4">
                        <c:v>19210394</c:v>
                      </c:pt>
                      <c:pt idx="5">
                        <c:v>-1426875012</c:v>
                      </c:pt>
                      <c:pt idx="6">
                        <c:v>-2701604780</c:v>
                      </c:pt>
                      <c:pt idx="7">
                        <c:v>-3418328961</c:v>
                      </c:pt>
                      <c:pt idx="8">
                        <c:v>-3352510490</c:v>
                      </c:pt>
                      <c:pt idx="9">
                        <c:v>-7377267885</c:v>
                      </c:pt>
                      <c:pt idx="10">
                        <c:v>-12293933823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244D-4C07-8EC4-C4F6DF8B56A0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IAA'!$E$28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IAA'!$E$30:$E$40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1182236620</c:v>
                      </c:pt>
                      <c:pt idx="1">
                        <c:v>-23587269</c:v>
                      </c:pt>
                      <c:pt idx="2">
                        <c:v>37896835</c:v>
                      </c:pt>
                      <c:pt idx="3">
                        <c:v>20213777</c:v>
                      </c:pt>
                      <c:pt idx="4">
                        <c:v>14797211</c:v>
                      </c:pt>
                      <c:pt idx="5">
                        <c:v>-1466177241</c:v>
                      </c:pt>
                      <c:pt idx="6">
                        <c:v>-2718310545</c:v>
                      </c:pt>
                      <c:pt idx="7">
                        <c:v>-3462524840</c:v>
                      </c:pt>
                      <c:pt idx="8">
                        <c:v>-3379906981</c:v>
                      </c:pt>
                      <c:pt idx="9">
                        <c:v>-7242505873</c:v>
                      </c:pt>
                      <c:pt idx="10">
                        <c:v>-11431085930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244D-4C07-8EC4-C4F6DF8B56A0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IAA'!$F$28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IAA'!$F$30:$F$40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1199752268</c:v>
                      </c:pt>
                      <c:pt idx="1">
                        <c:v>-160254104</c:v>
                      </c:pt>
                      <c:pt idx="2">
                        <c:v>44711480</c:v>
                      </c:pt>
                      <c:pt idx="3">
                        <c:v>19592352</c:v>
                      </c:pt>
                      <c:pt idx="4">
                        <c:v>13672368</c:v>
                      </c:pt>
                      <c:pt idx="5">
                        <c:v>-1510625993</c:v>
                      </c:pt>
                      <c:pt idx="6">
                        <c:v>-2329193253</c:v>
                      </c:pt>
                      <c:pt idx="7">
                        <c:v>-3522655493</c:v>
                      </c:pt>
                      <c:pt idx="8">
                        <c:v>-3526110303</c:v>
                      </c:pt>
                      <c:pt idx="9">
                        <c:v>-7214154063</c:v>
                      </c:pt>
                      <c:pt idx="10">
                        <c:v>-11836361396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244D-4C07-8EC4-C4F6DF8B56A0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IAA'!$G$28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IAA'!$G$30:$G$40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1198065305</c:v>
                      </c:pt>
                      <c:pt idx="1">
                        <c:v>-93598663</c:v>
                      </c:pt>
                      <c:pt idx="2">
                        <c:v>20820537</c:v>
                      </c:pt>
                      <c:pt idx="3">
                        <c:v>25787619</c:v>
                      </c:pt>
                      <c:pt idx="4">
                        <c:v>13160652</c:v>
                      </c:pt>
                      <c:pt idx="5">
                        <c:v>-1533538319</c:v>
                      </c:pt>
                      <c:pt idx="6">
                        <c:v>-1978436621</c:v>
                      </c:pt>
                      <c:pt idx="7">
                        <c:v>-3438294285</c:v>
                      </c:pt>
                      <c:pt idx="8">
                        <c:v>-3630229304</c:v>
                      </c:pt>
                      <c:pt idx="9">
                        <c:v>-7056192651</c:v>
                      </c:pt>
                      <c:pt idx="10">
                        <c:v>-12110196965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244D-4C07-8EC4-C4F6DF8B56A0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IAA'!$H$28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IAA'!$H$30:$H$40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1201616370</c:v>
                      </c:pt>
                      <c:pt idx="1">
                        <c:v>-83497032</c:v>
                      </c:pt>
                      <c:pt idx="2">
                        <c:v>22550155</c:v>
                      </c:pt>
                      <c:pt idx="3">
                        <c:v>32544025</c:v>
                      </c:pt>
                      <c:pt idx="4">
                        <c:v>13029129</c:v>
                      </c:pt>
                      <c:pt idx="5">
                        <c:v>-1709544949</c:v>
                      </c:pt>
                      <c:pt idx="6">
                        <c:v>-3007817836</c:v>
                      </c:pt>
                      <c:pt idx="7">
                        <c:v>-3642200820</c:v>
                      </c:pt>
                      <c:pt idx="8">
                        <c:v>-3679892248</c:v>
                      </c:pt>
                      <c:pt idx="9">
                        <c:v>-6990667934</c:v>
                      </c:pt>
                      <c:pt idx="10">
                        <c:v>-11666725370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244D-4C07-8EC4-C4F6DF8B56A0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IAA'!$I$28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IAA'!$I$30:$I$40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1571022837</c:v>
                      </c:pt>
                      <c:pt idx="1">
                        <c:v>95060394</c:v>
                      </c:pt>
                      <c:pt idx="2">
                        <c:v>21595484</c:v>
                      </c:pt>
                      <c:pt idx="3">
                        <c:v>19201499</c:v>
                      </c:pt>
                      <c:pt idx="4">
                        <c:v>9605457</c:v>
                      </c:pt>
                      <c:pt idx="5">
                        <c:v>-1476048832</c:v>
                      </c:pt>
                      <c:pt idx="6">
                        <c:v>-2962127082</c:v>
                      </c:pt>
                      <c:pt idx="7">
                        <c:v>-3362444720</c:v>
                      </c:pt>
                      <c:pt idx="8">
                        <c:v>-3237808140</c:v>
                      </c:pt>
                      <c:pt idx="9">
                        <c:v>-6222921077</c:v>
                      </c:pt>
                      <c:pt idx="10">
                        <c:v>-11142329307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244D-4C07-8EC4-C4F6DF8B56A0}"/>
                  </c:ext>
                </c:extLst>
              </c15:ser>
            </c15:filteredBarSeries>
          </c:ext>
        </c:extLst>
      </c:barChart>
      <c:catAx>
        <c:axId val="45150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5989632"/>
        <c:crosses val="autoZero"/>
        <c:auto val="1"/>
        <c:lblAlgn val="ctr"/>
        <c:lblOffset val="100"/>
        <c:noMultiLvlLbl val="0"/>
      </c:catAx>
      <c:valAx>
        <c:axId val="165989632"/>
        <c:scaling>
          <c:orientation val="minMax"/>
          <c:max val="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509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48114205345678"/>
          <c:y val="0.20307704656184031"/>
          <c:w val="0.3773220975206269"/>
          <c:h val="0.68528273415364349"/>
        </c:manualLayout>
      </c:layout>
      <c:pieChart>
        <c:varyColors val="1"/>
        <c:ser>
          <c:idx val="0"/>
          <c:order val="0"/>
          <c:tx>
            <c:strRef>
              <c:f>'Import. IAA'!$M$31</c:f>
              <c:strCache>
                <c:ptCount val="1"/>
                <c:pt idx="0">
                  <c:v>2024</c:v>
                </c:pt>
              </c:strCache>
            </c:strRef>
          </c:tx>
          <c:spPr>
            <a:noFill/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867-44B3-A2E5-FDC0CC090FA4}"/>
              </c:ext>
            </c:extLst>
          </c:dPt>
          <c:dPt>
            <c:idx val="1"/>
            <c:bubble3D val="0"/>
            <c:spPr>
              <a:noFill/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867-44B3-A2E5-FDC0CC090FA4}"/>
              </c:ext>
            </c:extLst>
          </c:dPt>
          <c:dLbls>
            <c:dLbl>
              <c:idx val="0"/>
              <c:layout>
                <c:manualLayout>
                  <c:x val="6.4017170577407592E-2"/>
                  <c:y val="8.814622505849154E-2"/>
                </c:manualLayout>
              </c:layout>
              <c:tx>
                <c:rich>
                  <a:bodyPr/>
                  <a:lstStyle/>
                  <a:p>
                    <a:fld id="{769F2226-9C63-4427-AE61-7F0FDA8E66DA}" type="CATEGORYNAME">
                      <a:rPr lang="fr-FR" sz="1200" b="1">
                        <a:solidFill>
                          <a:srgbClr val="00FF00"/>
                        </a:solidFill>
                      </a:rPr>
                      <a:pPr/>
                      <a:t>[NOM DE CATÉGORIE]</a:t>
                    </a:fld>
                    <a:r>
                      <a:rPr lang="fr-FR" sz="1200" b="1" baseline="0" dirty="0">
                        <a:solidFill>
                          <a:srgbClr val="00B050"/>
                        </a:solidFill>
                      </a:rPr>
                      <a:t>
</a:t>
                    </a:r>
                    <a:fld id="{F85B315E-9FB9-4448-8D1B-5503C64CE2B4}" type="PERCENTAGE">
                      <a:rPr lang="fr-FR" sz="1200" b="1" baseline="0">
                        <a:solidFill>
                          <a:srgbClr val="00FF00"/>
                        </a:solidFill>
                      </a:rPr>
                      <a:pPr/>
                      <a:t>[POURCENTAGE]</a:t>
                    </a:fld>
                    <a:endParaRPr lang="fr-FR" sz="1200" b="1" baseline="0" dirty="0">
                      <a:solidFill>
                        <a:srgbClr val="00B05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44012232698775"/>
                      <c:h val="0.359610107966513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867-44B3-A2E5-FDC0CC090FA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67-44B3-A2E5-FDC0CC090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IAA'!$C$32:$C$34</c15:sqref>
                  </c15:fullRef>
                </c:ext>
              </c:extLst>
              <c:f>'Import. IAA'!$C$32:$C$33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IAA'!$M$32:$M$34</c15:sqref>
                  </c15:fullRef>
                </c:ext>
              </c:extLst>
              <c:f>'Import. IAA'!$M$32:$M$33</c:f>
              <c:numCache>
                <c:formatCode>0%</c:formatCode>
                <c:ptCount val="2"/>
                <c:pt idx="0">
                  <c:v>0.17160877417357867</c:v>
                </c:pt>
                <c:pt idx="1">
                  <c:v>0.82839122582642133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'[Japon 2024.xlsx]Import. IAA'!$M$34</c15:sqref>
                  <c15:spPr xmlns:c15="http://schemas.microsoft.com/office/drawing/2012/chart">
                    <a:noFill/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15:spPr>
                  <c15:bubble3D val="0"/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4-D867-44B3-A2E5-FDC0CC090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DF-48A2-B025-E151D699A31B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FDF-48A2-B025-E151D699A31B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FDF-48A2-B025-E151D699A31B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IAA'!$J$51:$M$51</c:f>
              <c:numCache>
                <c:formatCode>0</c:formatCode>
                <c:ptCount val="4"/>
                <c:pt idx="0">
                  <c:v>1633601763</c:v>
                </c:pt>
                <c:pt idx="1">
                  <c:v>1933421854</c:v>
                </c:pt>
                <c:pt idx="2">
                  <c:v>1896428228</c:v>
                </c:pt>
                <c:pt idx="3">
                  <c:v>1755220211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6-FFDF-48A2-B025-E151D699A3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451327456"/>
        <c:axId val="451336040"/>
        <c:extLst/>
      </c:barChart>
      <c:catAx>
        <c:axId val="45132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336040"/>
        <c:crosses val="autoZero"/>
        <c:auto val="0"/>
        <c:lblAlgn val="ctr"/>
        <c:lblOffset val="100"/>
        <c:tickLblSkip val="1"/>
        <c:noMultiLvlLbl val="0"/>
      </c:catAx>
      <c:valAx>
        <c:axId val="451336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327456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1.8687944436473865E-2"/>
                <c:y val="0.22448795368527241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0.06672</cdr:x>
      <cdr:y>0.1794</cdr:y>
    </cdr:from>
    <cdr:to>
      <cdr:x>0.98763</cdr:x>
      <cdr:y>0.18321</cdr:y>
    </cdr:to>
    <cdr:cxnSp macro="">
      <cdr:nvCxnSpPr>
        <cdr:cNvPr id="3" name="Connecteur droit 2"/>
        <cdr:cNvCxnSpPr/>
      </cdr:nvCxnSpPr>
      <cdr:spPr>
        <a:xfrm xmlns:a="http://schemas.openxmlformats.org/drawingml/2006/main">
          <a:off x="791145" y="818107"/>
          <a:ext cx="10920548" cy="17417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0.47908</cdr:x>
      <cdr:y>0.13131</cdr:y>
    </cdr:from>
    <cdr:to>
      <cdr:x>1</cdr:x>
      <cdr:y>0.88384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681109" y="552893"/>
          <a:ext cx="6177295" cy="3168502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>
            <a:alpha val="2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0.42359</cdr:x>
      <cdr:y>0.70449</cdr:y>
    </cdr:from>
    <cdr:to>
      <cdr:x>0.6157</cdr:x>
      <cdr:y>0.86591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671703" y="2577812"/>
          <a:ext cx="758161" cy="5906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- 7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 %</a:t>
          </a:r>
        </a:p>
      </cdr:txBody>
    </cdr:sp>
  </cdr:relSizeAnchor>
  <cdr:relSizeAnchor xmlns:cdr="http://schemas.openxmlformats.org/drawingml/2006/chartDrawing">
    <cdr:from>
      <cdr:x>0.37699</cdr:x>
      <cdr:y>0.55569</cdr:y>
    </cdr:from>
    <cdr:to>
      <cdr:x>0.50629</cdr:x>
      <cdr:y>0.71711</cdr:y>
    </cdr:to>
    <cdr:sp macro="" textlink="">
      <cdr:nvSpPr>
        <cdr:cNvPr id="4" name="ZoneTexte 1"/>
        <cdr:cNvSpPr txBox="1"/>
      </cdr:nvSpPr>
      <cdr:spPr>
        <a:xfrm xmlns:a="http://schemas.openxmlformats.org/drawingml/2006/main">
          <a:off x="2851145" y="2098654"/>
          <a:ext cx="977877" cy="6096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- 1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0.5</cdr:x>
      <cdr:y>0.4193</cdr:y>
    </cdr:from>
    <cdr:to>
      <cdr:x>0.68332</cdr:x>
      <cdr:y>0.5807</cdr:y>
    </cdr:to>
    <cdr:sp macro="" textlink="">
      <cdr:nvSpPr>
        <cdr:cNvPr id="5" name="ZoneTexte 1"/>
        <cdr:cNvSpPr txBox="1"/>
      </cdr:nvSpPr>
      <cdr:spPr>
        <a:xfrm xmlns:a="http://schemas.openxmlformats.org/drawingml/2006/main">
          <a:off x="1973256" y="1534250"/>
          <a:ext cx="723495" cy="5906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- 23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0.5</cdr:x>
      <cdr:y>0.2916</cdr:y>
    </cdr:from>
    <cdr:to>
      <cdr:x>0.66641</cdr:x>
      <cdr:y>0.45301</cdr:y>
    </cdr:to>
    <cdr:sp macro="" textlink="">
      <cdr:nvSpPr>
        <cdr:cNvPr id="6" name="ZoneTexte 1"/>
        <cdr:cNvSpPr txBox="1"/>
      </cdr:nvSpPr>
      <cdr:spPr>
        <a:xfrm xmlns:a="http://schemas.openxmlformats.org/drawingml/2006/main">
          <a:off x="1973257" y="1066988"/>
          <a:ext cx="656745" cy="5906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>
              <a:solidFill>
                <a:srgbClr val="FF0000"/>
              </a:solidFill>
              <a:latin typeface="Marianne" panose="02000000000000000000" pitchFamily="50" charset="0"/>
            </a:rPr>
            <a:t>- 1 </a:t>
          </a:r>
          <a:r>
            <a:rPr lang="fr-FR" sz="1200" b="1">
              <a:solidFill>
                <a:srgbClr val="FF000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0.71095</cdr:x>
      <cdr:y>0.11715</cdr:y>
    </cdr:from>
    <cdr:to>
      <cdr:x>0.9258</cdr:x>
      <cdr:y>0.27857</cdr:y>
    </cdr:to>
    <cdr:sp macro="" textlink="">
      <cdr:nvSpPr>
        <cdr:cNvPr id="7" name="ZoneTexte 1"/>
        <cdr:cNvSpPr txBox="1"/>
      </cdr:nvSpPr>
      <cdr:spPr>
        <a:xfrm xmlns:a="http://schemas.openxmlformats.org/drawingml/2006/main">
          <a:off x="2805774" y="428676"/>
          <a:ext cx="847908" cy="5906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- 19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0.07107</cdr:x>
      <cdr:y>0.16639</cdr:y>
    </cdr:from>
    <cdr:to>
      <cdr:x>0.99077</cdr:x>
      <cdr:y>0.16785</cdr:y>
    </cdr:to>
    <cdr:cxnSp macro="">
      <cdr:nvCxnSpPr>
        <cdr:cNvPr id="2" name="Connecteur droit 1"/>
        <cdr:cNvCxnSpPr/>
      </cdr:nvCxnSpPr>
      <cdr:spPr>
        <a:xfrm xmlns:a="http://schemas.openxmlformats.org/drawingml/2006/main" flipV="1">
          <a:off x="842742" y="758780"/>
          <a:ext cx="10906235" cy="6673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0.08701</cdr:x>
      <cdr:y>0.05701</cdr:y>
    </cdr:from>
    <cdr:to>
      <cdr:x>1</cdr:x>
      <cdr:y>0.10722</cdr:y>
    </cdr:to>
    <cdr:sp macro="" textlink="">
      <cdr:nvSpPr>
        <cdr:cNvPr id="13" name="ZoneTexte 12"/>
        <cdr:cNvSpPr txBox="1"/>
      </cdr:nvSpPr>
      <cdr:spPr>
        <a:xfrm xmlns:a="http://schemas.openxmlformats.org/drawingml/2006/main">
          <a:off x="1031772" y="314525"/>
          <a:ext cx="1082663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+ 1 %       	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- 1 %              - 1 %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2 %             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2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%            + 6 %                  + 1  %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- 20 %            - 3 %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+ 14 % 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- 1 %</a:t>
          </a:r>
          <a:r>
            <a:rPr lang="fr-FR" sz="1200" b="1" i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endParaRPr lang="fr-FR" sz="1200" b="1" dirty="0">
            <a:solidFill>
              <a:srgbClr val="FF0000"/>
            </a:solidFill>
            <a:latin typeface="Marianne" panose="02000000000000000000" pitchFamily="50" charset="0"/>
          </a:endParaRPr>
        </a:p>
      </cdr:txBody>
    </cdr:sp>
  </cdr:relSizeAnchor>
  <cdr:relSizeAnchor xmlns:cdr="http://schemas.openxmlformats.org/drawingml/2006/chartDrawing">
    <cdr:from>
      <cdr:x>0.89732</cdr:x>
      <cdr:y>0.03461</cdr:y>
    </cdr:from>
    <cdr:to>
      <cdr:x>0.98488</cdr:x>
      <cdr:y>0.96686</cdr:y>
    </cdr:to>
    <cdr:sp macro="" textlink="">
      <cdr:nvSpPr>
        <cdr:cNvPr id="14" name="Rectangle 13"/>
        <cdr:cNvSpPr/>
      </cdr:nvSpPr>
      <cdr:spPr>
        <a:xfrm xmlns:a="http://schemas.openxmlformats.org/drawingml/2006/main">
          <a:off x="10640828" y="190960"/>
          <a:ext cx="1038225" cy="51430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fr-FR" sz="1100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0.91751</cdr:x>
      <cdr:y>0</cdr:y>
    </cdr:from>
    <cdr:to>
      <cdr:x>0.96621</cdr:x>
      <cdr:y>0.05596</cdr:y>
    </cdr:to>
    <cdr:sp macro="" textlink="">
      <cdr:nvSpPr>
        <cdr:cNvPr id="15" name="Rectangle 14"/>
        <cdr:cNvSpPr/>
      </cdr:nvSpPr>
      <cdr:spPr>
        <a:xfrm xmlns:a="http://schemas.openxmlformats.org/drawingml/2006/main">
          <a:off x="10880239" y="-836067"/>
          <a:ext cx="577472" cy="30873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28575">
          <a:solidFill>
            <a:srgbClr val="FF0000"/>
          </a:solidFill>
        </a:ln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500" b="1" cap="none" spc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  <a:latin typeface="Garamond" panose="02020404030301010803" pitchFamily="18" charset="0"/>
            </a:rPr>
            <a:t>11e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États-Unis – données 2024 – Trade Data Monitor 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Japon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59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Le Japon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996820"/>
              </p:ext>
            </p:extLst>
          </p:nvPr>
        </p:nvGraphicFramePr>
        <p:xfrm>
          <a:off x="6781738" y="3215428"/>
          <a:ext cx="5410262" cy="321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041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franco-japonais en un coup d’œil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7 %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Vins et spiritueux : - 10 %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Produits d’épicerie : + 8 %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Viandes et produits carnés : + 5 %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</a:t>
            </a:r>
            <a:r>
              <a:rPr lang="fr-FR" dirty="0" smtClean="0"/>
              <a:t>aponais en provenance de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j</a:t>
            </a:r>
            <a:r>
              <a:rPr lang="fr-FR" dirty="0" smtClean="0"/>
              <a:t>aponaises en provenance de France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479588"/>
              </p:ext>
            </p:extLst>
          </p:nvPr>
        </p:nvGraphicFramePr>
        <p:xfrm>
          <a:off x="214852" y="1763486"/>
          <a:ext cx="3862808" cy="3659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81480"/>
              </p:ext>
            </p:extLst>
          </p:nvPr>
        </p:nvGraphicFramePr>
        <p:xfrm>
          <a:off x="4131562" y="1763486"/>
          <a:ext cx="3934635" cy="3659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36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franco-japonais en un coup d’œil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Baisse de 7 % entre 2023 et </a:t>
            </a:r>
            <a:r>
              <a:rPr lang="fr-FR" dirty="0" smtClean="0">
                <a:solidFill>
                  <a:srgbClr val="FF0000"/>
                </a:solidFill>
              </a:rPr>
              <a:t>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Vins et spiritueux : - 10 %</a:t>
            </a:r>
          </a:p>
          <a:p>
            <a:r>
              <a:rPr lang="fr-FR" dirty="0">
                <a:solidFill>
                  <a:srgbClr val="00B050"/>
                </a:solidFill>
              </a:rPr>
              <a:t>Produits d’épicerie : + 8 %</a:t>
            </a:r>
          </a:p>
          <a:p>
            <a:r>
              <a:rPr lang="fr-FR" dirty="0">
                <a:solidFill>
                  <a:srgbClr val="00B050"/>
                </a:solidFill>
              </a:rPr>
              <a:t>Viandes et produits carnés : + 5 %</a:t>
            </a:r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</a:t>
            </a:r>
            <a:r>
              <a:rPr lang="fr-FR" dirty="0" smtClean="0"/>
              <a:t>aponais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siatiques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j</a:t>
            </a:r>
            <a:r>
              <a:rPr lang="fr-FR" dirty="0" smtClean="0"/>
              <a:t>aponaises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fr-FR" dirty="0"/>
          </a:p>
        </p:txBody>
      </p:sp>
      <p:graphicFrame>
        <p:nvGraphicFramePr>
          <p:cNvPr id="16" name="Graphique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854963"/>
              </p:ext>
            </p:extLst>
          </p:nvPr>
        </p:nvGraphicFramePr>
        <p:xfrm>
          <a:off x="214852" y="1763486"/>
          <a:ext cx="3862808" cy="3659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aphique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5276665"/>
              </p:ext>
            </p:extLst>
          </p:nvPr>
        </p:nvGraphicFramePr>
        <p:xfrm>
          <a:off x="4131562" y="1763486"/>
          <a:ext cx="3934635" cy="3659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phique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8008883"/>
              </p:ext>
            </p:extLst>
          </p:nvPr>
        </p:nvGraphicFramePr>
        <p:xfrm>
          <a:off x="8042132" y="1763486"/>
          <a:ext cx="3946514" cy="3881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050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/>
              <a:t>Le déficit se creuse avec la France depuis la pandémie de COVID en 2020. 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272074"/>
              </p:ext>
            </p:extLst>
          </p:nvPr>
        </p:nvGraphicFramePr>
        <p:xfrm>
          <a:off x="166798" y="1393870"/>
          <a:ext cx="11858404" cy="456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46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déficitaire : </a:t>
            </a:r>
            <a:r>
              <a:rPr lang="fr-FR" b="0" i="1" dirty="0" smtClean="0"/>
              <a:t>Viandes et produits carnés.</a:t>
            </a:r>
            <a:endParaRPr lang="fr-FR" b="0" i="1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399058"/>
              </p:ext>
            </p:extLst>
          </p:nvPr>
        </p:nvGraphicFramePr>
        <p:xfrm>
          <a:off x="166798" y="1393870"/>
          <a:ext cx="11858404" cy="4602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728932" y="1536140"/>
            <a:ext cx="10296270" cy="395026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8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670348"/>
              </p:ext>
            </p:extLst>
          </p:nvPr>
        </p:nvGraphicFramePr>
        <p:xfrm>
          <a:off x="166798" y="1430903"/>
          <a:ext cx="11858404" cy="4553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12"/>
          <p:cNvSpPr txBox="1">
            <a:spLocks noGrp="1"/>
          </p:cNvSpPr>
          <p:nvPr>
            <p:ph type="body" sz="quarter" idx="15"/>
          </p:nvPr>
        </p:nvSpPr>
        <p:spPr>
          <a:xfrm>
            <a:off x="1364021" y="1542887"/>
            <a:ext cx="11852028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+ 13 %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  - 3 %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8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%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189 % 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4 %          +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6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%             + 114 %         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+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4 %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   - 25 %             - 12 %   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1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%</a:t>
            </a:r>
            <a:r>
              <a:rPr lang="fr-FR" sz="1200" b="1" i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endParaRPr lang="fr-FR" sz="1200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texte 4"/>
          <p:cNvSpPr txBox="1">
            <a:spLocks/>
          </p:cNvSpPr>
          <p:nvPr/>
        </p:nvSpPr>
        <p:spPr>
          <a:xfrm>
            <a:off x="173174" y="855489"/>
            <a:ext cx="11852028" cy="35519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Les importations de </a:t>
            </a:r>
            <a:r>
              <a:rPr lang="fr-FR" i="1" dirty="0" smtClean="0"/>
              <a:t>Vins et Spiritueux</a:t>
            </a:r>
            <a:r>
              <a:rPr lang="fr-FR" dirty="0" smtClean="0"/>
              <a:t> augmentent de 13 % en trois ans.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669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marchés de la France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277454"/>
              </p:ext>
            </p:extLst>
          </p:nvPr>
        </p:nvGraphicFramePr>
        <p:xfrm>
          <a:off x="166797" y="836067"/>
          <a:ext cx="11858405" cy="5516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34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données 2024 – </a:t>
            </a:r>
            <a:r>
              <a:rPr lang="fr-FR" i="1" dirty="0"/>
              <a:t>Trade Data Monitor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(en valeur)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17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454538"/>
              </p:ext>
            </p:extLst>
          </p:nvPr>
        </p:nvGraphicFramePr>
        <p:xfrm>
          <a:off x="166799" y="781050"/>
          <a:ext cx="5891102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618632"/>
              </p:ext>
            </p:extLst>
          </p:nvPr>
        </p:nvGraphicFramePr>
        <p:xfrm>
          <a:off x="6096001" y="781051"/>
          <a:ext cx="5829299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86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062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Contexte macro-économique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2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Le Japon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322415"/>
              </p:ext>
            </p:extLst>
          </p:nvPr>
        </p:nvGraphicFramePr>
        <p:xfrm>
          <a:off x="8169780" y="3237653"/>
          <a:ext cx="4022219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805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en un coup d’œil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3 %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Viandes et produits carnés : + 3 %</a:t>
            </a:r>
          </a:p>
          <a:p>
            <a:r>
              <a:rPr lang="fr-FR" dirty="0" smtClean="0"/>
              <a:t>Pêche et aquaculture : - 5 %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Fruits et légumes : + 1 %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Union européenne : - 1 %</a:t>
            </a:r>
          </a:p>
          <a:p>
            <a:r>
              <a:rPr lang="fr-FR" dirty="0">
                <a:solidFill>
                  <a:srgbClr val="FF0000"/>
                </a:solidFill>
              </a:rPr>
              <a:t>États-Unis : - 2 </a:t>
            </a:r>
            <a:r>
              <a:rPr lang="fr-FR" dirty="0" smtClean="0">
                <a:solidFill>
                  <a:srgbClr val="FF0000"/>
                </a:solidFill>
              </a:rPr>
              <a:t>%</a:t>
            </a:r>
          </a:p>
          <a:p>
            <a:r>
              <a:rPr lang="fr-FR" dirty="0" smtClean="0"/>
              <a:t>Chine : + 3 %</a:t>
            </a:r>
            <a:endParaRPr lang="fr-FR" dirty="0"/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japonais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du Japon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japonaises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214925"/>
              </p:ext>
            </p:extLst>
          </p:nvPr>
        </p:nvGraphicFramePr>
        <p:xfrm>
          <a:off x="214853" y="1763487"/>
          <a:ext cx="3862808" cy="3640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228314"/>
              </p:ext>
            </p:extLst>
          </p:nvPr>
        </p:nvGraphicFramePr>
        <p:xfrm>
          <a:off x="4077659" y="1763486"/>
          <a:ext cx="4018375" cy="3640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344050"/>
              </p:ext>
            </p:extLst>
          </p:nvPr>
        </p:nvGraphicFramePr>
        <p:xfrm>
          <a:off x="8054012" y="1763486"/>
          <a:ext cx="3971190" cy="3640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2223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/>
              <a:t>Après une aggravation franche en 2022, le déficit baisse légèrement </a:t>
            </a:r>
            <a:r>
              <a:rPr lang="fr-FR" b="0" dirty="0" smtClean="0"/>
              <a:t>depuis </a:t>
            </a:r>
            <a:r>
              <a:rPr lang="fr-FR" b="0" dirty="0"/>
              <a:t>2023.</a:t>
            </a:r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9520468"/>
              </p:ext>
            </p:extLst>
          </p:nvPr>
        </p:nvGraphicFramePr>
        <p:xfrm>
          <a:off x="166798" y="1393870"/>
          <a:ext cx="11858404" cy="456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123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déficitaire : </a:t>
            </a:r>
            <a:r>
              <a:rPr lang="fr-FR" b="0" i="1" dirty="0" smtClean="0"/>
              <a:t>Viandes et produits carnés.</a:t>
            </a:r>
            <a:endParaRPr lang="fr-FR" b="0" i="1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296040"/>
              </p:ext>
            </p:extLst>
          </p:nvPr>
        </p:nvGraphicFramePr>
        <p:xfrm>
          <a:off x="166798" y="1393870"/>
          <a:ext cx="11858404" cy="4549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Connecteur droit 8"/>
          <p:cNvCxnSpPr/>
          <p:nvPr/>
        </p:nvCxnSpPr>
        <p:spPr>
          <a:xfrm>
            <a:off x="1765300" y="1562100"/>
            <a:ext cx="101219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765301" y="1562099"/>
            <a:ext cx="10121900" cy="386050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42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pays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904218"/>
          </a:xfrm>
        </p:spPr>
        <p:txBody>
          <a:bodyPr>
            <a:normAutofit/>
          </a:bodyPr>
          <a:lstStyle/>
          <a:p>
            <a:r>
              <a:rPr lang="fr-FR" b="0" dirty="0" smtClean="0"/>
              <a:t>Balance excédentaires : Chine (1</a:t>
            </a:r>
            <a:r>
              <a:rPr lang="fr-FR" b="0" baseline="30000" dirty="0" smtClean="0"/>
              <a:t>er</a:t>
            </a:r>
            <a:r>
              <a:rPr lang="fr-FR" b="0" dirty="0" smtClean="0"/>
              <a:t>).</a:t>
            </a:r>
          </a:p>
          <a:p>
            <a:r>
              <a:rPr lang="fr-FR" b="0" dirty="0" smtClean="0"/>
              <a:t>Balance déficitaire : Etats-Unis (1</a:t>
            </a:r>
            <a:r>
              <a:rPr lang="fr-FR" b="0" baseline="30000" dirty="0" smtClean="0"/>
              <a:t>er</a:t>
            </a:r>
            <a:r>
              <a:rPr lang="fr-FR" b="0" dirty="0" smtClean="0"/>
              <a:t>), France (11</a:t>
            </a:r>
            <a:r>
              <a:rPr lang="fr-FR" b="0" baseline="30000" dirty="0" smtClean="0"/>
              <a:t>e</a:t>
            </a:r>
            <a:r>
              <a:rPr lang="fr-FR" b="0" dirty="0" smtClean="0"/>
              <a:t>).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861680"/>
              </p:ext>
            </p:extLst>
          </p:nvPr>
        </p:nvGraphicFramePr>
        <p:xfrm>
          <a:off x="166798" y="1828800"/>
          <a:ext cx="11858404" cy="4210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939131" y="1957621"/>
            <a:ext cx="4908776" cy="424071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939131" y="2381692"/>
            <a:ext cx="10955355" cy="253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847907" y="2381692"/>
            <a:ext cx="1084521" cy="314723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18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fournisseurs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98" y="808074"/>
            <a:ext cx="11858404" cy="5358811"/>
          </a:xfrm>
          <a:prstGeom prst="rect">
            <a:avLst/>
          </a:prstGeom>
        </p:spPr>
      </p:pic>
      <p:sp>
        <p:nvSpPr>
          <p:cNvPr id="9" name="Flèche droite 8"/>
          <p:cNvSpPr/>
          <p:nvPr/>
        </p:nvSpPr>
        <p:spPr>
          <a:xfrm>
            <a:off x="-18733" y="5698434"/>
            <a:ext cx="371061" cy="1590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6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522</Words>
  <Application>Microsoft Office PowerPoint</Application>
  <PresentationFormat>Grand écran</PresentationFormat>
  <Paragraphs>83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Malgun Gothic Semilight</vt:lpstr>
      <vt:lpstr>Arial</vt:lpstr>
      <vt:lpstr>Calibri</vt:lpstr>
      <vt:lpstr>Garamond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51</cp:revision>
  <dcterms:created xsi:type="dcterms:W3CDTF">2025-04-03T15:40:27Z</dcterms:created>
  <dcterms:modified xsi:type="dcterms:W3CDTF">2025-04-30T12:02:01Z</dcterms:modified>
</cp:coreProperties>
</file>