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8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3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3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6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08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03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59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64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22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19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65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7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00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QUIROT Lisa</dc:creator>
  <cp:lastModifiedBy>QUIROT Lisa</cp:lastModifiedBy>
  <cp:revision>1</cp:revision>
  <dcterms:created xsi:type="dcterms:W3CDTF">2025-06-20T12:56:16Z</dcterms:created>
  <dcterms:modified xsi:type="dcterms:W3CDTF">2025-06-20T12:56:32Z</dcterms:modified>
</cp:coreProperties>
</file>