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88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139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933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76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08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03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59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64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22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19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65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6A43-2ABD-4FFE-A54A-AB9351C1F4FA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99B93-0A7A-4CA3-A5EF-2ADA4479D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27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7107"/>
            <a:ext cx="12192000" cy="306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9001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QUIROT Lisa</dc:creator>
  <cp:lastModifiedBy>QUIROT Lisa</cp:lastModifiedBy>
  <cp:revision>2</cp:revision>
  <dcterms:created xsi:type="dcterms:W3CDTF">2025-06-20T12:56:16Z</dcterms:created>
  <dcterms:modified xsi:type="dcterms:W3CDTF">2025-06-20T13:00:17Z</dcterms:modified>
</cp:coreProperties>
</file>