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26A43-2ABD-4FFE-A54A-AB9351C1F4FA}" type="datetimeFigureOut">
              <a:rPr lang="fr-FR" smtClean="0"/>
              <a:t>20/06/2025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99B93-0A7A-4CA3-A5EF-2ADA4479D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288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26A43-2ABD-4FFE-A54A-AB9351C1F4FA}" type="datetimeFigureOut">
              <a:rPr lang="fr-FR" smtClean="0"/>
              <a:t>20/06/2025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99B93-0A7A-4CA3-A5EF-2ADA4479D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7139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26A43-2ABD-4FFE-A54A-AB9351C1F4FA}" type="datetimeFigureOut">
              <a:rPr lang="fr-FR" smtClean="0"/>
              <a:t>20/06/2025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99B93-0A7A-4CA3-A5EF-2ADA4479D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5933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26A43-2ABD-4FFE-A54A-AB9351C1F4FA}" type="datetimeFigureOut">
              <a:rPr lang="fr-FR" smtClean="0"/>
              <a:t>20/06/2025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99B93-0A7A-4CA3-A5EF-2ADA4479D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576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26A43-2ABD-4FFE-A54A-AB9351C1F4FA}" type="datetimeFigureOut">
              <a:rPr lang="fr-FR" smtClean="0"/>
              <a:t>20/06/2025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99B93-0A7A-4CA3-A5EF-2ADA4479D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2086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26A43-2ABD-4FFE-A54A-AB9351C1F4FA}" type="datetimeFigureOut">
              <a:rPr lang="fr-FR" smtClean="0"/>
              <a:t>20/06/2025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99B93-0A7A-4CA3-A5EF-2ADA4479D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7033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26A43-2ABD-4FFE-A54A-AB9351C1F4FA}" type="datetimeFigureOut">
              <a:rPr lang="fr-FR" smtClean="0"/>
              <a:t>20/06/2025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99B93-0A7A-4CA3-A5EF-2ADA4479D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5595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26A43-2ABD-4FFE-A54A-AB9351C1F4FA}" type="datetimeFigureOut">
              <a:rPr lang="fr-FR" smtClean="0"/>
              <a:t>20/06/2025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99B93-0A7A-4CA3-A5EF-2ADA4479D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664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26A43-2ABD-4FFE-A54A-AB9351C1F4FA}" type="datetimeFigureOut">
              <a:rPr lang="fr-FR" smtClean="0"/>
              <a:t>20/06/2025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99B93-0A7A-4CA3-A5EF-2ADA4479D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5227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26A43-2ABD-4FFE-A54A-AB9351C1F4FA}" type="datetimeFigureOut">
              <a:rPr lang="fr-FR" smtClean="0"/>
              <a:t>20/06/2025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99B93-0A7A-4CA3-A5EF-2ADA4479D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2198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26A43-2ABD-4FFE-A54A-AB9351C1F4FA}" type="datetimeFigureOut">
              <a:rPr lang="fr-FR" smtClean="0"/>
              <a:t>20/06/2025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99B93-0A7A-4CA3-A5EF-2ADA4479D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8655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26A43-2ABD-4FFE-A54A-AB9351C1F4FA}" type="datetimeFigureOut">
              <a:rPr lang="fr-FR" smtClean="0"/>
              <a:t>20/06/2025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99B93-0A7A-4CA3-A5EF-2ADA4479D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1271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97107"/>
            <a:ext cx="12192000" cy="3063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9001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FranceAgriMer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QUIROT Lisa</dc:creator>
  <cp:lastModifiedBy>QUIROT Lisa</cp:lastModifiedBy>
  <cp:revision>2</cp:revision>
  <dcterms:created xsi:type="dcterms:W3CDTF">2025-06-20T12:56:16Z</dcterms:created>
  <dcterms:modified xsi:type="dcterms:W3CDTF">2025-06-20T13:00:17Z</dcterms:modified>
</cp:coreProperties>
</file>