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5803466949867"/>
          <c:y val="0.16055011046730824"/>
          <c:w val="0.52739147952082188"/>
          <c:h val="0.8030966875248503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BB-423A-9A33-3BFB55865EDD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BB-423A-9A33-3BFB55865EDD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BB-423A-9A33-3BFB55865ED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BB-423A-9A33-3BFB55865ED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BB-423A-9A33-3BFB55865EDD}"/>
              </c:ext>
            </c:extLst>
          </c:dPt>
          <c:dPt>
            <c:idx val="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BB-423A-9A33-3BFB55865EDD}"/>
              </c:ext>
            </c:extLst>
          </c:dPt>
          <c:dPt>
            <c:idx val="6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EBB-423A-9A33-3BFB55865EDD}"/>
              </c:ext>
            </c:extLst>
          </c:dPt>
          <c:dPt>
            <c:idx val="7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EBB-423A-9A33-3BFB55865EDD}"/>
              </c:ext>
            </c:extLst>
          </c:dPt>
          <c:dPt>
            <c:idx val="8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EBB-423A-9A33-3BFB55865ED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EBB-423A-9A33-3BFB55865ED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EBB-423A-9A33-3BFB55865ED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1EBB-423A-9A33-3BFB55865ED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1EBB-423A-9A33-3BFB55865ED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1EBB-423A-9A33-3BFB55865EDD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EBB-423A-9A33-3BFB55865EDD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1EBB-423A-9A33-3BFB55865EDD}"/>
              </c:ext>
            </c:extLst>
          </c:dPt>
          <c:dLbls>
            <c:dLbl>
              <c:idx val="0"/>
              <c:layout>
                <c:manualLayout>
                  <c:x val="-0.22015800898137822"/>
                  <c:y val="5.49274081165484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47193674232718"/>
                      <c:h val="0.336214104558561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EBB-423A-9A33-3BFB55865EDD}"/>
                </c:ext>
              </c:extLst>
            </c:dLbl>
            <c:dLbl>
              <c:idx val="1"/>
              <c:layout>
                <c:manualLayout>
                  <c:x val="0.13629508349653177"/>
                  <c:y val="-0.183639772348559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EBB-423A-9A33-3BFB55865EDD}"/>
                </c:ext>
              </c:extLst>
            </c:dLbl>
            <c:dLbl>
              <c:idx val="2"/>
              <c:layout>
                <c:manualLayout>
                  <c:x val="0.18889201728134508"/>
                  <c:y val="-2.68217455250124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EBB-423A-9A33-3BFB55865EDD}"/>
                </c:ext>
              </c:extLst>
            </c:dLbl>
            <c:dLbl>
              <c:idx val="3"/>
              <c:layout>
                <c:manualLayout>
                  <c:x val="0.10946181359482939"/>
                  <c:y val="0.167812258332657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409603841861226"/>
                      <c:h val="0.187112447613275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EBB-423A-9A33-3BFB55865EDD}"/>
                </c:ext>
              </c:extLst>
            </c:dLbl>
            <c:dLbl>
              <c:idx val="4"/>
              <c:layout>
                <c:manualLayout>
                  <c:x val="-0.16665354093841409"/>
                  <c:y val="0.105403955205731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EBB-423A-9A33-3BFB55865EDD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EBB-423A-9A33-3BFB55865EDD}"/>
                </c:ext>
              </c:extLst>
            </c:dLbl>
            <c:dLbl>
              <c:idx val="6"/>
              <c:layout>
                <c:manualLayout>
                  <c:x val="3.9149238606318894E-2"/>
                  <c:y val="-1.58973095968387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EBB-423A-9A33-3BFB55865E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BB-423A-9A33-3BFB55865EDD}"/>
                </c:ext>
              </c:extLst>
            </c:dLbl>
            <c:dLbl>
              <c:idx val="8"/>
              <c:layout>
                <c:manualLayout>
                  <c:x val="0.18168461483433934"/>
                  <c:y val="9.22270237283690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EBB-423A-9A33-3BFB55865E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céréales compo.'!$C$28:$C$38</c15:sqref>
                  </c15:fullRef>
                </c:ext>
              </c:extLst>
              <c:f>'Import. TBB céréales compo.'!$C$30:$C$38</c:f>
              <c:strCache>
                <c:ptCount val="9"/>
                <c:pt idx="0">
                  <c:v>1006 - Riz</c:v>
                </c:pt>
                <c:pt idx="1">
                  <c:v>1005 - Maïs</c:v>
                </c:pt>
                <c:pt idx="2">
                  <c:v>1003 - Orge</c:v>
                </c:pt>
                <c:pt idx="3">
                  <c:v>100119 - Blé dur</c:v>
                </c:pt>
                <c:pt idx="4">
                  <c:v>190120 - Produits à base de farine</c:v>
                </c:pt>
                <c:pt idx="5">
                  <c:v>1103 - Gruaux et semoules</c:v>
                </c:pt>
                <c:pt idx="6">
                  <c:v>1101.02 - Farines</c:v>
                </c:pt>
                <c:pt idx="7">
                  <c:v>Autres céréales</c:v>
                </c:pt>
                <c:pt idx="8">
                  <c:v>Autres produits de la minoterie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céréales compo.'!$M$28:$M$38</c15:sqref>
                  </c15:fullRef>
                </c:ext>
              </c:extLst>
              <c:f>'Import. TBB céréales compo.'!$M$30:$M$38</c:f>
              <c:numCache>
                <c:formatCode>0%</c:formatCode>
                <c:ptCount val="9"/>
                <c:pt idx="0">
                  <c:v>0.46038166884979381</c:v>
                </c:pt>
                <c:pt idx="1">
                  <c:v>0.20321336813720184</c:v>
                </c:pt>
                <c:pt idx="2">
                  <c:v>0.15052049716035104</c:v>
                </c:pt>
                <c:pt idx="3">
                  <c:v>0.10820389907081457</c:v>
                </c:pt>
                <c:pt idx="4">
                  <c:v>2.5393677866542556E-2</c:v>
                </c:pt>
                <c:pt idx="5">
                  <c:v>1.2981503606668511E-2</c:v>
                </c:pt>
                <c:pt idx="6">
                  <c:v>1.0925407561372514E-2</c:v>
                </c:pt>
                <c:pt idx="7">
                  <c:v>2.191002381743351E-3</c:v>
                </c:pt>
                <c:pt idx="8">
                  <c:v>2.6188975108008789E-2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20-1EBB-423A-9A33-3BFB55865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1005 - maïs'!$C$38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maïs'!$D$38:$M$38</c:f>
              <c:numCache>
                <c:formatCode>0%</c:formatCode>
                <c:ptCount val="10"/>
                <c:pt idx="0">
                  <c:v>0.32665335970842613</c:v>
                </c:pt>
                <c:pt idx="1">
                  <c:v>0.28422661952030726</c:v>
                </c:pt>
                <c:pt idx="2">
                  <c:v>0.38261312105491035</c:v>
                </c:pt>
                <c:pt idx="3">
                  <c:v>0.36401031610913087</c:v>
                </c:pt>
                <c:pt idx="4">
                  <c:v>0.53610906763225019</c:v>
                </c:pt>
                <c:pt idx="5">
                  <c:v>0.47657215204052988</c:v>
                </c:pt>
                <c:pt idx="6">
                  <c:v>0.48841854299474868</c:v>
                </c:pt>
                <c:pt idx="7">
                  <c:v>0.55841433585301115</c:v>
                </c:pt>
                <c:pt idx="8">
                  <c:v>0.29639267044097239</c:v>
                </c:pt>
                <c:pt idx="9">
                  <c:v>0.46194140806624695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0F-40AC-9F1E-8497991F1C14}"/>
            </c:ext>
          </c:extLst>
        </c:ser>
        <c:ser>
          <c:idx val="2"/>
          <c:order val="2"/>
          <c:tx>
            <c:strRef>
              <c:f>'Import. 1005 - maïs'!$C$39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maïs'!$D$39:$M$39</c:f>
              <c:numCache>
                <c:formatCode>0%</c:formatCode>
                <c:ptCount val="10"/>
                <c:pt idx="0">
                  <c:v>0.25481518963534977</c:v>
                </c:pt>
                <c:pt idx="1">
                  <c:v>0.19797493085772805</c:v>
                </c:pt>
                <c:pt idx="2">
                  <c:v>0.17136823875245916</c:v>
                </c:pt>
                <c:pt idx="3">
                  <c:v>0.11845917058793783</c:v>
                </c:pt>
                <c:pt idx="4">
                  <c:v>0.27951874354795642</c:v>
                </c:pt>
                <c:pt idx="5">
                  <c:v>0.20345414628459632</c:v>
                </c:pt>
                <c:pt idx="6">
                  <c:v>0.21342408329362447</c:v>
                </c:pt>
                <c:pt idx="7">
                  <c:v>0.24235179542620755</c:v>
                </c:pt>
                <c:pt idx="8">
                  <c:v>0.53671594368145759</c:v>
                </c:pt>
                <c:pt idx="9">
                  <c:v>0.36556372917333313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0F-40AC-9F1E-8497991F1C14}"/>
            </c:ext>
          </c:extLst>
        </c:ser>
        <c:ser>
          <c:idx val="3"/>
          <c:order val="3"/>
          <c:tx>
            <c:strRef>
              <c:f>'Import. 1005 - maïs'!$C$40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maïs'!$D$40:$M$40</c:f>
              <c:numCache>
                <c:formatCode>0%</c:formatCode>
                <c:ptCount val="10"/>
                <c:pt idx="0">
                  <c:v>0.4000375401009254</c:v>
                </c:pt>
                <c:pt idx="1">
                  <c:v>0.51103084813800759</c:v>
                </c:pt>
                <c:pt idx="2">
                  <c:v>0.43670841847004582</c:v>
                </c:pt>
                <c:pt idx="3">
                  <c:v>0.49119720547028672</c:v>
                </c:pt>
                <c:pt idx="4">
                  <c:v>0.10310346752243035</c:v>
                </c:pt>
                <c:pt idx="5">
                  <c:v>0.23658267658074883</c:v>
                </c:pt>
                <c:pt idx="6">
                  <c:v>0.26776365937349572</c:v>
                </c:pt>
                <c:pt idx="7">
                  <c:v>0.15202899937621339</c:v>
                </c:pt>
                <c:pt idx="8">
                  <c:v>0.12789136682528912</c:v>
                </c:pt>
                <c:pt idx="9">
                  <c:v>0.12446675541553742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0F-40AC-9F1E-8497991F1C14}"/>
            </c:ext>
          </c:extLst>
        </c:ser>
        <c:ser>
          <c:idx val="4"/>
          <c:order val="4"/>
          <c:tx>
            <c:strRef>
              <c:f>'Import. 1005 - maïs'!$C$41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maïs'!$D$41:$M$41</c:f>
              <c:numCache>
                <c:formatCode>0%</c:formatCode>
                <c:ptCount val="10"/>
                <c:pt idx="0">
                  <c:v>1.1383681101693745E-2</c:v>
                </c:pt>
                <c:pt idx="1">
                  <c:v>3.3919723116383814E-5</c:v>
                </c:pt>
                <c:pt idx="2">
                  <c:v>0</c:v>
                </c:pt>
                <c:pt idx="3">
                  <c:v>2.852619417780377E-6</c:v>
                </c:pt>
                <c:pt idx="4">
                  <c:v>1.7649623298709565E-4</c:v>
                </c:pt>
                <c:pt idx="5">
                  <c:v>2.354572802009041E-2</c:v>
                </c:pt>
                <c:pt idx="6">
                  <c:v>1.2176481045683722E-4</c:v>
                </c:pt>
                <c:pt idx="7">
                  <c:v>2.3277374368601221E-5</c:v>
                </c:pt>
                <c:pt idx="8">
                  <c:v>2.2618721357460361E-2</c:v>
                </c:pt>
                <c:pt idx="9">
                  <c:v>2.0034203084052724E-2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0F-40AC-9F1E-8497991F1C14}"/>
            </c:ext>
          </c:extLst>
        </c:ser>
        <c:ser>
          <c:idx val="5"/>
          <c:order val="5"/>
          <c:tx>
            <c:strRef>
              <c:f>'Import. 1005 - maïs'!$C$42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1.7712721094454587E-3</c:v>
                </c:pt>
                <c:pt idx="7">
                  <c:v>0</c:v>
                </c:pt>
                <c:pt idx="8">
                  <c:v>0</c:v>
                </c:pt>
                <c:pt idx="9">
                  <c:v>1.677536340776806E-2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0F-40AC-9F1E-8497991F1C14}"/>
            </c:ext>
          </c:extLst>
        </c:ser>
        <c:ser>
          <c:idx val="6"/>
          <c:order val="6"/>
          <c:tx>
            <c:strRef>
              <c:f>'Import. 1005 - maïs'!$C$43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3.6828424153600371E-3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0F-40AC-9F1E-8497991F1C14}"/>
            </c:ext>
          </c:extLst>
        </c:ser>
        <c:ser>
          <c:idx val="7"/>
          <c:order val="7"/>
          <c:tx>
            <c:strRef>
              <c:f>'Import. 1005 - maïs'!$C$44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maïs'!$D$44:$M$44</c:f>
              <c:numCache>
                <c:formatCode>0%</c:formatCode>
                <c:ptCount val="10"/>
                <c:pt idx="0">
                  <c:v>8.9932050924676875E-5</c:v>
                </c:pt>
                <c:pt idx="1">
                  <c:v>4.4712362289778664E-5</c:v>
                </c:pt>
                <c:pt idx="2">
                  <c:v>0</c:v>
                </c:pt>
                <c:pt idx="3">
                  <c:v>2.5932903798003425E-6</c:v>
                </c:pt>
                <c:pt idx="4">
                  <c:v>0</c:v>
                </c:pt>
                <c:pt idx="5">
                  <c:v>5.2101684252070553E-6</c:v>
                </c:pt>
                <c:pt idx="6">
                  <c:v>0</c:v>
                </c:pt>
                <c:pt idx="7">
                  <c:v>6.8821085633228056E-4</c:v>
                </c:pt>
                <c:pt idx="8">
                  <c:v>2.5390828231962987E-3</c:v>
                </c:pt>
                <c:pt idx="9">
                  <c:v>1.8751587432075587E-3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0F-40AC-9F1E-8497991F1C14}"/>
            </c:ext>
          </c:extLst>
        </c:ser>
        <c:ser>
          <c:idx val="8"/>
          <c:order val="8"/>
          <c:tx>
            <c:strRef>
              <c:f>'Import. 1005 - maïs'!$C$45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3.2416129747504281E-5</c:v>
                </c:pt>
                <c:pt idx="4">
                  <c:v>1.1917267013658596E-4</c:v>
                </c:pt>
                <c:pt idx="5">
                  <c:v>4.0671877269272575E-4</c:v>
                </c:pt>
                <c:pt idx="6">
                  <c:v>9.6031847180292284E-4</c:v>
                </c:pt>
                <c:pt idx="7">
                  <c:v>1.7980008262292275E-3</c:v>
                </c:pt>
                <c:pt idx="8">
                  <c:v>2.1345882435702215E-3</c:v>
                </c:pt>
                <c:pt idx="9">
                  <c:v>1.3548051384771143E-3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B0F-40AC-9F1E-8497991F1C14}"/>
            </c:ext>
          </c:extLst>
        </c:ser>
        <c:ser>
          <c:idx val="9"/>
          <c:order val="9"/>
          <c:tx>
            <c:strRef>
              <c:f>'Import. 1005 - maïs'!$C$46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maïs'!$D$46:$M$46</c:f>
              <c:numCache>
                <c:formatCode>0%</c:formatCode>
                <c:ptCount val="10"/>
                <c:pt idx="0">
                  <c:v>5.9705925925096676E-6</c:v>
                </c:pt>
                <c:pt idx="1">
                  <c:v>2.0968556108309992E-5</c:v>
                </c:pt>
                <c:pt idx="2">
                  <c:v>1.0254384698938861E-5</c:v>
                </c:pt>
                <c:pt idx="3">
                  <c:v>2.0772255942200744E-4</c:v>
                </c:pt>
                <c:pt idx="4">
                  <c:v>6.396102802267398E-4</c:v>
                </c:pt>
                <c:pt idx="5">
                  <c:v>1.1540523061833628E-3</c:v>
                </c:pt>
                <c:pt idx="6">
                  <c:v>0</c:v>
                </c:pt>
                <c:pt idx="7">
                  <c:v>4.7024998724446913E-6</c:v>
                </c:pt>
                <c:pt idx="8">
                  <c:v>5.1148046481703212E-4</c:v>
                </c:pt>
                <c:pt idx="9">
                  <c:v>1.2071850048587945E-3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0F-40AC-9F1E-8497991F1C14}"/>
            </c:ext>
          </c:extLst>
        </c:ser>
        <c:ser>
          <c:idx val="10"/>
          <c:order val="10"/>
          <c:tx>
            <c:strRef>
              <c:f>'Import. 1005 - maïs'!$C$47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maïs'!$D$47:$M$47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3.7135918238740908E-4</c:v>
                </c:pt>
                <c:pt idx="4">
                  <c:v>1.5769008166596353E-3</c:v>
                </c:pt>
                <c:pt idx="5">
                  <c:v>1.5925856698225091E-2</c:v>
                </c:pt>
                <c:pt idx="6">
                  <c:v>1.6273866917556293E-2</c:v>
                </c:pt>
                <c:pt idx="7">
                  <c:v>1.1772708430665285E-3</c:v>
                </c:pt>
                <c:pt idx="8">
                  <c:v>3.7554976822167473E-4</c:v>
                </c:pt>
                <c:pt idx="9">
                  <c:v>9.8767003570580394E-4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B0F-40AC-9F1E-8497991F1C14}"/>
            </c:ext>
          </c:extLst>
        </c:ser>
        <c:ser>
          <c:idx val="12"/>
          <c:order val="11"/>
          <c:tx>
            <c:strRef>
              <c:f>'Import. 1005 - maïs'!$C$49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maïs'!$D$49:$M$49</c:f>
              <c:numCache>
                <c:formatCode>0%</c:formatCode>
                <c:ptCount val="10"/>
                <c:pt idx="0">
                  <c:v>7.0143268100877638E-3</c:v>
                </c:pt>
                <c:pt idx="1">
                  <c:v>6.6680008424425778E-3</c:v>
                </c:pt>
                <c:pt idx="2">
                  <c:v>9.2999673378857742E-3</c:v>
                </c:pt>
                <c:pt idx="3">
                  <c:v>2.5716364051290096E-2</c:v>
                </c:pt>
                <c:pt idx="4">
                  <c:v>7.8756541297352906E-2</c:v>
                </c:pt>
                <c:pt idx="5">
                  <c:v>4.2353459128508152E-2</c:v>
                </c:pt>
                <c:pt idx="6">
                  <c:v>1.1266492028869625E-2</c:v>
                </c:pt>
                <c:pt idx="7">
                  <c:v>4.3513406944698838E-2</c:v>
                </c:pt>
                <c:pt idx="8">
                  <c:v>1.0820596395015336E-2</c:v>
                </c:pt>
                <c:pt idx="9">
                  <c:v>2.1108795154523804E-3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B0F-40AC-9F1E-8497991F1C14}"/>
            </c:ext>
          </c:extLst>
        </c:ser>
        <c:ser>
          <c:idx val="11"/>
          <c:order val="12"/>
          <c:tx>
            <c:strRef>
              <c:f>'Import. 1005 - maïs'!$C$48</c:f>
              <c:strCache>
                <c:ptCount val="1"/>
                <c:pt idx="0">
                  <c:v>France (19)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maïs'!$D$48:$M$48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1.0217635639113109E-4</c:v>
                </c:pt>
                <c:pt idx="6">
                  <c:v>0</c:v>
                </c:pt>
                <c:pt idx="7">
                  <c:v>5.1397768584680956E-3</c:v>
                </c:pt>
                <c:pt idx="8">
                  <c:v>6.5939223278188436E-2</c:v>
                </c:pt>
                <c:pt idx="9">
                  <c:v>6.5972951090053082E-4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0F-40AC-9F1E-8497991F1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4216"/>
        <c:axId val="7156146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0.99298567318991227</c:v>
                      </c:pt>
                      <c:pt idx="1">
                        <c:v>0.99333199915755743</c:v>
                      </c:pt>
                      <c:pt idx="2">
                        <c:v>0.99070003266211426</c:v>
                      </c:pt>
                      <c:pt idx="3">
                        <c:v>0.97428363594870981</c:v>
                      </c:pt>
                      <c:pt idx="4">
                        <c:v>0.92124345870264712</c:v>
                      </c:pt>
                      <c:pt idx="5">
                        <c:v>0.95764654087149181</c:v>
                      </c:pt>
                      <c:pt idx="6">
                        <c:v>0.98873350797113035</c:v>
                      </c:pt>
                      <c:pt idx="7">
                        <c:v>0.95648659305530126</c:v>
                      </c:pt>
                      <c:pt idx="8">
                        <c:v>0.98917940360498469</c:v>
                      </c:pt>
                      <c:pt idx="9">
                        <c:v>0.99788912048454748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BB0F-40AC-9F1E-8497991F1C14}"/>
                  </c:ext>
                </c:extLst>
              </c15:ser>
            </c15:filteredBarSeries>
          </c:ext>
        </c:extLst>
      </c:barChart>
      <c:catAx>
        <c:axId val="71561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608"/>
        <c:crosses val="autoZero"/>
        <c:auto val="1"/>
        <c:lblAlgn val="ctr"/>
        <c:lblOffset val="100"/>
        <c:noMultiLvlLbl val="0"/>
      </c:catAx>
      <c:valAx>
        <c:axId val="715614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1003 - orge'!$C$7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orge'!$D$7:$M$7</c:f>
              <c:numCache>
                <c:formatCode>0</c:formatCode>
                <c:ptCount val="10"/>
                <c:pt idx="0">
                  <c:v>3174421</c:v>
                </c:pt>
                <c:pt idx="1">
                  <c:v>1437092</c:v>
                </c:pt>
                <c:pt idx="2">
                  <c:v>746022</c:v>
                </c:pt>
                <c:pt idx="3">
                  <c:v>1985508</c:v>
                </c:pt>
                <c:pt idx="4">
                  <c:v>184992</c:v>
                </c:pt>
                <c:pt idx="5">
                  <c:v>1023636</c:v>
                </c:pt>
                <c:pt idx="6">
                  <c:v>404533</c:v>
                </c:pt>
                <c:pt idx="7">
                  <c:v>354925</c:v>
                </c:pt>
                <c:pt idx="8">
                  <c:v>1003100</c:v>
                </c:pt>
                <c:pt idx="9">
                  <c:v>1374460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6B-4882-B58B-AFD05F557989}"/>
            </c:ext>
          </c:extLst>
        </c:ser>
        <c:ser>
          <c:idx val="3"/>
          <c:order val="3"/>
          <c:tx>
            <c:strRef>
              <c:f>'Import. 1003 - orge'!$C$8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orge'!$D$8:$M$8</c:f>
              <c:numCache>
                <c:formatCode>0</c:formatCode>
                <c:ptCount val="10"/>
                <c:pt idx="0">
                  <c:v>463249</c:v>
                </c:pt>
                <c:pt idx="1">
                  <c:v>481415</c:v>
                </c:pt>
                <c:pt idx="2">
                  <c:v>259817</c:v>
                </c:pt>
                <c:pt idx="3">
                  <c:v>703169</c:v>
                </c:pt>
                <c:pt idx="4">
                  <c:v>66000</c:v>
                </c:pt>
                <c:pt idx="5">
                  <c:v>169613</c:v>
                </c:pt>
                <c:pt idx="6">
                  <c:v>106756</c:v>
                </c:pt>
                <c:pt idx="7">
                  <c:v>149498</c:v>
                </c:pt>
                <c:pt idx="8">
                  <c:v>0</c:v>
                </c:pt>
                <c:pt idx="9">
                  <c:v>521885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6B-4882-B58B-AFD05F557989}"/>
            </c:ext>
          </c:extLst>
        </c:ser>
        <c:ser>
          <c:idx val="4"/>
          <c:order val="4"/>
          <c:tx>
            <c:strRef>
              <c:f>'Import. 1003 - orge'!$C$9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orge'!$D$9:$M$9</c:f>
              <c:numCache>
                <c:formatCode>0</c:formatCode>
                <c:ptCount val="10"/>
                <c:pt idx="0">
                  <c:v>2346335</c:v>
                </c:pt>
                <c:pt idx="1">
                  <c:v>1933904</c:v>
                </c:pt>
                <c:pt idx="2">
                  <c:v>758218</c:v>
                </c:pt>
                <c:pt idx="3">
                  <c:v>1904069</c:v>
                </c:pt>
                <c:pt idx="4">
                  <c:v>98700</c:v>
                </c:pt>
                <c:pt idx="5">
                  <c:v>217012</c:v>
                </c:pt>
                <c:pt idx="6">
                  <c:v>313069</c:v>
                </c:pt>
                <c:pt idx="7">
                  <c:v>20383</c:v>
                </c:pt>
                <c:pt idx="8">
                  <c:v>0</c:v>
                </c:pt>
                <c:pt idx="9">
                  <c:v>193240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6B-4882-B58B-AFD05F557989}"/>
            </c:ext>
          </c:extLst>
        </c:ser>
        <c:ser>
          <c:idx val="5"/>
          <c:order val="5"/>
          <c:tx>
            <c:strRef>
              <c:f>'Import. 1003 - orge'!$C$10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orge'!$D$10:$M$10</c:f>
              <c:numCache>
                <c:formatCode>0</c:formatCode>
                <c:ptCount val="10"/>
                <c:pt idx="0">
                  <c:v>65192</c:v>
                </c:pt>
                <c:pt idx="1">
                  <c:v>1593216</c:v>
                </c:pt>
                <c:pt idx="2">
                  <c:v>474767</c:v>
                </c:pt>
                <c:pt idx="3">
                  <c:v>701613</c:v>
                </c:pt>
                <c:pt idx="4">
                  <c:v>132000</c:v>
                </c:pt>
                <c:pt idx="5">
                  <c:v>426056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172595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6B-4882-B58B-AFD05F557989}"/>
            </c:ext>
          </c:extLst>
        </c:ser>
        <c:ser>
          <c:idx val="6"/>
          <c:order val="6"/>
          <c:tx>
            <c:strRef>
              <c:f>'Import. 1003 - orge'!$C$11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orge'!$D$11:$M$11</c:f>
              <c:numCache>
                <c:formatCode>0</c:formatCode>
                <c:ptCount val="10"/>
                <c:pt idx="0">
                  <c:v>235866</c:v>
                </c:pt>
                <c:pt idx="1">
                  <c:v>3402</c:v>
                </c:pt>
                <c:pt idx="2">
                  <c:v>0</c:v>
                </c:pt>
                <c:pt idx="3">
                  <c:v>7466</c:v>
                </c:pt>
                <c:pt idx="4">
                  <c:v>0</c:v>
                </c:pt>
                <c:pt idx="5">
                  <c:v>2353</c:v>
                </c:pt>
                <c:pt idx="6">
                  <c:v>0</c:v>
                </c:pt>
                <c:pt idx="7">
                  <c:v>2799</c:v>
                </c:pt>
                <c:pt idx="8">
                  <c:v>0</c:v>
                </c:pt>
                <c:pt idx="9">
                  <c:v>102980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6B-4882-B58B-AFD05F557989}"/>
            </c:ext>
          </c:extLst>
        </c:ser>
        <c:ser>
          <c:idx val="7"/>
          <c:order val="7"/>
          <c:tx>
            <c:strRef>
              <c:f>'Import. 1003 - orge'!$C$12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orge'!$D$12:$M$12</c:f>
              <c:numCache>
                <c:formatCode>0</c:formatCode>
                <c:ptCount val="10"/>
                <c:pt idx="0">
                  <c:v>1025074</c:v>
                </c:pt>
                <c:pt idx="1">
                  <c:v>1333645</c:v>
                </c:pt>
                <c:pt idx="2">
                  <c:v>675104</c:v>
                </c:pt>
                <c:pt idx="3">
                  <c:v>722037</c:v>
                </c:pt>
                <c:pt idx="4">
                  <c:v>66000</c:v>
                </c:pt>
                <c:pt idx="5">
                  <c:v>196562</c:v>
                </c:pt>
                <c:pt idx="6">
                  <c:v>194629</c:v>
                </c:pt>
                <c:pt idx="7">
                  <c:v>482857</c:v>
                </c:pt>
                <c:pt idx="8">
                  <c:v>20340</c:v>
                </c:pt>
                <c:pt idx="9">
                  <c:v>66000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6B-4882-B58B-AFD05F557989}"/>
            </c:ext>
          </c:extLst>
        </c:ser>
        <c:ser>
          <c:idx val="8"/>
          <c:order val="8"/>
          <c:tx>
            <c:strRef>
              <c:f>'Import. 1003 - orge'!$C$13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orge'!$D$13:$M$13</c:f>
              <c:numCache>
                <c:formatCode>0</c:formatCode>
                <c:ptCount val="10"/>
                <c:pt idx="0">
                  <c:v>197894</c:v>
                </c:pt>
                <c:pt idx="1">
                  <c:v>143004</c:v>
                </c:pt>
                <c:pt idx="2">
                  <c:v>96000</c:v>
                </c:pt>
                <c:pt idx="3">
                  <c:v>173576</c:v>
                </c:pt>
                <c:pt idx="4">
                  <c:v>65998</c:v>
                </c:pt>
                <c:pt idx="5">
                  <c:v>0</c:v>
                </c:pt>
                <c:pt idx="6">
                  <c:v>21998</c:v>
                </c:pt>
                <c:pt idx="7">
                  <c:v>64625</c:v>
                </c:pt>
                <c:pt idx="8">
                  <c:v>0</c:v>
                </c:pt>
                <c:pt idx="9">
                  <c:v>65999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6B-4882-B58B-AFD05F557989}"/>
            </c:ext>
          </c:extLst>
        </c:ser>
        <c:ser>
          <c:idx val="9"/>
          <c:order val="9"/>
          <c:tx>
            <c:strRef>
              <c:f>'Import. 1003 - orge'!$C$14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orge'!$D$14:$M$14</c:f>
              <c:numCache>
                <c:formatCode>0</c:formatCode>
                <c:ptCount val="10"/>
                <c:pt idx="0">
                  <c:v>109575</c:v>
                </c:pt>
                <c:pt idx="1">
                  <c:v>97413</c:v>
                </c:pt>
                <c:pt idx="2">
                  <c:v>57858</c:v>
                </c:pt>
                <c:pt idx="3">
                  <c:v>136116</c:v>
                </c:pt>
                <c:pt idx="4">
                  <c:v>0</c:v>
                </c:pt>
                <c:pt idx="5">
                  <c:v>156424</c:v>
                </c:pt>
                <c:pt idx="6">
                  <c:v>41646</c:v>
                </c:pt>
                <c:pt idx="7">
                  <c:v>11688</c:v>
                </c:pt>
                <c:pt idx="8">
                  <c:v>0</c:v>
                </c:pt>
                <c:pt idx="9">
                  <c:v>42231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A6B-4882-B58B-AFD05F557989}"/>
            </c:ext>
          </c:extLst>
        </c:ser>
        <c:ser>
          <c:idx val="10"/>
          <c:order val="10"/>
          <c:tx>
            <c:strRef>
              <c:f>'Import. 1003 - orge'!$C$15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27685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24937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6B-4882-B58B-AFD05F557989}"/>
            </c:ext>
          </c:extLst>
        </c:ser>
        <c:ser>
          <c:idx val="11"/>
          <c:order val="11"/>
          <c:tx>
            <c:strRef>
              <c:f>'Import. 1003 - orge'!$C$16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orge'!$D$16:$M$16</c:f>
              <c:numCache>
                <c:formatCode>0</c:formatCode>
                <c:ptCount val="10"/>
                <c:pt idx="0">
                  <c:v>0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80</c:v>
                </c:pt>
                <c:pt idx="8">
                  <c:v>391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6B-4882-B58B-AFD05F557989}"/>
            </c:ext>
          </c:extLst>
        </c:ser>
        <c:ser>
          <c:idx val="13"/>
          <c:order val="12"/>
          <c:tx>
            <c:strRef>
              <c:f>'Import. 1003 - orge'!$C$18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orge'!$D$18:$M$18</c:f>
              <c:numCache>
                <c:formatCode>0</c:formatCode>
                <c:ptCount val="10"/>
                <c:pt idx="0">
                  <c:v>1429625</c:v>
                </c:pt>
                <c:pt idx="1">
                  <c:v>744682</c:v>
                </c:pt>
                <c:pt idx="2">
                  <c:v>640694</c:v>
                </c:pt>
                <c:pt idx="3">
                  <c:v>328106</c:v>
                </c:pt>
                <c:pt idx="4">
                  <c:v>65999</c:v>
                </c:pt>
                <c:pt idx="5">
                  <c:v>501022</c:v>
                </c:pt>
                <c:pt idx="6">
                  <c:v>2846461</c:v>
                </c:pt>
                <c:pt idx="7">
                  <c:v>2027165</c:v>
                </c:pt>
                <c:pt idx="8">
                  <c:v>985810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6B-4882-B58B-AFD05F557989}"/>
            </c:ext>
          </c:extLst>
        </c:ser>
        <c:ser>
          <c:idx val="12"/>
          <c:order val="13"/>
          <c:tx>
            <c:strRef>
              <c:f>'Import. 1003 - orge'!$C$17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orge'!$D$17:$M$17</c:f>
              <c:numCache>
                <c:formatCode>0</c:formatCode>
                <c:ptCount val="10"/>
                <c:pt idx="0">
                  <c:v>10000</c:v>
                </c:pt>
                <c:pt idx="1">
                  <c:v>723138</c:v>
                </c:pt>
                <c:pt idx="2">
                  <c:v>478619</c:v>
                </c:pt>
                <c:pt idx="3">
                  <c:v>799729</c:v>
                </c:pt>
                <c:pt idx="4">
                  <c:v>10000</c:v>
                </c:pt>
                <c:pt idx="5">
                  <c:v>178066</c:v>
                </c:pt>
                <c:pt idx="6">
                  <c:v>0</c:v>
                </c:pt>
                <c:pt idx="7">
                  <c:v>132120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A6B-4882-B58B-AFD05F557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6408"/>
        <c:axId val="472920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9057231</c:v>
                      </c:pt>
                      <c:pt idx="1">
                        <c:v>8490929</c:v>
                      </c:pt>
                      <c:pt idx="2">
                        <c:v>4187099</c:v>
                      </c:pt>
                      <c:pt idx="3">
                        <c:v>7461389</c:v>
                      </c:pt>
                      <c:pt idx="4">
                        <c:v>689689</c:v>
                      </c:pt>
                      <c:pt idx="5">
                        <c:v>2898429</c:v>
                      </c:pt>
                      <c:pt idx="6">
                        <c:v>3929092</c:v>
                      </c:pt>
                      <c:pt idx="7">
                        <c:v>3246140</c:v>
                      </c:pt>
                      <c:pt idx="8">
                        <c:v>2009641</c:v>
                      </c:pt>
                      <c:pt idx="9">
                        <c:v>2564387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2A6B-4882-B58B-AFD05F55798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3018081</c:v>
                      </c:pt>
                      <c:pt idx="1">
                        <c:v>3055437</c:v>
                      </c:pt>
                      <c:pt idx="2">
                        <c:v>1651650</c:v>
                      </c:pt>
                      <c:pt idx="3">
                        <c:v>2772193</c:v>
                      </c:pt>
                      <c:pt idx="4">
                        <c:v>273997</c:v>
                      </c:pt>
                      <c:pt idx="5">
                        <c:v>1043043</c:v>
                      </c:pt>
                      <c:pt idx="6">
                        <c:v>365281</c:v>
                      </c:pt>
                      <c:pt idx="7">
                        <c:v>843587</c:v>
                      </c:pt>
                      <c:pt idx="8">
                        <c:v>20340</c:v>
                      </c:pt>
                      <c:pt idx="9">
                        <c:v>799095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2A6B-4882-B58B-AFD05F557989}"/>
                  </c:ext>
                </c:extLst>
              </c15:ser>
            </c15:filteredBarSeries>
          </c:ext>
        </c:extLst>
      </c:barChart>
      <c:catAx>
        <c:axId val="47292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0136"/>
        <c:crosses val="autoZero"/>
        <c:auto val="1"/>
        <c:lblAlgn val="ctr"/>
        <c:lblOffset val="100"/>
        <c:noMultiLvlLbl val="0"/>
      </c:catAx>
      <c:valAx>
        <c:axId val="4729201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640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82304873374465"/>
          <c:y val="0.76764580709447106"/>
          <c:w val="0.8316197779599982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1003 - orge'!$C$38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orge'!$D$38:$M$38</c:f>
              <c:numCache>
                <c:formatCode>0%</c:formatCode>
                <c:ptCount val="10"/>
                <c:pt idx="0">
                  <c:v>0.35048471215982013</c:v>
                </c:pt>
                <c:pt idx="1">
                  <c:v>0.16925026696136547</c:v>
                </c:pt>
                <c:pt idx="2">
                  <c:v>0.17817156938491305</c:v>
                </c:pt>
                <c:pt idx="3">
                  <c:v>0.26610434062612204</c:v>
                </c:pt>
                <c:pt idx="4">
                  <c:v>0.26822524355180377</c:v>
                </c:pt>
                <c:pt idx="5">
                  <c:v>0.35316925134271016</c:v>
                </c:pt>
                <c:pt idx="6">
                  <c:v>0.1029583934405201</c:v>
                </c:pt>
                <c:pt idx="7">
                  <c:v>0.10933755167676071</c:v>
                </c:pt>
                <c:pt idx="8">
                  <c:v>0.49914387694120493</c:v>
                </c:pt>
                <c:pt idx="9">
                  <c:v>0.53597994374484037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E-4CE5-AC36-145875F47568}"/>
            </c:ext>
          </c:extLst>
        </c:ser>
        <c:ser>
          <c:idx val="2"/>
          <c:order val="2"/>
          <c:tx>
            <c:strRef>
              <c:f>'Import. 1003 - orge'!$C$39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orge'!$D$39:$M$39</c:f>
              <c:numCache>
                <c:formatCode>0%</c:formatCode>
                <c:ptCount val="10"/>
                <c:pt idx="0">
                  <c:v>5.1146868176377529E-2</c:v>
                </c:pt>
                <c:pt idx="1">
                  <c:v>5.6697565130976832E-2</c:v>
                </c:pt>
                <c:pt idx="2">
                  <c:v>6.2051792900048461E-2</c:v>
                </c:pt>
                <c:pt idx="3">
                  <c:v>9.4241032065209313E-2</c:v>
                </c:pt>
                <c:pt idx="4">
                  <c:v>9.5695306145233583E-2</c:v>
                </c:pt>
                <c:pt idx="5">
                  <c:v>5.8518942502990411E-2</c:v>
                </c:pt>
                <c:pt idx="6">
                  <c:v>2.7170654186768853E-2</c:v>
                </c:pt>
                <c:pt idx="7">
                  <c:v>4.6054082695139456E-2</c:v>
                </c:pt>
                <c:pt idx="8">
                  <c:v>0</c:v>
                </c:pt>
                <c:pt idx="9">
                  <c:v>0.20351257435012735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FE-4CE5-AC36-145875F47568}"/>
            </c:ext>
          </c:extLst>
        </c:ser>
        <c:ser>
          <c:idx val="3"/>
          <c:order val="3"/>
          <c:tx>
            <c:strRef>
              <c:f>'Import. 1003 - orge'!$C$40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orge'!$D$40:$M$40</c:f>
              <c:numCache>
                <c:formatCode>0%</c:formatCode>
                <c:ptCount val="10"/>
                <c:pt idx="0">
                  <c:v>0.25905654829826025</c:v>
                </c:pt>
                <c:pt idx="1">
                  <c:v>0.22776117901822052</c:v>
                </c:pt>
                <c:pt idx="2">
                  <c:v>0.18108432592589763</c:v>
                </c:pt>
                <c:pt idx="3">
                  <c:v>0.25518961683943836</c:v>
                </c:pt>
                <c:pt idx="4">
                  <c:v>0.14310798055355384</c:v>
                </c:pt>
                <c:pt idx="5">
                  <c:v>7.4872284261577562E-2</c:v>
                </c:pt>
                <c:pt idx="6">
                  <c:v>7.9679732620157526E-2</c:v>
                </c:pt>
                <c:pt idx="7">
                  <c:v>6.2791500058531052E-3</c:v>
                </c:pt>
                <c:pt idx="8">
                  <c:v>0</c:v>
                </c:pt>
                <c:pt idx="9">
                  <c:v>7.5355240843133275E-2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FE-4CE5-AC36-145875F47568}"/>
            </c:ext>
          </c:extLst>
        </c:ser>
        <c:ser>
          <c:idx val="4"/>
          <c:order val="4"/>
          <c:tx>
            <c:strRef>
              <c:f>'Import. 1003 - orge'!$C$41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orge'!$D$41:$M$41</c:f>
              <c:numCache>
                <c:formatCode>0%</c:formatCode>
                <c:ptCount val="10"/>
                <c:pt idx="0">
                  <c:v>7.1977848417468871E-3</c:v>
                </c:pt>
                <c:pt idx="1">
                  <c:v>0.18763741870883621</c:v>
                </c:pt>
                <c:pt idx="2">
                  <c:v>0.11338805220511863</c:v>
                </c:pt>
                <c:pt idx="3">
                  <c:v>9.4032491805480192E-2</c:v>
                </c:pt>
                <c:pt idx="4">
                  <c:v>0.19139061229046717</c:v>
                </c:pt>
                <c:pt idx="5">
                  <c:v>0.1469954930757317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6.7304583902507695E-2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FE-4CE5-AC36-145875F47568}"/>
            </c:ext>
          </c:extLst>
        </c:ser>
        <c:ser>
          <c:idx val="5"/>
          <c:order val="5"/>
          <c:tx>
            <c:strRef>
              <c:f>'Import. 1003 - orge'!$C$42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orge'!$D$42:$M$42</c:f>
              <c:numCache>
                <c:formatCode>0%</c:formatCode>
                <c:ptCount val="10"/>
                <c:pt idx="0">
                  <c:v>2.6041733947163321E-2</c:v>
                </c:pt>
                <c:pt idx="1">
                  <c:v>4.0066287210739838E-4</c:v>
                </c:pt>
                <c:pt idx="2">
                  <c:v>0</c:v>
                </c:pt>
                <c:pt idx="3">
                  <c:v>1.0006179814509067E-3</c:v>
                </c:pt>
                <c:pt idx="4">
                  <c:v>0</c:v>
                </c:pt>
                <c:pt idx="5">
                  <c:v>8.1181909234278292E-4</c:v>
                </c:pt>
                <c:pt idx="6">
                  <c:v>0</c:v>
                </c:pt>
                <c:pt idx="7">
                  <c:v>8.622548626984665E-4</c:v>
                </c:pt>
                <c:pt idx="8">
                  <c:v>0</c:v>
                </c:pt>
                <c:pt idx="9">
                  <c:v>4.0157745301313726E-2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FE-4CE5-AC36-145875F47568}"/>
            </c:ext>
          </c:extLst>
        </c:ser>
        <c:ser>
          <c:idx val="6"/>
          <c:order val="6"/>
          <c:tx>
            <c:strRef>
              <c:f>'Import. 1003 - orge'!$C$43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orge'!$D$43:$M$43</c:f>
              <c:numCache>
                <c:formatCode>0%</c:formatCode>
                <c:ptCount val="10"/>
                <c:pt idx="0">
                  <c:v>0.11317741592325513</c:v>
                </c:pt>
                <c:pt idx="1">
                  <c:v>0.15706703000343072</c:v>
                </c:pt>
                <c:pt idx="2">
                  <c:v>0.16123430566127048</c:v>
                </c:pt>
                <c:pt idx="3">
                  <c:v>9.676978374937964E-2</c:v>
                </c:pt>
                <c:pt idx="4">
                  <c:v>9.5695306145233583E-2</c:v>
                </c:pt>
                <c:pt idx="5">
                  <c:v>6.78167379639108E-2</c:v>
                </c:pt>
                <c:pt idx="6">
                  <c:v>4.9535363386757042E-2</c:v>
                </c:pt>
                <c:pt idx="7">
                  <c:v>0.14874805153197335</c:v>
                </c:pt>
                <c:pt idx="8">
                  <c:v>1.0121210703802321E-2</c:v>
                </c:pt>
                <c:pt idx="9">
                  <c:v>2.5737144978507535E-2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FE-4CE5-AC36-145875F47568}"/>
            </c:ext>
          </c:extLst>
        </c:ser>
        <c:ser>
          <c:idx val="7"/>
          <c:order val="7"/>
          <c:tx>
            <c:strRef>
              <c:f>'Import. 1003 - orge'!$C$44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orge'!$D$44:$M$44</c:f>
              <c:numCache>
                <c:formatCode>0%</c:formatCode>
                <c:ptCount val="10"/>
                <c:pt idx="0">
                  <c:v>2.1849282633952916E-2</c:v>
                </c:pt>
                <c:pt idx="1">
                  <c:v>1.6841973357685596E-2</c:v>
                </c:pt>
                <c:pt idx="2">
                  <c:v>2.2927568705683816E-2</c:v>
                </c:pt>
                <c:pt idx="3">
                  <c:v>2.3263228870656658E-2</c:v>
                </c:pt>
                <c:pt idx="4">
                  <c:v>9.5692406287471596E-2</c:v>
                </c:pt>
                <c:pt idx="5">
                  <c:v>0</c:v>
                </c:pt>
                <c:pt idx="6">
                  <c:v>5.5987490239475177E-3</c:v>
                </c:pt>
                <c:pt idx="7">
                  <c:v>1.9908260272200214E-2</c:v>
                </c:pt>
                <c:pt idx="8">
                  <c:v>0</c:v>
                </c:pt>
                <c:pt idx="9">
                  <c:v>2.5736755021765437E-2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FE-4CE5-AC36-145875F47568}"/>
            </c:ext>
          </c:extLst>
        </c:ser>
        <c:ser>
          <c:idx val="8"/>
          <c:order val="8"/>
          <c:tx>
            <c:strRef>
              <c:f>'Import. 1003 - orge'!$C$45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orge'!$D$45:$M$45</c:f>
              <c:numCache>
                <c:formatCode>0%</c:formatCode>
                <c:ptCount val="10"/>
                <c:pt idx="0">
                  <c:v>1.209806838315154E-2</c:v>
                </c:pt>
                <c:pt idx="1">
                  <c:v>1.1472596225925337E-2</c:v>
                </c:pt>
                <c:pt idx="2">
                  <c:v>1.3818159064306815E-2</c:v>
                </c:pt>
                <c:pt idx="3">
                  <c:v>1.8242715933990308E-2</c:v>
                </c:pt>
                <c:pt idx="4">
                  <c:v>0</c:v>
                </c:pt>
                <c:pt idx="5">
                  <c:v>5.3968546409106449E-2</c:v>
                </c:pt>
                <c:pt idx="6">
                  <c:v>1.0599395483740264E-2</c:v>
                </c:pt>
                <c:pt idx="7">
                  <c:v>3.6005840783207132E-3</c:v>
                </c:pt>
                <c:pt idx="8">
                  <c:v>0</c:v>
                </c:pt>
                <c:pt idx="9">
                  <c:v>1.6468263175565934E-2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FE-4CE5-AC36-145875F47568}"/>
            </c:ext>
          </c:extLst>
        </c:ser>
        <c:ser>
          <c:idx val="9"/>
          <c:order val="9"/>
          <c:tx>
            <c:strRef>
              <c:f>'Import. 1003 - orge'!$C$46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9.5517261247386083E-3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9.7243512777127634E-3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FE-4CE5-AC36-145875F47568}"/>
            </c:ext>
          </c:extLst>
        </c:ser>
        <c:ser>
          <c:idx val="10"/>
          <c:order val="10"/>
          <c:tx>
            <c:strRef>
              <c:f>'Import. 1003 - orge'!$C$47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orge'!$D$47:$M$47</c:f>
              <c:numCache>
                <c:formatCode>0%</c:formatCode>
                <c:ptCount val="10"/>
                <c:pt idx="0">
                  <c:v>0</c:v>
                </c:pt>
                <c:pt idx="1">
                  <c:v>2.1199093762296213E-6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2.464465488241419E-5</c:v>
                </c:pt>
                <c:pt idx="8">
                  <c:v>1.9456211333267981E-4</c:v>
                </c:pt>
                <c:pt idx="9">
                  <c:v>2.3397404525915942E-5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FE-4CE5-AC36-145875F47568}"/>
            </c:ext>
          </c:extLst>
        </c:ser>
        <c:ser>
          <c:idx val="12"/>
          <c:order val="11"/>
          <c:tx>
            <c:strRef>
              <c:f>'Import. 1003 - orge'!$C$49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orge'!$D$49:$M$49</c:f>
              <c:numCache>
                <c:formatCode>0%</c:formatCode>
                <c:ptCount val="10"/>
                <c:pt idx="0">
                  <c:v>0.15784349543475262</c:v>
                </c:pt>
                <c:pt idx="1">
                  <c:v>8.7703241894968142E-2</c:v>
                </c:pt>
                <c:pt idx="2">
                  <c:v>0.15301620525332696</c:v>
                </c:pt>
                <c:pt idx="3">
                  <c:v>4.3973849909179109E-2</c:v>
                </c:pt>
                <c:pt idx="4">
                  <c:v>9.5693856216352582E-2</c:v>
                </c:pt>
                <c:pt idx="5">
                  <c:v>0.17285984924936923</c:v>
                </c:pt>
                <c:pt idx="6">
                  <c:v>0.7244577118581087</c:v>
                </c:pt>
                <c:pt idx="7">
                  <c:v>0.62448477268386449</c:v>
                </c:pt>
                <c:pt idx="8">
                  <c:v>0.49054035024166009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FE-4CE5-AC36-145875F47568}"/>
            </c:ext>
          </c:extLst>
        </c:ser>
        <c:ser>
          <c:idx val="11"/>
          <c:order val="12"/>
          <c:tx>
            <c:strRef>
              <c:f>'Import. 1003 - orge'!$C$48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orge'!$D$48:$M$48</c:f>
              <c:numCache>
                <c:formatCode>0%</c:formatCode>
                <c:ptCount val="10"/>
                <c:pt idx="0">
                  <c:v>1.1040902015196476E-3</c:v>
                </c:pt>
                <c:pt idx="1">
                  <c:v>8.5165945917107536E-2</c:v>
                </c:pt>
                <c:pt idx="2">
                  <c:v>0.11430802089943419</c:v>
                </c:pt>
                <c:pt idx="3">
                  <c:v>0.10718232221909352</c:v>
                </c:pt>
                <c:pt idx="4">
                  <c:v>1.4499288809883876E-2</c:v>
                </c:pt>
                <c:pt idx="5">
                  <c:v>6.1435349977522306E-2</c:v>
                </c:pt>
                <c:pt idx="6">
                  <c:v>0</c:v>
                </c:pt>
                <c:pt idx="7">
                  <c:v>4.0700647538307037E-2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9FE-4CE5-AC36-145875F47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0920"/>
        <c:axId val="472922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0.84215650456524749</c:v>
                      </c:pt>
                      <c:pt idx="1">
                        <c:v>0.91229675810503186</c:v>
                      </c:pt>
                      <c:pt idx="2">
                        <c:v>0.84698379474667307</c:v>
                      </c:pt>
                      <c:pt idx="3">
                        <c:v>0.95602615009082104</c:v>
                      </c:pt>
                      <c:pt idx="4">
                        <c:v>0.90430614378364738</c:v>
                      </c:pt>
                      <c:pt idx="5">
                        <c:v>0.82714015075063074</c:v>
                      </c:pt>
                      <c:pt idx="6">
                        <c:v>0.27554228814189136</c:v>
                      </c:pt>
                      <c:pt idx="7">
                        <c:v>0.37551522731613546</c:v>
                      </c:pt>
                      <c:pt idx="8">
                        <c:v>0.50945964975833991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09FE-4CE5-AC36-145875F47568}"/>
                  </c:ext>
                </c:extLst>
              </c15:ser>
            </c15:filteredBarSeries>
          </c:ext>
        </c:extLst>
      </c:barChart>
      <c:catAx>
        <c:axId val="472920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2488"/>
        <c:crosses val="autoZero"/>
        <c:auto val="1"/>
        <c:lblAlgn val="ctr"/>
        <c:lblOffset val="100"/>
        <c:noMultiLvlLbl val="0"/>
      </c:catAx>
      <c:valAx>
        <c:axId val="47292248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0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82029541882454"/>
          <c:y val="0.76764580709447106"/>
          <c:w val="0.83127050583531703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100119 - blé d.'!$C$7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d.'!$D$7:$M$7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  <c:pt idx="5">
                  <c:v>61700</c:v>
                </c:pt>
                <c:pt idx="6">
                  <c:v>301275</c:v>
                </c:pt>
                <c:pt idx="7">
                  <c:v>1508846</c:v>
                </c:pt>
                <c:pt idx="8">
                  <c:v>1254432</c:v>
                </c:pt>
                <c:pt idx="9">
                  <c:v>944388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8-4811-934B-C6F6EDED9705}"/>
            </c:ext>
          </c:extLst>
        </c:ser>
        <c:ser>
          <c:idx val="3"/>
          <c:order val="3"/>
          <c:tx>
            <c:strRef>
              <c:f>'Import. 100119 - blé d.'!$C$8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d.'!$D$8:$M$8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705931</c:v>
                </c:pt>
                <c:pt idx="9">
                  <c:v>570529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8-4811-934B-C6F6EDED9705}"/>
            </c:ext>
          </c:extLst>
        </c:ser>
        <c:ser>
          <c:idx val="4"/>
          <c:order val="4"/>
          <c:tx>
            <c:strRef>
              <c:f>'Import. 100119 - blé d.'!$C$9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d.'!$D$9:$M$9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12092</c:v>
                </c:pt>
                <c:pt idx="9">
                  <c:v>102621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8-4811-934B-C6F6EDED9705}"/>
            </c:ext>
          </c:extLst>
        </c:ser>
        <c:ser>
          <c:idx val="5"/>
          <c:order val="5"/>
          <c:tx>
            <c:strRef>
              <c:f>'Import. 100119 - blé d.'!$C$10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d.'!$D$10:$M$10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58-4811-934B-C6F6EDED9705}"/>
            </c:ext>
          </c:extLst>
        </c:ser>
        <c:ser>
          <c:idx val="6"/>
          <c:order val="6"/>
          <c:tx>
            <c:strRef>
              <c:f>'Import. 100119 - blé d.'!$C$11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362070</c:v>
                </c:pt>
                <c:pt idx="7">
                  <c:v>229271</c:v>
                </c:pt>
                <c:pt idx="8">
                  <c:v>49006</c:v>
                </c:pt>
                <c:pt idx="9">
                  <c:v>12350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58-4811-934B-C6F6EDED9705}"/>
            </c:ext>
          </c:extLst>
        </c:ser>
        <c:ser>
          <c:idx val="7"/>
          <c:order val="7"/>
          <c:tx>
            <c:strRef>
              <c:f>'Import. 100119 - blé d.'!$C$12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58-4811-934B-C6F6EDED9705}"/>
            </c:ext>
          </c:extLst>
        </c:ser>
        <c:ser>
          <c:idx val="8"/>
          <c:order val="8"/>
          <c:tx>
            <c:strRef>
              <c:f>'Import. 100119 - blé d.'!$C$13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39</c:v>
                </c:pt>
                <c:pt idx="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58-4811-934B-C6F6EDED9705}"/>
            </c:ext>
          </c:extLst>
        </c:ser>
        <c:ser>
          <c:idx val="9"/>
          <c:order val="9"/>
          <c:tx>
            <c:strRef>
              <c:f>'Import. 100119 - blé d.'!$C$14</c:f>
              <c:strCache>
                <c:ptCount val="1"/>
                <c:pt idx="0">
                  <c:v>Yémen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239</c:v>
                </c:pt>
                <c:pt idx="4">
                  <c:v>88</c:v>
                </c:pt>
                <c:pt idx="5">
                  <c:v>12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58-4811-934B-C6F6EDED9705}"/>
            </c:ext>
          </c:extLst>
        </c:ser>
        <c:ser>
          <c:idx val="10"/>
          <c:order val="10"/>
          <c:tx>
            <c:strRef>
              <c:f>'Import. 100119 - blé d.'!$C$15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58-4811-934B-C6F6EDED9705}"/>
            </c:ext>
          </c:extLst>
        </c:ser>
        <c:ser>
          <c:idx val="11"/>
          <c:order val="11"/>
          <c:tx>
            <c:strRef>
              <c:f>'Import. 100119 - blé d.'!$C$16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133571</c:v>
                </c:pt>
                <c:pt idx="3">
                  <c:v>315545</c:v>
                </c:pt>
                <c:pt idx="4">
                  <c:v>0</c:v>
                </c:pt>
                <c:pt idx="5">
                  <c:v>70100</c:v>
                </c:pt>
                <c:pt idx="6">
                  <c:v>54000</c:v>
                </c:pt>
                <c:pt idx="7">
                  <c:v>176311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58-4811-934B-C6F6EDED9705}"/>
            </c:ext>
          </c:extLst>
        </c:ser>
        <c:ser>
          <c:idx val="13"/>
          <c:order val="12"/>
          <c:tx>
            <c:strRef>
              <c:f>'Import. 100119 - blé d.'!$C$18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d.'!$D$18:$M$18</c:f>
              <c:numCache>
                <c:formatCode>0</c:formatCode>
                <c:ptCount val="10"/>
                <c:pt idx="0">
                  <c:v>110</c:v>
                </c:pt>
                <c:pt idx="1">
                  <c:v>3</c:v>
                </c:pt>
                <c:pt idx="2">
                  <c:v>513739</c:v>
                </c:pt>
                <c:pt idx="3">
                  <c:v>1480981</c:v>
                </c:pt>
                <c:pt idx="4">
                  <c:v>0</c:v>
                </c:pt>
                <c:pt idx="5">
                  <c:v>641575</c:v>
                </c:pt>
                <c:pt idx="6">
                  <c:v>600935</c:v>
                </c:pt>
                <c:pt idx="7">
                  <c:v>1192209</c:v>
                </c:pt>
                <c:pt idx="8">
                  <c:v>604307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58-4811-934B-C6F6EDED9705}"/>
            </c:ext>
          </c:extLst>
        </c:ser>
        <c:ser>
          <c:idx val="12"/>
          <c:order val="13"/>
          <c:tx>
            <c:strRef>
              <c:f>'Import. 100119 - blé d.'!$C$17</c:f>
              <c:strCache>
                <c:ptCount val="1"/>
                <c:pt idx="0">
                  <c:v>France (19)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100119 - blé d.'!$D$4:$M$4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d.'!$D$17:$M$17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388720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058-4811-934B-C6F6EDED9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7584"/>
        <c:axId val="4729240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100119 - blé d.'!$C$5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100119 - blé d.'!$D$4:$M$4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100119 - blé d.'!$D$5:$M$5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110</c:v>
                      </c:pt>
                      <c:pt idx="1">
                        <c:v>3</c:v>
                      </c:pt>
                      <c:pt idx="2">
                        <c:v>647310</c:v>
                      </c:pt>
                      <c:pt idx="3">
                        <c:v>2185494</c:v>
                      </c:pt>
                      <c:pt idx="4">
                        <c:v>141</c:v>
                      </c:pt>
                      <c:pt idx="5">
                        <c:v>773387</c:v>
                      </c:pt>
                      <c:pt idx="6">
                        <c:v>1318282</c:v>
                      </c:pt>
                      <c:pt idx="7">
                        <c:v>3106637</c:v>
                      </c:pt>
                      <c:pt idx="8">
                        <c:v>2625807</c:v>
                      </c:pt>
                      <c:pt idx="9">
                        <c:v>1644367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058-4811-934B-C6F6EDED970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100119 - blé d.'!$C$6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100119 - blé d.'!$D$4:$M$4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100119 - blé d.'!$D$6:$M$6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647308</c:v>
                      </c:pt>
                      <c:pt idx="3">
                        <c:v>2185252</c:v>
                      </c:pt>
                      <c:pt idx="4">
                        <c:v>3</c:v>
                      </c:pt>
                      <c:pt idx="5">
                        <c:v>649213</c:v>
                      </c:pt>
                      <c:pt idx="6">
                        <c:v>360878</c:v>
                      </c:pt>
                      <c:pt idx="7">
                        <c:v>727516</c:v>
                      </c:pt>
                      <c:pt idx="8">
                        <c:v>1016855</c:v>
                      </c:pt>
                      <c:pt idx="9">
                        <c:v>584970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058-4811-934B-C6F6EDED9705}"/>
                  </c:ext>
                </c:extLst>
              </c15:ser>
            </c15:filteredBarSeries>
          </c:ext>
        </c:extLst>
      </c:barChart>
      <c:catAx>
        <c:axId val="47292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4056"/>
        <c:crosses val="autoZero"/>
        <c:auto val="1"/>
        <c:lblAlgn val="ctr"/>
        <c:lblOffset val="100"/>
        <c:noMultiLvlLbl val="0"/>
      </c:catAx>
      <c:valAx>
        <c:axId val="472924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758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83940798340219"/>
          <c:y val="0.76871116243030124"/>
          <c:w val="0.82694294197756824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100119 - blé d.'!$C$38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d.'!$D$38:$M$38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0.3546099290780142</c:v>
                </c:pt>
                <c:pt idx="5">
                  <c:v>7.9778946374842091E-2</c:v>
                </c:pt>
                <c:pt idx="6">
                  <c:v>0.22853607953381749</c:v>
                </c:pt>
                <c:pt idx="7">
                  <c:v>0.48568468089448491</c:v>
                </c:pt>
                <c:pt idx="8">
                  <c:v>0.47773198868005151</c:v>
                </c:pt>
                <c:pt idx="9">
                  <c:v>0.57431704722850796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B-4B66-8B0B-310A0D510C0A}"/>
            </c:ext>
          </c:extLst>
        </c:ser>
        <c:ser>
          <c:idx val="2"/>
          <c:order val="2"/>
          <c:tx>
            <c:strRef>
              <c:f>'Import. 100119 - blé d.'!$C$39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d.'!$D$39:$M$39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0.26884344508183577</c:v>
                </c:pt>
                <c:pt idx="9">
                  <c:v>0.34695965073490287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9B-4B66-8B0B-310A0D510C0A}"/>
            </c:ext>
          </c:extLst>
        </c:ser>
        <c:ser>
          <c:idx val="3"/>
          <c:order val="3"/>
          <c:tx>
            <c:strRef>
              <c:f>'Import. 100119 - blé d.'!$C$40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4.605060463316611E-3</c:v>
                </c:pt>
                <c:pt idx="9">
                  <c:v>6.240760122284137E-2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9B-4B66-8B0B-310A0D510C0A}"/>
            </c:ext>
          </c:extLst>
        </c:ser>
        <c:ser>
          <c:idx val="4"/>
          <c:order val="4"/>
          <c:tx>
            <c:strRef>
              <c:f>'Import. 100119 - blé d.'!$C$41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7.8236792638139777E-3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9B-4B66-8B0B-310A0D510C0A}"/>
            </c:ext>
          </c:extLst>
        </c:ser>
        <c:ser>
          <c:idx val="5"/>
          <c:order val="5"/>
          <c:tx>
            <c:strRef>
              <c:f>'Import. 100119 - blé d.'!$C$42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0.27465291948156767</c:v>
                </c:pt>
                <c:pt idx="7">
                  <c:v>7.3800382857733299E-2</c:v>
                </c:pt>
                <c:pt idx="8">
                  <c:v>1.8663214775495686E-2</c:v>
                </c:pt>
                <c:pt idx="9">
                  <c:v>7.5104888385621946E-3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9B-4B66-8B0B-310A0D510C0A}"/>
            </c:ext>
          </c:extLst>
        </c:ser>
        <c:ser>
          <c:idx val="6"/>
          <c:order val="6"/>
          <c:tx>
            <c:strRef>
              <c:f>'Import. 100119 - blé d.'!$C$43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9.5842351494526462E-4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9B-4B66-8B0B-310A0D510C0A}"/>
            </c:ext>
          </c:extLst>
        </c:ser>
        <c:ser>
          <c:idx val="7"/>
          <c:order val="7"/>
          <c:tx>
            <c:strRef>
              <c:f>'Import. 100119 - blé d.'!$C$44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1.3726873649618806E-6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1.4852576750690359E-5</c:v>
                </c:pt>
                <c:pt idx="9">
                  <c:v>2.3109196426345213E-5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9B-4B66-8B0B-310A0D510C0A}"/>
            </c:ext>
          </c:extLst>
        </c:ser>
        <c:ser>
          <c:idx val="8"/>
          <c:order val="8"/>
          <c:tx>
            <c:strRef>
              <c:f>'Import. 100119 - blé d.'!$C$45</c:f>
              <c:strCache>
                <c:ptCount val="1"/>
                <c:pt idx="0">
                  <c:v>Yémen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1.0935742674196314E-4</c:v>
                </c:pt>
                <c:pt idx="4">
                  <c:v>0.62411347517730498</c:v>
                </c:pt>
                <c:pt idx="5">
                  <c:v>1.5516164610990358E-5</c:v>
                </c:pt>
                <c:pt idx="6">
                  <c:v>1.5171260777284374E-6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09B-4B66-8B0B-310A0D510C0A}"/>
            </c:ext>
          </c:extLst>
        </c:ser>
        <c:ser>
          <c:idx val="9"/>
          <c:order val="9"/>
          <c:tx>
            <c:strRef>
              <c:f>'Import. 100119 - blé d.'!$C$46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2.7453747299237611E-6</c:v>
                </c:pt>
                <c:pt idx="4">
                  <c:v>2.1276595744680851E-2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9B-4B66-8B0B-310A0D510C0A}"/>
            </c:ext>
          </c:extLst>
        </c:ser>
        <c:ser>
          <c:idx val="10"/>
          <c:order val="10"/>
          <c:tx>
            <c:strRef>
              <c:f>'Import. 100119 - blé d.'!$C$47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d.'!$D$47:$M$47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0.20634780862337984</c:v>
                </c:pt>
                <c:pt idx="3">
                  <c:v>0.14438154485896554</c:v>
                </c:pt>
                <c:pt idx="4">
                  <c:v>0</c:v>
                </c:pt>
                <c:pt idx="5">
                  <c:v>9.0640261602535341E-2</c:v>
                </c:pt>
                <c:pt idx="6">
                  <c:v>4.0962404098667811E-2</c:v>
                </c:pt>
                <c:pt idx="7">
                  <c:v>5.6753009765865788E-2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09B-4B66-8B0B-310A0D510C0A}"/>
            </c:ext>
          </c:extLst>
        </c:ser>
        <c:ser>
          <c:idx val="12"/>
          <c:order val="11"/>
          <c:tx>
            <c:strRef>
              <c:f>'Import. 100119 - blé d.'!$C$49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d.'!$D$49:$M$49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0.79365219137662013</c:v>
                </c:pt>
                <c:pt idx="3">
                  <c:v>0.67764130214953688</c:v>
                </c:pt>
                <c:pt idx="4">
                  <c:v>0</c:v>
                </c:pt>
                <c:pt idx="5">
                  <c:v>0.82956527585801154</c:v>
                </c:pt>
                <c:pt idx="6">
                  <c:v>0.45584707975986927</c:v>
                </c:pt>
                <c:pt idx="7">
                  <c:v>0.38376192648191598</c:v>
                </c:pt>
                <c:pt idx="8">
                  <c:v>0.23014143842254972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09B-4B66-8B0B-310A0D510C0A}"/>
            </c:ext>
          </c:extLst>
        </c:ser>
        <c:ser>
          <c:idx val="11"/>
          <c:order val="12"/>
          <c:tx>
            <c:strRef>
              <c:f>'Import. 100119 - blé d.'!$C$48</c:f>
              <c:strCache>
                <c:ptCount val="1"/>
                <c:pt idx="0">
                  <c:v>France (19)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100119 - blé d.'!$D$36:$M$36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100119 - blé d.'!$D$48:$M$48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0.17786367750266072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09B-4B66-8B0B-310A0D510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4448"/>
        <c:axId val="472922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100119 - blé d.'!$C$37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100119 - blé d.'!$D$36:$M$36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100119 - blé d.'!$D$37:$M$37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0.20634780862337984</c:v>
                      </c:pt>
                      <c:pt idx="3">
                        <c:v>0.32235869785046312</c:v>
                      </c:pt>
                      <c:pt idx="4">
                        <c:v>1</c:v>
                      </c:pt>
                      <c:pt idx="5">
                        <c:v>0.1704347241419884</c:v>
                      </c:pt>
                      <c:pt idx="6">
                        <c:v>0.54415292024013073</c:v>
                      </c:pt>
                      <c:pt idx="7">
                        <c:v>0.61623807351808402</c:v>
                      </c:pt>
                      <c:pt idx="8">
                        <c:v>0.76985856157745036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809B-4B66-8B0B-310A0D510C0A}"/>
                  </c:ext>
                </c:extLst>
              </c15:ser>
            </c15:filteredBarSeries>
          </c:ext>
        </c:extLst>
      </c:barChart>
      <c:catAx>
        <c:axId val="47292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2880"/>
        <c:crosses val="autoZero"/>
        <c:auto val="1"/>
        <c:lblAlgn val="ctr"/>
        <c:lblOffset val="100"/>
        <c:noMultiLvlLbl val="0"/>
      </c:catAx>
      <c:valAx>
        <c:axId val="472922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16246007624977"/>
          <c:y val="0.76871116243030124"/>
          <c:w val="0.83077259695237315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79-4091-BEAE-41196C5998EF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79-4091-BEAE-41196C5998EF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79-4091-BEAE-41196C5998E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79-4091-BEAE-41196C5998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79-4091-BEAE-41196C5998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079-4091-BEAE-41196C5998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079-4091-BEAE-41196C5998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079-4091-BEAE-41196C5998EF}"/>
              </c:ext>
            </c:extLst>
          </c:dPt>
          <c:dPt>
            <c:idx val="8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079-4091-BEAE-41196C5998E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079-4091-BEAE-41196C5998E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079-4091-BEAE-41196C5998E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079-4091-BEAE-41196C5998E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079-4091-BEAE-41196C5998E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E079-4091-BEAE-41196C5998E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E079-4091-BEAE-41196C5998EF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E079-4091-BEAE-41196C5998EF}"/>
              </c:ext>
            </c:extLst>
          </c:dPt>
          <c:dLbls>
            <c:dLbl>
              <c:idx val="0"/>
              <c:layout>
                <c:manualLayout>
                  <c:x val="-0.24403275931484034"/>
                  <c:y val="-0.218804606350459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47404461536183"/>
                      <c:h val="0.372427212549597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079-4091-BEAE-41196C5998EF}"/>
                </c:ext>
              </c:extLst>
            </c:dLbl>
            <c:dLbl>
              <c:idx val="1"/>
              <c:layout>
                <c:manualLayout>
                  <c:x val="0.19255927013609203"/>
                  <c:y val="-5.220901104183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79-4091-BEAE-41196C5998EF}"/>
                </c:ext>
              </c:extLst>
            </c:dLbl>
            <c:dLbl>
              <c:idx val="2"/>
              <c:layout>
                <c:manualLayout>
                  <c:x val="0.15858085608603678"/>
                  <c:y val="0.148899599203863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79-4091-BEAE-41196C5998E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79-4091-BEAE-41196C5998E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79-4091-BEAE-41196C5998E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79-4091-BEAE-41196C5998E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79-4091-BEAE-41196C5998E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79-4091-BEAE-41196C5998EF}"/>
                </c:ext>
              </c:extLst>
            </c:dLbl>
            <c:dLbl>
              <c:idx val="8"/>
              <c:layout>
                <c:manualLayout>
                  <c:x val="-0.11881260443891477"/>
                  <c:y val="8.170847137990295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079-4091-BEAE-41196C5998E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079-4091-BEAE-41196C5998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compo.'!$C$70:$C$79</c:f>
              <c:strCache>
                <c:ptCount val="10"/>
                <c:pt idx="0">
                  <c:v>190120 - Produits à base de farine</c:v>
                </c:pt>
                <c:pt idx="1">
                  <c:v>1103 - Gruaux et semoules</c:v>
                </c:pt>
                <c:pt idx="2">
                  <c:v>1101.02 - Farines</c:v>
                </c:pt>
                <c:pt idx="3">
                  <c:v>1005 - Maïs</c:v>
                </c:pt>
                <c:pt idx="4">
                  <c:v>1006 - Riz</c:v>
                </c:pt>
                <c:pt idx="5">
                  <c:v>1003 - Orge</c:v>
                </c:pt>
                <c:pt idx="6">
                  <c:v>100199 - Blé tendre</c:v>
                </c:pt>
                <c:pt idx="7">
                  <c:v>100119 - Blé dur</c:v>
                </c:pt>
                <c:pt idx="8">
                  <c:v>Autres produits de la minoterie</c:v>
                </c:pt>
                <c:pt idx="9">
                  <c:v>Autres céréales</c:v>
                </c:pt>
              </c:strCache>
            </c:strRef>
          </c:cat>
          <c:val>
            <c:numRef>
              <c:f>'Import. TBB céréales compo.'!$M$70:$M$79</c:f>
              <c:numCache>
                <c:formatCode>0%</c:formatCode>
                <c:ptCount val="10"/>
                <c:pt idx="0">
                  <c:v>0.64692707843168207</c:v>
                </c:pt>
                <c:pt idx="1">
                  <c:v>0.14683981359428297</c:v>
                </c:pt>
                <c:pt idx="2">
                  <c:v>0.1242434975921272</c:v>
                </c:pt>
                <c:pt idx="3">
                  <c:v>4.3526008802889536E-3</c:v>
                </c:pt>
                <c:pt idx="4">
                  <c:v>2.6933914831437565E-4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7.553698402429844E-2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E079-4091-BEAE-41196C599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céréales pays'!$C$7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1108060698</c:v>
                </c:pt>
                <c:pt idx="1">
                  <c:v>687660783</c:v>
                </c:pt>
                <c:pt idx="2">
                  <c:v>688161515</c:v>
                </c:pt>
                <c:pt idx="3">
                  <c:v>888726499</c:v>
                </c:pt>
                <c:pt idx="4">
                  <c:v>888194354</c:v>
                </c:pt>
                <c:pt idx="5">
                  <c:v>981297253</c:v>
                </c:pt>
                <c:pt idx="6">
                  <c:v>702827961</c:v>
                </c:pt>
                <c:pt idx="7">
                  <c:v>1002608415</c:v>
                </c:pt>
                <c:pt idx="8">
                  <c:v>1174590428</c:v>
                </c:pt>
                <c:pt idx="9">
                  <c:v>1373083174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37-41B8-9E2D-9F5549F7CDCC}"/>
            </c:ext>
          </c:extLst>
        </c:ser>
        <c:ser>
          <c:idx val="3"/>
          <c:order val="3"/>
          <c:tx>
            <c:strRef>
              <c:f>'Import. TBB céréales pays'!$C$8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658131995</c:v>
                </c:pt>
                <c:pt idx="1">
                  <c:v>261880863</c:v>
                </c:pt>
                <c:pt idx="2">
                  <c:v>120878060</c:v>
                </c:pt>
                <c:pt idx="3">
                  <c:v>404838239</c:v>
                </c:pt>
                <c:pt idx="4">
                  <c:v>37684766</c:v>
                </c:pt>
                <c:pt idx="5">
                  <c:v>193979307</c:v>
                </c:pt>
                <c:pt idx="6">
                  <c:v>175075055</c:v>
                </c:pt>
                <c:pt idx="7">
                  <c:v>766543583</c:v>
                </c:pt>
                <c:pt idx="8">
                  <c:v>619004056</c:v>
                </c:pt>
                <c:pt idx="9">
                  <c:v>571587637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37-41B8-9E2D-9F5549F7CDCC}"/>
            </c:ext>
          </c:extLst>
        </c:ser>
        <c:ser>
          <c:idx val="4"/>
          <c:order val="4"/>
          <c:tx>
            <c:strRef>
              <c:f>'Import. TBB céréales pays'!$C$9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209154518</c:v>
                </c:pt>
                <c:pt idx="1">
                  <c:v>459093914</c:v>
                </c:pt>
                <c:pt idx="2">
                  <c:v>249836559</c:v>
                </c:pt>
                <c:pt idx="3">
                  <c:v>399671650</c:v>
                </c:pt>
                <c:pt idx="4">
                  <c:v>243971838</c:v>
                </c:pt>
                <c:pt idx="5">
                  <c:v>384469879</c:v>
                </c:pt>
                <c:pt idx="6">
                  <c:v>350998528</c:v>
                </c:pt>
                <c:pt idx="7">
                  <c:v>892152478</c:v>
                </c:pt>
                <c:pt idx="8">
                  <c:v>247521455</c:v>
                </c:pt>
                <c:pt idx="9">
                  <c:v>436348520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37-41B8-9E2D-9F5549F7CDCC}"/>
            </c:ext>
          </c:extLst>
        </c:ser>
        <c:ser>
          <c:idx val="5"/>
          <c:order val="5"/>
          <c:tx>
            <c:strRef>
              <c:f>'Import. TBB céréales pays'!$C$10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154740244</c:v>
                </c:pt>
                <c:pt idx="1">
                  <c:v>123754025</c:v>
                </c:pt>
                <c:pt idx="2">
                  <c:v>87459463</c:v>
                </c:pt>
                <c:pt idx="3">
                  <c:v>84369971</c:v>
                </c:pt>
                <c:pt idx="4">
                  <c:v>110782395</c:v>
                </c:pt>
                <c:pt idx="5">
                  <c:v>123880666</c:v>
                </c:pt>
                <c:pt idx="6">
                  <c:v>132916392</c:v>
                </c:pt>
                <c:pt idx="7">
                  <c:v>581676413</c:v>
                </c:pt>
                <c:pt idx="8">
                  <c:v>485902198</c:v>
                </c:pt>
                <c:pt idx="9">
                  <c:v>273459936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37-41B8-9E2D-9F5549F7CDCC}"/>
            </c:ext>
          </c:extLst>
        </c:ser>
        <c:ser>
          <c:idx val="6"/>
          <c:order val="6"/>
          <c:tx>
            <c:strRef>
              <c:f>'Import. TBB céréales pays'!$C$11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83883575</c:v>
                </c:pt>
                <c:pt idx="1">
                  <c:v>84129059</c:v>
                </c:pt>
                <c:pt idx="2">
                  <c:v>44792386</c:v>
                </c:pt>
                <c:pt idx="3">
                  <c:v>147385959</c:v>
                </c:pt>
                <c:pt idx="4">
                  <c:v>13523732</c:v>
                </c:pt>
                <c:pt idx="5">
                  <c:v>41781250</c:v>
                </c:pt>
                <c:pt idx="6">
                  <c:v>37105267</c:v>
                </c:pt>
                <c:pt idx="7">
                  <c:v>57332633</c:v>
                </c:pt>
                <c:pt idx="8">
                  <c:v>214283507</c:v>
                </c:pt>
                <c:pt idx="9">
                  <c:v>256642446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37-41B8-9E2D-9F5549F7CDCC}"/>
            </c:ext>
          </c:extLst>
        </c:ser>
        <c:ser>
          <c:idx val="7"/>
          <c:order val="7"/>
          <c:tx>
            <c:strRef>
              <c:f>'Import. TBB céréales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332903245</c:v>
                </c:pt>
                <c:pt idx="1">
                  <c:v>432023487</c:v>
                </c:pt>
                <c:pt idx="2">
                  <c:v>338462070</c:v>
                </c:pt>
                <c:pt idx="3">
                  <c:v>424688906</c:v>
                </c:pt>
                <c:pt idx="4">
                  <c:v>145321377</c:v>
                </c:pt>
                <c:pt idx="5">
                  <c:v>252771197</c:v>
                </c:pt>
                <c:pt idx="6">
                  <c:v>269578377</c:v>
                </c:pt>
                <c:pt idx="7">
                  <c:v>332243980</c:v>
                </c:pt>
                <c:pt idx="8">
                  <c:v>220165337</c:v>
                </c:pt>
                <c:pt idx="9">
                  <c:v>235987596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37-41B8-9E2D-9F5549F7CDCC}"/>
            </c:ext>
          </c:extLst>
        </c:ser>
        <c:ser>
          <c:idx val="8"/>
          <c:order val="8"/>
          <c:tx>
            <c:strRef>
              <c:f>'Import. TBB céréales pays'!$C$13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84042368</c:v>
                </c:pt>
                <c:pt idx="1">
                  <c:v>59987373</c:v>
                </c:pt>
                <c:pt idx="2">
                  <c:v>63702399</c:v>
                </c:pt>
                <c:pt idx="3">
                  <c:v>62753523</c:v>
                </c:pt>
                <c:pt idx="4">
                  <c:v>94423128</c:v>
                </c:pt>
                <c:pt idx="5">
                  <c:v>96724959</c:v>
                </c:pt>
                <c:pt idx="6">
                  <c:v>78713258</c:v>
                </c:pt>
                <c:pt idx="7">
                  <c:v>118655841</c:v>
                </c:pt>
                <c:pt idx="8">
                  <c:v>134729105</c:v>
                </c:pt>
                <c:pt idx="9">
                  <c:v>207411487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37-41B8-9E2D-9F5549F7CDCC}"/>
            </c:ext>
          </c:extLst>
        </c:ser>
        <c:ser>
          <c:idx val="9"/>
          <c:order val="9"/>
          <c:tx>
            <c:strRef>
              <c:f>'Import. TBB céréales pays'!$C$14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117778332</c:v>
                </c:pt>
                <c:pt idx="1">
                  <c:v>89403654</c:v>
                </c:pt>
                <c:pt idx="2">
                  <c:v>92069389</c:v>
                </c:pt>
                <c:pt idx="3">
                  <c:v>37053353</c:v>
                </c:pt>
                <c:pt idx="4">
                  <c:v>16993066</c:v>
                </c:pt>
                <c:pt idx="5">
                  <c:v>35262551</c:v>
                </c:pt>
                <c:pt idx="6">
                  <c:v>706082550</c:v>
                </c:pt>
                <c:pt idx="7">
                  <c:v>723458626</c:v>
                </c:pt>
                <c:pt idx="8">
                  <c:v>340360190</c:v>
                </c:pt>
                <c:pt idx="9">
                  <c:v>58590927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37-41B8-9E2D-9F5549F7CDCC}"/>
            </c:ext>
          </c:extLst>
        </c:ser>
        <c:ser>
          <c:idx val="10"/>
          <c:order val="10"/>
          <c:tx>
            <c:strRef>
              <c:f>'Import. TBB céréales pays'!$C$15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466147933</c:v>
                </c:pt>
                <c:pt idx="1">
                  <c:v>349264143</c:v>
                </c:pt>
                <c:pt idx="2">
                  <c:v>126280037</c:v>
                </c:pt>
                <c:pt idx="3">
                  <c:v>404576808</c:v>
                </c:pt>
                <c:pt idx="4">
                  <c:v>24356494</c:v>
                </c:pt>
                <c:pt idx="5">
                  <c:v>54926547</c:v>
                </c:pt>
                <c:pt idx="6">
                  <c:v>173288723</c:v>
                </c:pt>
                <c:pt idx="7">
                  <c:v>85838830</c:v>
                </c:pt>
                <c:pt idx="8">
                  <c:v>33035327</c:v>
                </c:pt>
                <c:pt idx="9">
                  <c:v>57973919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837-41B8-9E2D-9F5549F7CDCC}"/>
            </c:ext>
          </c:extLst>
        </c:ser>
        <c:ser>
          <c:idx val="11"/>
          <c:order val="11"/>
          <c:tx>
            <c:strRef>
              <c:f>'Import. TBB céréales pays'!$C$16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64961418</c:v>
                </c:pt>
                <c:pt idx="1">
                  <c:v>54853256</c:v>
                </c:pt>
                <c:pt idx="2">
                  <c:v>49342445</c:v>
                </c:pt>
                <c:pt idx="3">
                  <c:v>55012127</c:v>
                </c:pt>
                <c:pt idx="4">
                  <c:v>65265346</c:v>
                </c:pt>
                <c:pt idx="5">
                  <c:v>75952806</c:v>
                </c:pt>
                <c:pt idx="6">
                  <c:v>64891609</c:v>
                </c:pt>
                <c:pt idx="7">
                  <c:v>75042094</c:v>
                </c:pt>
                <c:pt idx="8">
                  <c:v>52382604</c:v>
                </c:pt>
                <c:pt idx="9">
                  <c:v>51693285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837-41B8-9E2D-9F5549F7CDCC}"/>
            </c:ext>
          </c:extLst>
        </c:ser>
        <c:ser>
          <c:idx val="13"/>
          <c:order val="12"/>
          <c:tx>
            <c:strRef>
              <c:f>'Import. TBB céréales pays'!$C$18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pays'!$D$18:$M$18</c:f>
              <c:numCache>
                <c:formatCode>0</c:formatCode>
                <c:ptCount val="10"/>
                <c:pt idx="0">
                  <c:v>1386977796</c:v>
                </c:pt>
                <c:pt idx="1">
                  <c:v>1026186293</c:v>
                </c:pt>
                <c:pt idx="2">
                  <c:v>626967176</c:v>
                </c:pt>
                <c:pt idx="3">
                  <c:v>875812470</c:v>
                </c:pt>
                <c:pt idx="4">
                  <c:v>251416067</c:v>
                </c:pt>
                <c:pt idx="5">
                  <c:v>530221981</c:v>
                </c:pt>
                <c:pt idx="6">
                  <c:v>397125776</c:v>
                </c:pt>
                <c:pt idx="7">
                  <c:v>922390333</c:v>
                </c:pt>
                <c:pt idx="8">
                  <c:v>374658347</c:v>
                </c:pt>
                <c:pt idx="9">
                  <c:v>349205883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37-41B8-9E2D-9F5549F7CDCC}"/>
            </c:ext>
          </c:extLst>
        </c:ser>
        <c:ser>
          <c:idx val="12"/>
          <c:order val="13"/>
          <c:tx>
            <c:strRef>
              <c:f>'Import. TBB céréales pays'!$C$17</c:f>
              <c:strCache>
                <c:ptCount val="1"/>
                <c:pt idx="0">
                  <c:v>France (22)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29364160</c:v>
                </c:pt>
                <c:pt idx="1">
                  <c:v>148145765</c:v>
                </c:pt>
                <c:pt idx="2">
                  <c:v>98343880</c:v>
                </c:pt>
                <c:pt idx="3">
                  <c:v>254389496</c:v>
                </c:pt>
                <c:pt idx="4">
                  <c:v>5697943</c:v>
                </c:pt>
                <c:pt idx="5">
                  <c:v>39953461</c:v>
                </c:pt>
                <c:pt idx="6">
                  <c:v>4116750</c:v>
                </c:pt>
                <c:pt idx="7">
                  <c:v>59804290</c:v>
                </c:pt>
                <c:pt idx="8">
                  <c:v>12434550</c:v>
                </c:pt>
                <c:pt idx="9">
                  <c:v>11465099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837-41B8-9E2D-9F5549F7CD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645640"/>
        <c:axId val="4716397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4696146282</c:v>
                      </c:pt>
                      <c:pt idx="1">
                        <c:v>3776382615</c:v>
                      </c:pt>
                      <c:pt idx="2">
                        <c:v>2586295379</c:v>
                      </c:pt>
                      <c:pt idx="3">
                        <c:v>4039279001</c:v>
                      </c:pt>
                      <c:pt idx="4">
                        <c:v>1897630506</c:v>
                      </c:pt>
                      <c:pt idx="5">
                        <c:v>2811221857</c:v>
                      </c:pt>
                      <c:pt idx="6">
                        <c:v>3092720246</c:v>
                      </c:pt>
                      <c:pt idx="7">
                        <c:v>5617747516</c:v>
                      </c:pt>
                      <c:pt idx="8">
                        <c:v>3909067104</c:v>
                      </c:pt>
                      <c:pt idx="9">
                        <c:v>3883449909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6837-41B8-9E2D-9F5549F7CDCC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céréales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céréales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1214386618</c:v>
                      </c:pt>
                      <c:pt idx="1">
                        <c:v>1079892181</c:v>
                      </c:pt>
                      <c:pt idx="2">
                        <c:v>540885674</c:v>
                      </c:pt>
                      <c:pt idx="3">
                        <c:v>1073168339</c:v>
                      </c:pt>
                      <c:pt idx="4">
                        <c:v>94117531</c:v>
                      </c:pt>
                      <c:pt idx="5">
                        <c:v>408272812</c:v>
                      </c:pt>
                      <c:pt idx="6">
                        <c:v>250387295</c:v>
                      </c:pt>
                      <c:pt idx="7">
                        <c:v>784489222</c:v>
                      </c:pt>
                      <c:pt idx="8">
                        <c:v>422701726</c:v>
                      </c:pt>
                      <c:pt idx="9">
                        <c:v>432071357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6837-41B8-9E2D-9F5549F7CDCC}"/>
                  </c:ext>
                </c:extLst>
              </c15:ser>
            </c15:filteredBarSeries>
          </c:ext>
        </c:extLst>
      </c:barChart>
      <c:catAx>
        <c:axId val="47164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39760"/>
        <c:crosses val="autoZero"/>
        <c:auto val="1"/>
        <c:lblAlgn val="ctr"/>
        <c:lblOffset val="100"/>
        <c:noMultiLvlLbl val="0"/>
      </c:catAx>
      <c:valAx>
        <c:axId val="47163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4564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882998497988686E-2"/>
          <c:y val="0.68997730183848127"/>
          <c:w val="0.90451700197593876"/>
          <c:h val="0.290316649309654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0.23595106103213162</c:v>
                </c:pt>
                <c:pt idx="1">
                  <c:v>0.18209510346450952</c:v>
                </c:pt>
                <c:pt idx="2">
                  <c:v>0.2660800156809931</c:v>
                </c:pt>
                <c:pt idx="3">
                  <c:v>0.22002107276570371</c:v>
                </c:pt>
                <c:pt idx="4">
                  <c:v>0.46805442428948812</c:v>
                </c:pt>
                <c:pt idx="5">
                  <c:v>0.3490643225316955</c:v>
                </c:pt>
                <c:pt idx="6">
                  <c:v>0.2272523555627152</c:v>
                </c:pt>
                <c:pt idx="7">
                  <c:v>0.17847160488157474</c:v>
                </c:pt>
                <c:pt idx="8">
                  <c:v>0.30047845093221504</c:v>
                </c:pt>
                <c:pt idx="9">
                  <c:v>0.35357303587664224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8-4BF6-A284-25AC1330C13C}"/>
            </c:ext>
          </c:extLst>
        </c:ser>
        <c:ser>
          <c:idx val="2"/>
          <c:order val="2"/>
          <c:tx>
            <c:strRef>
              <c:f>'Import. TBB céréales pays'!$C$39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0.14014299288814189</c:v>
                </c:pt>
                <c:pt idx="1">
                  <c:v>6.934701530501565E-2</c:v>
                </c:pt>
                <c:pt idx="2">
                  <c:v>4.6737917478991871E-2</c:v>
                </c:pt>
                <c:pt idx="3">
                  <c:v>0.10022537163186168</c:v>
                </c:pt>
                <c:pt idx="4">
                  <c:v>1.9858853386287203E-2</c:v>
                </c:pt>
                <c:pt idx="5">
                  <c:v>6.9001778183030119E-2</c:v>
                </c:pt>
                <c:pt idx="6">
                  <c:v>5.6608758980523713E-2</c:v>
                </c:pt>
                <c:pt idx="7">
                  <c:v>0.13645034434473863</c:v>
                </c:pt>
                <c:pt idx="8">
                  <c:v>0.15835083909575168</c:v>
                </c:pt>
                <c:pt idx="9">
                  <c:v>0.14718553100822293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78-4BF6-A284-25AC1330C13C}"/>
            </c:ext>
          </c:extLst>
        </c:ser>
        <c:ser>
          <c:idx val="3"/>
          <c:order val="3"/>
          <c:tx>
            <c:strRef>
              <c:f>'Import. TBB céréales pays'!$C$40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4.4537479337403658E-2</c:v>
                </c:pt>
                <c:pt idx="1">
                  <c:v>0.12156975624674619</c:v>
                </c:pt>
                <c:pt idx="2">
                  <c:v>9.6600164477964684E-2</c:v>
                </c:pt>
                <c:pt idx="3">
                  <c:v>9.8946284696118714E-2</c:v>
                </c:pt>
                <c:pt idx="4">
                  <c:v>0.12856656616164244</c:v>
                </c:pt>
                <c:pt idx="5">
                  <c:v>0.13676255328004872</c:v>
                </c:pt>
                <c:pt idx="6">
                  <c:v>0.113491845392084</c:v>
                </c:pt>
                <c:pt idx="7">
                  <c:v>0.15880964309254655</c:v>
                </c:pt>
                <c:pt idx="8">
                  <c:v>6.3319827573878357E-2</c:v>
                </c:pt>
                <c:pt idx="9">
                  <c:v>0.11236105273013836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8-4BF6-A284-25AC1330C13C}"/>
            </c:ext>
          </c:extLst>
        </c:ser>
        <c:ser>
          <c:idx val="4"/>
          <c:order val="4"/>
          <c:tx>
            <c:strRef>
              <c:f>'Import. TBB céréales pays'!$C$41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3.29504735815212E-2</c:v>
                </c:pt>
                <c:pt idx="1">
                  <c:v>3.2770520791098386E-2</c:v>
                </c:pt>
                <c:pt idx="2">
                  <c:v>3.3816502055467657E-2</c:v>
                </c:pt>
                <c:pt idx="3">
                  <c:v>2.0887383857146936E-2</c:v>
                </c:pt>
                <c:pt idx="4">
                  <c:v>5.8379328667896108E-2</c:v>
                </c:pt>
                <c:pt idx="5">
                  <c:v>4.4066485073575606E-2</c:v>
                </c:pt>
                <c:pt idx="6">
                  <c:v>4.2977179126339901E-2</c:v>
                </c:pt>
                <c:pt idx="7">
                  <c:v>0.10354264077253698</c:v>
                </c:pt>
                <c:pt idx="8">
                  <c:v>0.1243013192336337</c:v>
                </c:pt>
                <c:pt idx="9">
                  <c:v>7.0416753764803094E-2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78-4BF6-A284-25AC1330C13C}"/>
            </c:ext>
          </c:extLst>
        </c:ser>
        <c:ser>
          <c:idx val="5"/>
          <c:order val="5"/>
          <c:tx>
            <c:strRef>
              <c:f>'Import. TBB céréales pays'!$C$42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1.7862215093579999E-2</c:v>
                </c:pt>
                <c:pt idx="1">
                  <c:v>2.2277684116496759E-2</c:v>
                </c:pt>
                <c:pt idx="2">
                  <c:v>1.7319130043575739E-2</c:v>
                </c:pt>
                <c:pt idx="3">
                  <c:v>3.6488184887330591E-2</c:v>
                </c:pt>
                <c:pt idx="4">
                  <c:v>7.1266413336211407E-3</c:v>
                </c:pt>
                <c:pt idx="5">
                  <c:v>1.486230974476946E-2</c:v>
                </c:pt>
                <c:pt idx="6">
                  <c:v>1.1997615060072265E-2</c:v>
                </c:pt>
                <c:pt idx="7">
                  <c:v>1.0205626514312003E-2</c:v>
                </c:pt>
                <c:pt idx="8">
                  <c:v>5.4817044910979357E-2</c:v>
                </c:pt>
                <c:pt idx="9">
                  <c:v>6.6086199645635751E-2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78-4BF6-A284-25AC1330C13C}"/>
            </c:ext>
          </c:extLst>
        </c:ser>
        <c:ser>
          <c:idx val="6"/>
          <c:order val="6"/>
          <c:tx>
            <c:strRef>
              <c:f>'Import. TBB céréales pays'!$C$43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7.08886020599475E-2</c:v>
                </c:pt>
                <c:pt idx="1">
                  <c:v>0.11440140765503444</c:v>
                </c:pt>
                <c:pt idx="2">
                  <c:v>0.13086752300151713</c:v>
                </c:pt>
                <c:pt idx="3">
                  <c:v>0.10513978011790229</c:v>
                </c:pt>
                <c:pt idx="4">
                  <c:v>7.6580438889719243E-2</c:v>
                </c:pt>
                <c:pt idx="5">
                  <c:v>8.9915065355156712E-2</c:v>
                </c:pt>
                <c:pt idx="6">
                  <c:v>8.7165458094265666E-2</c:v>
                </c:pt>
                <c:pt idx="7">
                  <c:v>5.9141849834605492E-2</c:v>
                </c:pt>
                <c:pt idx="8">
                  <c:v>5.6321708259935772E-2</c:v>
                </c:pt>
                <c:pt idx="9">
                  <c:v>6.0767513816282884E-2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78-4BF6-A284-25AC1330C13C}"/>
            </c:ext>
          </c:extLst>
        </c:ser>
        <c:ser>
          <c:idx val="7"/>
          <c:order val="7"/>
          <c:tx>
            <c:strRef>
              <c:f>'Import. TBB céréales pays'!$C$44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1.7896028563277194E-2</c:v>
                </c:pt>
                <c:pt idx="1">
                  <c:v>1.5884876908851039E-2</c:v>
                </c:pt>
                <c:pt idx="2">
                  <c:v>2.4630751582841535E-2</c:v>
                </c:pt>
                <c:pt idx="3">
                  <c:v>1.5535822849687823E-2</c:v>
                </c:pt>
                <c:pt idx="4">
                  <c:v>4.9758437009443816E-2</c:v>
                </c:pt>
                <c:pt idx="5">
                  <c:v>3.440673270206436E-2</c:v>
                </c:pt>
                <c:pt idx="6">
                  <c:v>2.5451140659037804E-2</c:v>
                </c:pt>
                <c:pt idx="7">
                  <c:v>2.1121604461940363E-2</c:v>
                </c:pt>
                <c:pt idx="8">
                  <c:v>3.4465794885469428E-2</c:v>
                </c:pt>
                <c:pt idx="9">
                  <c:v>5.3409080034563669E-2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78-4BF6-A284-25AC1330C13C}"/>
            </c:ext>
          </c:extLst>
        </c:ser>
        <c:ser>
          <c:idx val="8"/>
          <c:order val="8"/>
          <c:tx>
            <c:strRef>
              <c:f>'Import. TBB céréales pays'!$C$45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2.5079783492144635E-2</c:v>
                </c:pt>
                <c:pt idx="1">
                  <c:v>2.3674416264094573E-2</c:v>
                </c:pt>
                <c:pt idx="2">
                  <c:v>3.5598945792339833E-2</c:v>
                </c:pt>
                <c:pt idx="3">
                  <c:v>9.1732591363029737E-3</c:v>
                </c:pt>
                <c:pt idx="4">
                  <c:v>8.9548866053062916E-3</c:v>
                </c:pt>
                <c:pt idx="5">
                  <c:v>1.2543496313603113E-2</c:v>
                </c:pt>
                <c:pt idx="6">
                  <c:v>0.22830469419703214</c:v>
                </c:pt>
                <c:pt idx="7">
                  <c:v>0.12878090799550984</c:v>
                </c:pt>
                <c:pt idx="8">
                  <c:v>8.7069416038348973E-2</c:v>
                </c:pt>
                <c:pt idx="9">
                  <c:v>1.5087339446355146E-2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178-4BF6-A284-25AC1330C13C}"/>
            </c:ext>
          </c:extLst>
        </c:ser>
        <c:ser>
          <c:idx val="9"/>
          <c:order val="9"/>
          <c:tx>
            <c:strRef>
              <c:f>'Import. TBB céréales pays'!$C$46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9.9261799996885197E-2</c:v>
                </c:pt>
                <c:pt idx="1">
                  <c:v>9.2486429106177839E-2</c:v>
                </c:pt>
                <c:pt idx="2">
                  <c:v>4.8826610458093389E-2</c:v>
                </c:pt>
                <c:pt idx="3">
                  <c:v>0.10016064943764452</c:v>
                </c:pt>
                <c:pt idx="4">
                  <c:v>1.2835214191060228E-2</c:v>
                </c:pt>
                <c:pt idx="5">
                  <c:v>1.9538318138510403E-2</c:v>
                </c:pt>
                <c:pt idx="6">
                  <c:v>5.6031166486566211E-2</c:v>
                </c:pt>
                <c:pt idx="7">
                  <c:v>1.5279937333516859E-2</c:v>
                </c:pt>
                <c:pt idx="8">
                  <c:v>8.4509490681795169E-3</c:v>
                </c:pt>
                <c:pt idx="9">
                  <c:v>1.4928458035635757E-2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78-4BF6-A284-25AC1330C13C}"/>
            </c:ext>
          </c:extLst>
        </c:ser>
        <c:ser>
          <c:idx val="10"/>
          <c:order val="10"/>
          <c:tx>
            <c:strRef>
              <c:f>'Import. TBB céréales pays'!$C$47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pays'!$D$47:$M$47</c:f>
              <c:numCache>
                <c:formatCode>0%</c:formatCode>
                <c:ptCount val="10"/>
                <c:pt idx="0">
                  <c:v>1.3832920462676507E-2</c:v>
                </c:pt>
                <c:pt idx="1">
                  <c:v>1.4525343852108586E-2</c:v>
                </c:pt>
                <c:pt idx="2">
                  <c:v>1.9078425999074562E-2</c:v>
                </c:pt>
                <c:pt idx="3">
                  <c:v>1.3619293687408249E-2</c:v>
                </c:pt>
                <c:pt idx="4">
                  <c:v>3.4393073779980646E-2</c:v>
                </c:pt>
                <c:pt idx="5">
                  <c:v>2.7017720359165519E-2</c:v>
                </c:pt>
                <c:pt idx="6">
                  <c:v>2.098204940583559E-2</c:v>
                </c:pt>
                <c:pt idx="7">
                  <c:v>1.3358039638889317E-2</c:v>
                </c:pt>
                <c:pt idx="8">
                  <c:v>1.3400282626614128E-2</c:v>
                </c:pt>
                <c:pt idx="9">
                  <c:v>1.3311175941834454E-2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178-4BF6-A284-25AC1330C13C}"/>
            </c:ext>
          </c:extLst>
        </c:ser>
        <c:ser>
          <c:idx val="12"/>
          <c:order val="11"/>
          <c:tx>
            <c:strRef>
              <c:f>'Import. TBB céréales pays'!$C$49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pays'!$D$49:$M$49</c:f>
              <c:numCache>
                <c:formatCode>0%</c:formatCode>
                <c:ptCount val="10"/>
                <c:pt idx="0">
                  <c:v>0.29534382293758371</c:v>
                </c:pt>
                <c:pt idx="1">
                  <c:v>0.27173790307262075</c:v>
                </c:pt>
                <c:pt idx="2">
                  <c:v>0.2424190141198872</c:v>
                </c:pt>
                <c:pt idx="3">
                  <c:v>0.21682396036103871</c:v>
                </c:pt>
                <c:pt idx="4">
                  <c:v>0.132489473691039</c:v>
                </c:pt>
                <c:pt idx="5">
                  <c:v>0.18860908457997949</c:v>
                </c:pt>
                <c:pt idx="6">
                  <c:v>0.12840662730928429</c:v>
                </c:pt>
                <c:pt idx="7">
                  <c:v>0.16419220165607742</c:v>
                </c:pt>
                <c:pt idx="8">
                  <c:v>9.5843416608690682E-2</c:v>
                </c:pt>
                <c:pt idx="9">
                  <c:v>8.9921562317748949E-2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178-4BF6-A284-25AC1330C13C}"/>
            </c:ext>
          </c:extLst>
        </c:ser>
        <c:ser>
          <c:idx val="11"/>
          <c:order val="12"/>
          <c:tx>
            <c:strRef>
              <c:f>'Import. TBB céréales pays'!$C$48</c:f>
              <c:strCache>
                <c:ptCount val="1"/>
                <c:pt idx="0">
                  <c:v>France (22)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pays'!$D$48:$M$48</c:f>
              <c:numCache>
                <c:formatCode>0%</c:formatCode>
                <c:ptCount val="10"/>
                <c:pt idx="0">
                  <c:v>6.2528205547069029E-3</c:v>
                </c:pt>
                <c:pt idx="1">
                  <c:v>3.9229543217246275E-2</c:v>
                </c:pt>
                <c:pt idx="2">
                  <c:v>3.80249993092533E-2</c:v>
                </c:pt>
                <c:pt idx="3">
                  <c:v>6.29789365718538E-2</c:v>
                </c:pt>
                <c:pt idx="4">
                  <c:v>3.0026619945158072E-3</c:v>
                </c:pt>
                <c:pt idx="5">
                  <c:v>1.4212133738400997E-2</c:v>
                </c:pt>
                <c:pt idx="6">
                  <c:v>1.3311097262432446E-3</c:v>
                </c:pt>
                <c:pt idx="7">
                  <c:v>1.0645599473751785E-2</c:v>
                </c:pt>
                <c:pt idx="8">
                  <c:v>3.1809507663033455E-3</c:v>
                </c:pt>
                <c:pt idx="9">
                  <c:v>2.9522973821367758E-3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178-4BF6-A284-25AC1330C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640152"/>
        <c:axId val="4716464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0.70465617706241634</c:v>
                      </c:pt>
                      <c:pt idx="1">
                        <c:v>0.72826209692737931</c:v>
                      </c:pt>
                      <c:pt idx="2">
                        <c:v>0.75758098588011291</c:v>
                      </c:pt>
                      <c:pt idx="3">
                        <c:v>0.78317603963896132</c:v>
                      </c:pt>
                      <c:pt idx="4">
                        <c:v>0.86751052630896108</c:v>
                      </c:pt>
                      <c:pt idx="5">
                        <c:v>0.8113909154200204</c:v>
                      </c:pt>
                      <c:pt idx="6">
                        <c:v>0.8715933726907158</c:v>
                      </c:pt>
                      <c:pt idx="7">
                        <c:v>0.83580779834392227</c:v>
                      </c:pt>
                      <c:pt idx="8">
                        <c:v>0.90415658339130922</c:v>
                      </c:pt>
                      <c:pt idx="9">
                        <c:v>0.91007843768225105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D178-4BF6-A284-25AC1330C13C}"/>
                  </c:ext>
                </c:extLst>
              </c15:ser>
            </c15:filteredBarSeries>
          </c:ext>
        </c:extLst>
      </c:barChart>
      <c:catAx>
        <c:axId val="47164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46424"/>
        <c:crosses val="autoZero"/>
        <c:auto val="1"/>
        <c:lblAlgn val="ctr"/>
        <c:lblOffset val="100"/>
        <c:noMultiLvlLbl val="0"/>
      </c:catAx>
      <c:valAx>
        <c:axId val="4716464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40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339967530009506E-2"/>
          <c:y val="0.68997730183848127"/>
          <c:w val="0.90466003246999049"/>
          <c:h val="0.290316649309654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1103 - gruaux'!$C$7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gruaux'!$D$7:$M$7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2391</c:v>
                </c:pt>
                <c:pt idx="4">
                  <c:v>9165</c:v>
                </c:pt>
                <c:pt idx="5">
                  <c:v>20660</c:v>
                </c:pt>
                <c:pt idx="6">
                  <c:v>22224</c:v>
                </c:pt>
                <c:pt idx="7">
                  <c:v>20718</c:v>
                </c:pt>
                <c:pt idx="8">
                  <c:v>21423</c:v>
                </c:pt>
                <c:pt idx="9">
                  <c:v>24047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98-4C71-928B-7C2B73448891}"/>
            </c:ext>
          </c:extLst>
        </c:ser>
        <c:ser>
          <c:idx val="3"/>
          <c:order val="3"/>
          <c:tx>
            <c:strRef>
              <c:f>'Import. 1103 - gruaux'!$C$8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gruaux'!$D$8:$M$8</c:f>
              <c:numCache>
                <c:formatCode>0</c:formatCode>
                <c:ptCount val="10"/>
                <c:pt idx="0">
                  <c:v>5821</c:v>
                </c:pt>
                <c:pt idx="1">
                  <c:v>7330</c:v>
                </c:pt>
                <c:pt idx="2">
                  <c:v>9305</c:v>
                </c:pt>
                <c:pt idx="3">
                  <c:v>16582</c:v>
                </c:pt>
                <c:pt idx="4">
                  <c:v>17723</c:v>
                </c:pt>
                <c:pt idx="5">
                  <c:v>16538</c:v>
                </c:pt>
                <c:pt idx="6">
                  <c:v>21319</c:v>
                </c:pt>
                <c:pt idx="7">
                  <c:v>28911</c:v>
                </c:pt>
                <c:pt idx="8">
                  <c:v>26280</c:v>
                </c:pt>
                <c:pt idx="9">
                  <c:v>21521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8-4C71-928B-7C2B73448891}"/>
            </c:ext>
          </c:extLst>
        </c:ser>
        <c:ser>
          <c:idx val="4"/>
          <c:order val="4"/>
          <c:tx>
            <c:strRef>
              <c:f>'Import. 1103 - gruaux'!$C$9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gruaux'!$D$9:$M$9</c:f>
              <c:numCache>
                <c:formatCode>0</c:formatCode>
                <c:ptCount val="10"/>
                <c:pt idx="0">
                  <c:v>16239</c:v>
                </c:pt>
                <c:pt idx="1">
                  <c:v>20387</c:v>
                </c:pt>
                <c:pt idx="2">
                  <c:v>24446</c:v>
                </c:pt>
                <c:pt idx="3">
                  <c:v>24857</c:v>
                </c:pt>
                <c:pt idx="4">
                  <c:v>21595</c:v>
                </c:pt>
                <c:pt idx="5">
                  <c:v>23201</c:v>
                </c:pt>
                <c:pt idx="6">
                  <c:v>0</c:v>
                </c:pt>
                <c:pt idx="7">
                  <c:v>2906</c:v>
                </c:pt>
                <c:pt idx="8">
                  <c:v>13979</c:v>
                </c:pt>
                <c:pt idx="9">
                  <c:v>15391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98-4C71-928B-7C2B73448891}"/>
            </c:ext>
          </c:extLst>
        </c:ser>
        <c:ser>
          <c:idx val="5"/>
          <c:order val="5"/>
          <c:tx>
            <c:strRef>
              <c:f>'Import. 1103 - gruaux'!$C$10</c:f>
              <c:strCache>
                <c:ptCount val="1"/>
                <c:pt idx="0">
                  <c:v>Oman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gruaux'!$D$10:$M$10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8467</c:v>
                </c:pt>
                <c:pt idx="8">
                  <c:v>12550</c:v>
                </c:pt>
                <c:pt idx="9">
                  <c:v>13448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98-4C71-928B-7C2B73448891}"/>
            </c:ext>
          </c:extLst>
        </c:ser>
        <c:ser>
          <c:idx val="6"/>
          <c:order val="6"/>
          <c:tx>
            <c:strRef>
              <c:f>'Import. 1103 - gruaux'!$C$11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gruaux'!$D$11:$M$11</c:f>
              <c:numCache>
                <c:formatCode>0</c:formatCode>
                <c:ptCount val="10"/>
                <c:pt idx="0">
                  <c:v>12124</c:v>
                </c:pt>
                <c:pt idx="1">
                  <c:v>10605</c:v>
                </c:pt>
                <c:pt idx="2">
                  <c:v>12210</c:v>
                </c:pt>
                <c:pt idx="3">
                  <c:v>15468</c:v>
                </c:pt>
                <c:pt idx="4">
                  <c:v>24907</c:v>
                </c:pt>
                <c:pt idx="5">
                  <c:v>18693</c:v>
                </c:pt>
                <c:pt idx="6">
                  <c:v>17281</c:v>
                </c:pt>
                <c:pt idx="7">
                  <c:v>12726</c:v>
                </c:pt>
                <c:pt idx="8">
                  <c:v>11313</c:v>
                </c:pt>
                <c:pt idx="9">
                  <c:v>10532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98-4C71-928B-7C2B73448891}"/>
            </c:ext>
          </c:extLst>
        </c:ser>
        <c:ser>
          <c:idx val="7"/>
          <c:order val="7"/>
          <c:tx>
            <c:strRef>
              <c:f>'Import. 1103 - gruaux'!$C$12</c:f>
              <c:strCache>
                <c:ptCount val="1"/>
                <c:pt idx="0">
                  <c:v>Yémen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gruaux'!$D$12:$M$12</c:f>
              <c:numCache>
                <c:formatCode>0</c:formatCode>
                <c:ptCount val="10"/>
                <c:pt idx="0">
                  <c:v>120</c:v>
                </c:pt>
                <c:pt idx="1">
                  <c:v>0</c:v>
                </c:pt>
                <c:pt idx="2">
                  <c:v>301</c:v>
                </c:pt>
                <c:pt idx="3">
                  <c:v>434</c:v>
                </c:pt>
                <c:pt idx="4">
                  <c:v>1184</c:v>
                </c:pt>
                <c:pt idx="5">
                  <c:v>3119</c:v>
                </c:pt>
                <c:pt idx="6">
                  <c:v>491</c:v>
                </c:pt>
                <c:pt idx="7">
                  <c:v>92</c:v>
                </c:pt>
                <c:pt idx="8">
                  <c:v>687</c:v>
                </c:pt>
                <c:pt idx="9">
                  <c:v>4018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98-4C71-928B-7C2B73448891}"/>
            </c:ext>
          </c:extLst>
        </c:ser>
        <c:ser>
          <c:idx val="8"/>
          <c:order val="8"/>
          <c:tx>
            <c:strRef>
              <c:f>'Import. 1103 - gruaux'!$C$13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130319</c:v>
                </c:pt>
                <c:pt idx="7">
                  <c:v>49735</c:v>
                </c:pt>
                <c:pt idx="8">
                  <c:v>2008</c:v>
                </c:pt>
                <c:pt idx="9">
                  <c:v>3301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98-4C71-928B-7C2B73448891}"/>
            </c:ext>
          </c:extLst>
        </c:ser>
        <c:ser>
          <c:idx val="9"/>
          <c:order val="9"/>
          <c:tx>
            <c:strRef>
              <c:f>'Import. 1103 - gruaux'!$C$14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gruaux'!$D$14:$M$14</c:f>
              <c:numCache>
                <c:formatCode>0</c:formatCode>
                <c:ptCount val="10"/>
                <c:pt idx="0">
                  <c:v>41634</c:v>
                </c:pt>
                <c:pt idx="1">
                  <c:v>39383</c:v>
                </c:pt>
                <c:pt idx="2">
                  <c:v>33655</c:v>
                </c:pt>
                <c:pt idx="3">
                  <c:v>26156</c:v>
                </c:pt>
                <c:pt idx="4">
                  <c:v>2281</c:v>
                </c:pt>
                <c:pt idx="5">
                  <c:v>4431</c:v>
                </c:pt>
                <c:pt idx="6">
                  <c:v>820</c:v>
                </c:pt>
                <c:pt idx="7">
                  <c:v>3121</c:v>
                </c:pt>
                <c:pt idx="8">
                  <c:v>8374</c:v>
                </c:pt>
                <c:pt idx="9">
                  <c:v>1977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498-4C71-928B-7C2B73448891}"/>
            </c:ext>
          </c:extLst>
        </c:ser>
        <c:ser>
          <c:idx val="10"/>
          <c:order val="10"/>
          <c:tx>
            <c:strRef>
              <c:f>'Import. 1103 - gruaux'!$C$15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1458</c:v>
                </c:pt>
                <c:pt idx="6">
                  <c:v>320</c:v>
                </c:pt>
                <c:pt idx="7">
                  <c:v>114</c:v>
                </c:pt>
                <c:pt idx="8">
                  <c:v>1239</c:v>
                </c:pt>
                <c:pt idx="9">
                  <c:v>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98-4C71-928B-7C2B73448891}"/>
            </c:ext>
          </c:extLst>
        </c:ser>
        <c:ser>
          <c:idx val="11"/>
          <c:order val="11"/>
          <c:tx>
            <c:strRef>
              <c:f>'Import. 1103 - gruaux'!$C$16</c:f>
              <c:strCache>
                <c:ptCount val="1"/>
                <c:pt idx="0">
                  <c:v>Kenya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348</c:v>
                </c:pt>
                <c:pt idx="4">
                  <c:v>412</c:v>
                </c:pt>
                <c:pt idx="5">
                  <c:v>679</c:v>
                </c:pt>
                <c:pt idx="6">
                  <c:v>939</c:v>
                </c:pt>
                <c:pt idx="7">
                  <c:v>640</c:v>
                </c:pt>
                <c:pt idx="8">
                  <c:v>304</c:v>
                </c:pt>
                <c:pt idx="9">
                  <c:v>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498-4C71-928B-7C2B73448891}"/>
            </c:ext>
          </c:extLst>
        </c:ser>
        <c:ser>
          <c:idx val="12"/>
          <c:order val="12"/>
          <c:tx>
            <c:strRef>
              <c:f>'Import. 1103 - gruaux'!$C$17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gruaux'!$D$17:$M$17</c:f>
              <c:numCache>
                <c:formatCode>0</c:formatCode>
                <c:ptCount val="10"/>
                <c:pt idx="0">
                  <c:v>8136</c:v>
                </c:pt>
                <c:pt idx="1">
                  <c:v>11536</c:v>
                </c:pt>
                <c:pt idx="2">
                  <c:v>6901</c:v>
                </c:pt>
                <c:pt idx="3">
                  <c:v>15071</c:v>
                </c:pt>
                <c:pt idx="4">
                  <c:v>1468</c:v>
                </c:pt>
                <c:pt idx="5">
                  <c:v>12172</c:v>
                </c:pt>
                <c:pt idx="6">
                  <c:v>8768</c:v>
                </c:pt>
                <c:pt idx="7">
                  <c:v>6329</c:v>
                </c:pt>
                <c:pt idx="8">
                  <c:v>3907</c:v>
                </c:pt>
                <c:pt idx="9">
                  <c:v>3474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498-4C71-928B-7C2B73448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641328"/>
        <c:axId val="471643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1103 - gruaux'!$C$5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1103 - gruaux'!$D$4:$M$4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1103 - gruaux'!$D$5:$M$5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84074</c:v>
                      </c:pt>
                      <c:pt idx="1">
                        <c:v>89241</c:v>
                      </c:pt>
                      <c:pt idx="2">
                        <c:v>86818</c:v>
                      </c:pt>
                      <c:pt idx="3">
                        <c:v>101307</c:v>
                      </c:pt>
                      <c:pt idx="4">
                        <c:v>78735</c:v>
                      </c:pt>
                      <c:pt idx="5">
                        <c:v>100952</c:v>
                      </c:pt>
                      <c:pt idx="6">
                        <c:v>202481</c:v>
                      </c:pt>
                      <c:pt idx="7">
                        <c:v>133759</c:v>
                      </c:pt>
                      <c:pt idx="8">
                        <c:v>102064</c:v>
                      </c:pt>
                      <c:pt idx="9">
                        <c:v>99713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498-4C71-928B-7C2B7344889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1103 - gruaux'!$C$6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1103 - gruaux'!$D$4:$M$4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1103 - gruaux'!$D$6:$M$6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46404</c:v>
                      </c:pt>
                      <c:pt idx="1">
                        <c:v>49085</c:v>
                      </c:pt>
                      <c:pt idx="2">
                        <c:v>38931</c:v>
                      </c:pt>
                      <c:pt idx="3">
                        <c:v>42926</c:v>
                      </c:pt>
                      <c:pt idx="4">
                        <c:v>12061</c:v>
                      </c:pt>
                      <c:pt idx="5">
                        <c:v>25265</c:v>
                      </c:pt>
                      <c:pt idx="6">
                        <c:v>23139</c:v>
                      </c:pt>
                      <c:pt idx="7">
                        <c:v>24023</c:v>
                      </c:pt>
                      <c:pt idx="8">
                        <c:v>29952</c:v>
                      </c:pt>
                      <c:pt idx="9">
                        <c:v>26085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498-4C71-928B-7C2B73448891}"/>
                  </c:ext>
                </c:extLst>
              </c15:ser>
            </c15:filteredBarSeries>
          </c:ext>
        </c:extLst>
      </c:barChart>
      <c:catAx>
        <c:axId val="47164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43288"/>
        <c:crosses val="autoZero"/>
        <c:auto val="1"/>
        <c:lblAlgn val="ctr"/>
        <c:lblOffset val="100"/>
        <c:noMultiLvlLbl val="0"/>
      </c:catAx>
      <c:valAx>
        <c:axId val="471643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4132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882998497988686E-2"/>
          <c:y val="0.67170651783080926"/>
          <c:w val="0.90711700150201136"/>
          <c:h val="0.307426082989263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1103 - gruaux'!$C$36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gruaux'!$D$36:$M$36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2.3601528028665344E-2</c:v>
                </c:pt>
                <c:pt idx="4">
                  <c:v>0.11640312440464851</c:v>
                </c:pt>
                <c:pt idx="5">
                  <c:v>0.20465171566685159</c:v>
                </c:pt>
                <c:pt idx="6">
                  <c:v>0.10975844647152079</c:v>
                </c:pt>
                <c:pt idx="7">
                  <c:v>0.15489051204031132</c:v>
                </c:pt>
                <c:pt idx="8">
                  <c:v>0.20989771124000628</c:v>
                </c:pt>
                <c:pt idx="9">
                  <c:v>0.24116213532839248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D-4966-A71B-14526DC768B9}"/>
            </c:ext>
          </c:extLst>
        </c:ser>
        <c:ser>
          <c:idx val="2"/>
          <c:order val="2"/>
          <c:tx>
            <c:strRef>
              <c:f>'Import. 1103 - gruaux'!$C$37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gruaux'!$D$37:$M$37</c:f>
              <c:numCache>
                <c:formatCode>0%</c:formatCode>
                <c:ptCount val="10"/>
                <c:pt idx="0">
                  <c:v>6.9236624878083589E-2</c:v>
                </c:pt>
                <c:pt idx="1">
                  <c:v>8.2137134276845838E-2</c:v>
                </c:pt>
                <c:pt idx="2">
                  <c:v>0.10717823492824069</c:v>
                </c:pt>
                <c:pt idx="3">
                  <c:v>0.16368069333807142</c:v>
                </c:pt>
                <c:pt idx="4">
                  <c:v>0.22509684384327172</c:v>
                </c:pt>
                <c:pt idx="5">
                  <c:v>0.16382042951105477</c:v>
                </c:pt>
                <c:pt idx="6">
                  <c:v>0.10528889130338155</c:v>
                </c:pt>
                <c:pt idx="7">
                  <c:v>0.21614246517991312</c:v>
                </c:pt>
                <c:pt idx="8">
                  <c:v>0.25748549929456027</c:v>
                </c:pt>
                <c:pt idx="9">
                  <c:v>0.21582943046543579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1D-4966-A71B-14526DC768B9}"/>
            </c:ext>
          </c:extLst>
        </c:ser>
        <c:ser>
          <c:idx val="3"/>
          <c:order val="3"/>
          <c:tx>
            <c:strRef>
              <c:f>'Import. 1103 - gruaux'!$C$38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gruaux'!$D$38:$M$38</c:f>
              <c:numCache>
                <c:formatCode>0%</c:formatCode>
                <c:ptCount val="10"/>
                <c:pt idx="0">
                  <c:v>0.19315127149891761</c:v>
                </c:pt>
                <c:pt idx="1">
                  <c:v>0.22844880716262705</c:v>
                </c:pt>
                <c:pt idx="2">
                  <c:v>0.28157755304199589</c:v>
                </c:pt>
                <c:pt idx="3">
                  <c:v>0.24536310422774341</c:v>
                </c:pt>
                <c:pt idx="4">
                  <c:v>0.274274464977456</c:v>
                </c:pt>
                <c:pt idx="5">
                  <c:v>0.22982209366827799</c:v>
                </c:pt>
                <c:pt idx="6">
                  <c:v>0</c:v>
                </c:pt>
                <c:pt idx="7">
                  <c:v>2.1725640891454033E-2</c:v>
                </c:pt>
                <c:pt idx="8">
                  <c:v>0.13696308198777238</c:v>
                </c:pt>
                <c:pt idx="9">
                  <c:v>0.15435299309016878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1D-4966-A71B-14526DC768B9}"/>
            </c:ext>
          </c:extLst>
        </c:ser>
        <c:ser>
          <c:idx val="4"/>
          <c:order val="4"/>
          <c:tx>
            <c:strRef>
              <c:f>'Import. 1103 - gruaux'!$C$39</c:f>
              <c:strCache>
                <c:ptCount val="1"/>
                <c:pt idx="0">
                  <c:v>Oman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gruaux'!$D$39:$M$39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6.3300413430124325E-2</c:v>
                </c:pt>
                <c:pt idx="8">
                  <c:v>0.12296206301928202</c:v>
                </c:pt>
                <c:pt idx="9">
                  <c:v>0.13486706848655641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1D-4966-A71B-14526DC768B9}"/>
            </c:ext>
          </c:extLst>
        </c:ser>
        <c:ser>
          <c:idx val="5"/>
          <c:order val="5"/>
          <c:tx>
            <c:strRef>
              <c:f>'Import. 1103 - gruaux'!$C$40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gruaux'!$D$40:$M$40</c:f>
              <c:numCache>
                <c:formatCode>0%</c:formatCode>
                <c:ptCount val="10"/>
                <c:pt idx="0">
                  <c:v>0.14420629445488498</c:v>
                </c:pt>
                <c:pt idx="1">
                  <c:v>0.11883551282482267</c:v>
                </c:pt>
                <c:pt idx="2">
                  <c:v>0.14063903798751412</c:v>
                </c:pt>
                <c:pt idx="3">
                  <c:v>0.15268441469987268</c:v>
                </c:pt>
                <c:pt idx="4">
                  <c:v>0.31633962024512607</c:v>
                </c:pt>
                <c:pt idx="5">
                  <c:v>0.18516720817814405</c:v>
                </c:pt>
                <c:pt idx="6">
                  <c:v>8.5346279403993461E-2</c:v>
                </c:pt>
                <c:pt idx="7">
                  <c:v>9.5141261522589129E-2</c:v>
                </c:pt>
                <c:pt idx="8">
                  <c:v>0.11084221664837748</c:v>
                </c:pt>
                <c:pt idx="9">
                  <c:v>0.10562313840722874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1D-4966-A71B-14526DC768B9}"/>
            </c:ext>
          </c:extLst>
        </c:ser>
        <c:ser>
          <c:idx val="6"/>
          <c:order val="6"/>
          <c:tx>
            <c:strRef>
              <c:f>'Import. 1103 - gruaux'!$C$41</c:f>
              <c:strCache>
                <c:ptCount val="1"/>
                <c:pt idx="0">
                  <c:v>Yémen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gruaux'!$D$41:$M$41</c:f>
              <c:numCache>
                <c:formatCode>0%</c:formatCode>
                <c:ptCount val="10"/>
                <c:pt idx="0">
                  <c:v>1.4273140328757998E-3</c:v>
                </c:pt>
                <c:pt idx="1">
                  <c:v>0</c:v>
                </c:pt>
                <c:pt idx="2">
                  <c:v>3.4670229675873667E-3</c:v>
                </c:pt>
                <c:pt idx="3">
                  <c:v>4.2840080152408023E-3</c:v>
                </c:pt>
                <c:pt idx="4">
                  <c:v>1.5037784974915857E-2</c:v>
                </c:pt>
                <c:pt idx="5">
                  <c:v>3.0895871305174738E-2</c:v>
                </c:pt>
                <c:pt idx="6">
                  <c:v>2.4249188812777494E-3</c:v>
                </c:pt>
                <c:pt idx="7">
                  <c:v>6.8780418513894397E-4</c:v>
                </c:pt>
                <c:pt idx="8">
                  <c:v>6.7310707007367928E-3</c:v>
                </c:pt>
                <c:pt idx="9">
                  <c:v>4.0295648511227224E-2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1D-4966-A71B-14526DC768B9}"/>
            </c:ext>
          </c:extLst>
        </c:ser>
        <c:ser>
          <c:idx val="7"/>
          <c:order val="7"/>
          <c:tx>
            <c:strRef>
              <c:f>'Import. 1103 - gruaux'!$C$42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9.905697757350028E-6</c:v>
                </c:pt>
                <c:pt idx="6">
                  <c:v>0.64361100547705707</c:v>
                </c:pt>
                <c:pt idx="7">
                  <c:v>0.37182544725962363</c:v>
                </c:pt>
                <c:pt idx="8">
                  <c:v>1.9673930083085125E-2</c:v>
                </c:pt>
                <c:pt idx="9">
                  <c:v>3.3105011382668255E-2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1D-4966-A71B-14526DC768B9}"/>
            </c:ext>
          </c:extLst>
        </c:ser>
        <c:ser>
          <c:idx val="8"/>
          <c:order val="8"/>
          <c:tx>
            <c:strRef>
              <c:f>'Import. 1103 - gruaux'!$C$43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gruaux'!$D$43:$M$43</c:f>
              <c:numCache>
                <c:formatCode>0%</c:formatCode>
                <c:ptCount val="10"/>
                <c:pt idx="0">
                  <c:v>0.4952066037062588</c:v>
                </c:pt>
                <c:pt idx="1">
                  <c:v>0.441310608352663</c:v>
                </c:pt>
                <c:pt idx="2">
                  <c:v>0.38765002649220209</c:v>
                </c:pt>
                <c:pt idx="3">
                  <c:v>0.25818551531483508</c:v>
                </c:pt>
                <c:pt idx="4">
                  <c:v>2.8970597574141107E-2</c:v>
                </c:pt>
                <c:pt idx="5">
                  <c:v>4.3892146762817975E-2</c:v>
                </c:pt>
                <c:pt idx="6">
                  <c:v>4.049762693783614E-3</c:v>
                </c:pt>
                <c:pt idx="7">
                  <c:v>2.3333009367593957E-2</c:v>
                </c:pt>
                <c:pt idx="8">
                  <c:v>8.2046559021790255E-2</c:v>
                </c:pt>
                <c:pt idx="9">
                  <c:v>1.9826903212219069E-2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1D-4966-A71B-14526DC768B9}"/>
            </c:ext>
          </c:extLst>
        </c:ser>
        <c:ser>
          <c:idx val="9"/>
          <c:order val="9"/>
          <c:tx>
            <c:strRef>
              <c:f>'Import. 1103 - gruaux'!$C$44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1.4442507330216341E-2</c:v>
                </c:pt>
                <c:pt idx="6">
                  <c:v>1.5803951975740934E-3</c:v>
                </c:pt>
                <c:pt idx="7">
                  <c:v>8.5227909897651747E-4</c:v>
                </c:pt>
                <c:pt idx="8">
                  <c:v>1.2139441918796049E-2</c:v>
                </c:pt>
                <c:pt idx="9">
                  <c:v>1.0670624692868533E-2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1D-4966-A71B-14526DC768B9}"/>
            </c:ext>
          </c:extLst>
        </c:ser>
        <c:ser>
          <c:idx val="10"/>
          <c:order val="10"/>
          <c:tx>
            <c:strRef>
              <c:f>'Import. 1103 - gruaux'!$C$45</c:f>
              <c:strCache>
                <c:ptCount val="1"/>
                <c:pt idx="0">
                  <c:v>Kenya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3.4351032011608281E-3</c:v>
                </c:pt>
                <c:pt idx="4">
                  <c:v>5.2327427446497744E-3</c:v>
                </c:pt>
                <c:pt idx="5">
                  <c:v>6.7259687772406691E-3</c:v>
                </c:pt>
                <c:pt idx="6">
                  <c:v>4.6374721578814806E-3</c:v>
                </c:pt>
                <c:pt idx="7">
                  <c:v>4.784724766183958E-3</c:v>
                </c:pt>
                <c:pt idx="8">
                  <c:v>2.9785232795108952E-3</c:v>
                </c:pt>
                <c:pt idx="9">
                  <c:v>9.4270556497146815E-3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1D-4966-A71B-14526DC768B9}"/>
            </c:ext>
          </c:extLst>
        </c:ser>
        <c:ser>
          <c:idx val="11"/>
          <c:order val="11"/>
          <c:tx>
            <c:strRef>
              <c:f>'Import. 1103 - gruaux'!$C$46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1103 - gruaux'!$D$34:$M$34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1103 - gruaux'!$D$46:$M$46</c:f>
              <c:numCache>
                <c:formatCode>0%</c:formatCode>
                <c:ptCount val="10"/>
                <c:pt idx="0">
                  <c:v>9.6771891428979226E-2</c:v>
                </c:pt>
                <c:pt idx="1">
                  <c:v>0.12926793738304143</c:v>
                </c:pt>
                <c:pt idx="2">
                  <c:v>7.9488124582459865E-2</c:v>
                </c:pt>
                <c:pt idx="3">
                  <c:v>0.14876563317441047</c:v>
                </c:pt>
                <c:pt idx="4">
                  <c:v>1.8644821235790945E-2</c:v>
                </c:pt>
                <c:pt idx="5">
                  <c:v>0.12057215310246454</c:v>
                </c:pt>
                <c:pt idx="6">
                  <c:v>4.3302828413530156E-2</c:v>
                </c:pt>
                <c:pt idx="7">
                  <c:v>4.7316442258091042E-2</c:v>
                </c:pt>
                <c:pt idx="8">
                  <c:v>3.8279902806082455E-2</c:v>
                </c:pt>
                <c:pt idx="9">
                  <c:v>3.4839990773519999E-2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1D-4966-A71B-14526DC76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644856"/>
        <c:axId val="472926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1103 - gruaux'!$C$35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1103 - gruaux'!$D$34:$M$34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1103 - gruaux'!$D$35:$M$35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0.90322810857102076</c:v>
                      </c:pt>
                      <c:pt idx="1">
                        <c:v>0.87073206261695857</c:v>
                      </c:pt>
                      <c:pt idx="2">
                        <c:v>0.92051187541754009</c:v>
                      </c:pt>
                      <c:pt idx="3">
                        <c:v>0.85123436682558951</c:v>
                      </c:pt>
                      <c:pt idx="4">
                        <c:v>0.98135517876420908</c:v>
                      </c:pt>
                      <c:pt idx="5">
                        <c:v>0.8794278468975355</c:v>
                      </c:pt>
                      <c:pt idx="6">
                        <c:v>0.95669717158646983</c:v>
                      </c:pt>
                      <c:pt idx="7">
                        <c:v>0.95268355774190894</c:v>
                      </c:pt>
                      <c:pt idx="8">
                        <c:v>0.96172009719391749</c:v>
                      </c:pt>
                      <c:pt idx="9">
                        <c:v>0.96516000922647993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F1D-4966-A71B-14526DC768B9}"/>
                  </c:ext>
                </c:extLst>
              </c15:ser>
            </c15:filteredBarSeries>
          </c:ext>
        </c:extLst>
      </c:barChart>
      <c:catAx>
        <c:axId val="47164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6800"/>
        <c:crosses val="autoZero"/>
        <c:auto val="1"/>
        <c:lblAlgn val="ctr"/>
        <c:lblOffset val="100"/>
        <c:noMultiLvlLbl val="0"/>
      </c:catAx>
      <c:valAx>
        <c:axId val="472926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64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773576103225275E-2"/>
          <c:y val="0.68487999318662851"/>
          <c:w val="0.90236350075609306"/>
          <c:h val="0.295089956480641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1101.02 - farine'!$C$7</c:f>
              <c:strCache>
                <c:ptCount val="1"/>
                <c:pt idx="0">
                  <c:v>Koweït</c:v>
                </c:pt>
              </c:strCache>
            </c:strRef>
          </c:tx>
          <c:spPr>
            <a:solidFill>
              <a:srgbClr val="800000"/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farine'!$D$7:$M$7</c:f>
              <c:numCache>
                <c:formatCode>0</c:formatCode>
                <c:ptCount val="10"/>
                <c:pt idx="0">
                  <c:v>61764</c:v>
                </c:pt>
                <c:pt idx="1">
                  <c:v>68622</c:v>
                </c:pt>
                <c:pt idx="2">
                  <c:v>71141</c:v>
                </c:pt>
                <c:pt idx="3">
                  <c:v>67784</c:v>
                </c:pt>
                <c:pt idx="4">
                  <c:v>70877</c:v>
                </c:pt>
                <c:pt idx="5">
                  <c:v>67077</c:v>
                </c:pt>
                <c:pt idx="6">
                  <c:v>62573</c:v>
                </c:pt>
                <c:pt idx="7">
                  <c:v>52069</c:v>
                </c:pt>
                <c:pt idx="8">
                  <c:v>39941</c:v>
                </c:pt>
                <c:pt idx="9">
                  <c:v>43538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F-42B0-92C5-ED738155B264}"/>
            </c:ext>
          </c:extLst>
        </c:ser>
        <c:ser>
          <c:idx val="3"/>
          <c:order val="3"/>
          <c:tx>
            <c:strRef>
              <c:f>'Import. 1101.02 - farine'!$C$8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farine'!$D$8:$M$8</c:f>
              <c:numCache>
                <c:formatCode>0</c:formatCode>
                <c:ptCount val="10"/>
                <c:pt idx="0">
                  <c:v>36592</c:v>
                </c:pt>
                <c:pt idx="1">
                  <c:v>27372</c:v>
                </c:pt>
                <c:pt idx="2">
                  <c:v>17991</c:v>
                </c:pt>
                <c:pt idx="3">
                  <c:v>15103</c:v>
                </c:pt>
                <c:pt idx="4">
                  <c:v>18229</c:v>
                </c:pt>
                <c:pt idx="5">
                  <c:v>23069</c:v>
                </c:pt>
                <c:pt idx="6">
                  <c:v>16369</c:v>
                </c:pt>
                <c:pt idx="7">
                  <c:v>12280</c:v>
                </c:pt>
                <c:pt idx="8">
                  <c:v>8384</c:v>
                </c:pt>
                <c:pt idx="9">
                  <c:v>9475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2F-42B0-92C5-ED738155B264}"/>
            </c:ext>
          </c:extLst>
        </c:ser>
        <c:ser>
          <c:idx val="4"/>
          <c:order val="4"/>
          <c:tx>
            <c:strRef>
              <c:f>'Import. 1101.02 - farine'!$C$9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farine'!$D$9:$M$9</c:f>
              <c:numCache>
                <c:formatCode>0</c:formatCode>
                <c:ptCount val="10"/>
                <c:pt idx="0">
                  <c:v>103</c:v>
                </c:pt>
                <c:pt idx="1">
                  <c:v>324</c:v>
                </c:pt>
                <c:pt idx="2">
                  <c:v>433</c:v>
                </c:pt>
                <c:pt idx="3">
                  <c:v>716</c:v>
                </c:pt>
                <c:pt idx="4">
                  <c:v>821</c:v>
                </c:pt>
                <c:pt idx="5">
                  <c:v>1261</c:v>
                </c:pt>
                <c:pt idx="6">
                  <c:v>1632</c:v>
                </c:pt>
                <c:pt idx="7">
                  <c:v>2811</c:v>
                </c:pt>
                <c:pt idx="8">
                  <c:v>2820</c:v>
                </c:pt>
                <c:pt idx="9">
                  <c:v>3852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2F-42B0-92C5-ED738155B264}"/>
            </c:ext>
          </c:extLst>
        </c:ser>
        <c:ser>
          <c:idx val="5"/>
          <c:order val="5"/>
          <c:tx>
            <c:strRef>
              <c:f>'Import. 1101.02 - farine'!$C$10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farine'!$D$10:$M$10</c:f>
              <c:numCache>
                <c:formatCode>0</c:formatCode>
                <c:ptCount val="10"/>
                <c:pt idx="0">
                  <c:v>2599</c:v>
                </c:pt>
                <c:pt idx="1">
                  <c:v>2902</c:v>
                </c:pt>
                <c:pt idx="2">
                  <c:v>1472</c:v>
                </c:pt>
                <c:pt idx="3">
                  <c:v>2036</c:v>
                </c:pt>
                <c:pt idx="4">
                  <c:v>1300</c:v>
                </c:pt>
                <c:pt idx="5">
                  <c:v>2498</c:v>
                </c:pt>
                <c:pt idx="6">
                  <c:v>2320</c:v>
                </c:pt>
                <c:pt idx="7">
                  <c:v>2706</c:v>
                </c:pt>
                <c:pt idx="8">
                  <c:v>2143</c:v>
                </c:pt>
                <c:pt idx="9">
                  <c:v>3285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2F-42B0-92C5-ED738155B264}"/>
            </c:ext>
          </c:extLst>
        </c:ser>
        <c:ser>
          <c:idx val="6"/>
          <c:order val="6"/>
          <c:tx>
            <c:strRef>
              <c:f>'Import. 1101.02 - farine'!$C$11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farine'!$D$11:$M$11</c:f>
              <c:numCache>
                <c:formatCode>0</c:formatCode>
                <c:ptCount val="10"/>
                <c:pt idx="0">
                  <c:v>173</c:v>
                </c:pt>
                <c:pt idx="1">
                  <c:v>295</c:v>
                </c:pt>
                <c:pt idx="2">
                  <c:v>265</c:v>
                </c:pt>
                <c:pt idx="3">
                  <c:v>519</c:v>
                </c:pt>
                <c:pt idx="4">
                  <c:v>519</c:v>
                </c:pt>
                <c:pt idx="5">
                  <c:v>666</c:v>
                </c:pt>
                <c:pt idx="6">
                  <c:v>1027</c:v>
                </c:pt>
                <c:pt idx="7">
                  <c:v>1421</c:v>
                </c:pt>
                <c:pt idx="8">
                  <c:v>2175</c:v>
                </c:pt>
                <c:pt idx="9">
                  <c:v>1845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2F-42B0-92C5-ED738155B264}"/>
            </c:ext>
          </c:extLst>
        </c:ser>
        <c:ser>
          <c:idx val="7"/>
          <c:order val="7"/>
          <c:tx>
            <c:strRef>
              <c:f>'Import. 1101.02 - farine'!$C$12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farine'!$D$12:$M$12</c:f>
              <c:numCache>
                <c:formatCode>0</c:formatCode>
                <c:ptCount val="10"/>
                <c:pt idx="0">
                  <c:v>10634</c:v>
                </c:pt>
                <c:pt idx="1">
                  <c:v>8034</c:v>
                </c:pt>
                <c:pt idx="2">
                  <c:v>1778</c:v>
                </c:pt>
                <c:pt idx="3">
                  <c:v>809</c:v>
                </c:pt>
                <c:pt idx="4">
                  <c:v>1263</c:v>
                </c:pt>
                <c:pt idx="5">
                  <c:v>566</c:v>
                </c:pt>
                <c:pt idx="6">
                  <c:v>0</c:v>
                </c:pt>
                <c:pt idx="7">
                  <c:v>85</c:v>
                </c:pt>
                <c:pt idx="8">
                  <c:v>727</c:v>
                </c:pt>
                <c:pt idx="9">
                  <c:v>1590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2F-42B0-92C5-ED738155B264}"/>
            </c:ext>
          </c:extLst>
        </c:ser>
        <c:ser>
          <c:idx val="8"/>
          <c:order val="8"/>
          <c:tx>
            <c:strRef>
              <c:f>'Import. 1101.02 - farine'!$C$13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farine'!$D$13:$M$13</c:f>
              <c:numCache>
                <c:formatCode>0</c:formatCode>
                <c:ptCount val="10"/>
                <c:pt idx="0">
                  <c:v>11</c:v>
                </c:pt>
                <c:pt idx="1">
                  <c:v>37</c:v>
                </c:pt>
                <c:pt idx="2">
                  <c:v>0</c:v>
                </c:pt>
                <c:pt idx="3">
                  <c:v>87</c:v>
                </c:pt>
                <c:pt idx="4">
                  <c:v>120</c:v>
                </c:pt>
                <c:pt idx="5">
                  <c:v>179</c:v>
                </c:pt>
                <c:pt idx="6">
                  <c:v>205</c:v>
                </c:pt>
                <c:pt idx="7">
                  <c:v>369</c:v>
                </c:pt>
                <c:pt idx="8">
                  <c:v>293</c:v>
                </c:pt>
                <c:pt idx="9">
                  <c:v>1022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2F-42B0-92C5-ED738155B264}"/>
            </c:ext>
          </c:extLst>
        </c:ser>
        <c:ser>
          <c:idx val="9"/>
          <c:order val="9"/>
          <c:tx>
            <c:strRef>
              <c:f>'Import. 1101.02 - farine'!$C$14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farine'!$D$14:$M$14</c:f>
              <c:numCache>
                <c:formatCode>0</c:formatCode>
                <c:ptCount val="10"/>
                <c:pt idx="0">
                  <c:v>31</c:v>
                </c:pt>
                <c:pt idx="1">
                  <c:v>384</c:v>
                </c:pt>
                <c:pt idx="2">
                  <c:v>197</c:v>
                </c:pt>
                <c:pt idx="3">
                  <c:v>261</c:v>
                </c:pt>
                <c:pt idx="4">
                  <c:v>290</c:v>
                </c:pt>
                <c:pt idx="5">
                  <c:v>292</c:v>
                </c:pt>
                <c:pt idx="6">
                  <c:v>368</c:v>
                </c:pt>
                <c:pt idx="7">
                  <c:v>345</c:v>
                </c:pt>
                <c:pt idx="8">
                  <c:v>431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82F-42B0-92C5-ED738155B264}"/>
            </c:ext>
          </c:extLst>
        </c:ser>
        <c:ser>
          <c:idx val="10"/>
          <c:order val="10"/>
          <c:tx>
            <c:strRef>
              <c:f>'Import. 1101.02 - farine'!$C$15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farine'!$D$15:$M$15</c:f>
              <c:numCache>
                <c:formatCode>0</c:formatCode>
                <c:ptCount val="10"/>
                <c:pt idx="0">
                  <c:v>364</c:v>
                </c:pt>
                <c:pt idx="1">
                  <c:v>392</c:v>
                </c:pt>
                <c:pt idx="2">
                  <c:v>241</c:v>
                </c:pt>
                <c:pt idx="3">
                  <c:v>197</c:v>
                </c:pt>
                <c:pt idx="4">
                  <c:v>259</c:v>
                </c:pt>
                <c:pt idx="5">
                  <c:v>353</c:v>
                </c:pt>
                <c:pt idx="6">
                  <c:v>414</c:v>
                </c:pt>
                <c:pt idx="7">
                  <c:v>183</c:v>
                </c:pt>
                <c:pt idx="8">
                  <c:v>423</c:v>
                </c:pt>
                <c:pt idx="9">
                  <c:v>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2F-42B0-92C5-ED738155B264}"/>
            </c:ext>
          </c:extLst>
        </c:ser>
        <c:ser>
          <c:idx val="11"/>
          <c:order val="11"/>
          <c:tx>
            <c:strRef>
              <c:f>'Import. 1101.02 - farine'!$C$16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3366"/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farine'!$D$16:$M$16</c:f>
              <c:numCache>
                <c:formatCode>0</c:formatCode>
                <c:ptCount val="10"/>
                <c:pt idx="0">
                  <c:v>2264</c:v>
                </c:pt>
                <c:pt idx="1">
                  <c:v>1785</c:v>
                </c:pt>
                <c:pt idx="2">
                  <c:v>1736</c:v>
                </c:pt>
                <c:pt idx="3">
                  <c:v>1551</c:v>
                </c:pt>
                <c:pt idx="4">
                  <c:v>409</c:v>
                </c:pt>
                <c:pt idx="5">
                  <c:v>519</c:v>
                </c:pt>
                <c:pt idx="6">
                  <c:v>833</c:v>
                </c:pt>
                <c:pt idx="7">
                  <c:v>372</c:v>
                </c:pt>
                <c:pt idx="8">
                  <c:v>443</c:v>
                </c:pt>
                <c:pt idx="9">
                  <c:v>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82F-42B0-92C5-ED738155B264}"/>
            </c:ext>
          </c:extLst>
        </c:ser>
        <c:ser>
          <c:idx val="13"/>
          <c:order val="12"/>
          <c:tx>
            <c:strRef>
              <c:f>'Import. 1101.02 - farine'!$C$17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farine'!$D$17:$M$17</c:f>
              <c:numCache>
                <c:formatCode>0</c:formatCode>
                <c:ptCount val="10"/>
                <c:pt idx="0">
                  <c:v>14590</c:v>
                </c:pt>
                <c:pt idx="1">
                  <c:v>17297</c:v>
                </c:pt>
                <c:pt idx="2">
                  <c:v>115269</c:v>
                </c:pt>
                <c:pt idx="3">
                  <c:v>7769</c:v>
                </c:pt>
                <c:pt idx="4">
                  <c:v>6638</c:v>
                </c:pt>
                <c:pt idx="5">
                  <c:v>7691</c:v>
                </c:pt>
                <c:pt idx="6">
                  <c:v>6525</c:v>
                </c:pt>
                <c:pt idx="7">
                  <c:v>4912</c:v>
                </c:pt>
                <c:pt idx="8">
                  <c:v>1057</c:v>
                </c:pt>
                <c:pt idx="9">
                  <c:v>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82F-42B0-92C5-ED738155B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7584"/>
        <c:axId val="4729240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1101.02 - farine'!$C$5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1101.02 - farine'!$D$4:$M$4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1101.02 - farine'!$D$5:$M$5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129125</c:v>
                      </c:pt>
                      <c:pt idx="1">
                        <c:v>127444</c:v>
                      </c:pt>
                      <c:pt idx="2">
                        <c:v>210523</c:v>
                      </c:pt>
                      <c:pt idx="3">
                        <c:v>96832</c:v>
                      </c:pt>
                      <c:pt idx="4">
                        <c:v>100725</c:v>
                      </c:pt>
                      <c:pt idx="5">
                        <c:v>104171</c:v>
                      </c:pt>
                      <c:pt idx="6">
                        <c:v>92266</c:v>
                      </c:pt>
                      <c:pt idx="7">
                        <c:v>77553</c:v>
                      </c:pt>
                      <c:pt idx="8">
                        <c:v>58837</c:v>
                      </c:pt>
                      <c:pt idx="9">
                        <c:v>66748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82F-42B0-92C5-ED738155B26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1101.02 - farine'!$C$6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1101.02 - farine'!$D$4:$M$4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1101.02 - farine'!$D$6:$M$6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2956</c:v>
                      </c:pt>
                      <c:pt idx="1">
                        <c:v>3181</c:v>
                      </c:pt>
                      <c:pt idx="2">
                        <c:v>3816</c:v>
                      </c:pt>
                      <c:pt idx="3">
                        <c:v>3995</c:v>
                      </c:pt>
                      <c:pt idx="4">
                        <c:v>2276</c:v>
                      </c:pt>
                      <c:pt idx="5">
                        <c:v>3298</c:v>
                      </c:pt>
                      <c:pt idx="6">
                        <c:v>4248</c:v>
                      </c:pt>
                      <c:pt idx="7">
                        <c:v>5363</c:v>
                      </c:pt>
                      <c:pt idx="8">
                        <c:v>6233</c:v>
                      </c:pt>
                      <c:pt idx="9">
                        <c:v>7389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82F-42B0-92C5-ED738155B264}"/>
                  </c:ext>
                </c:extLst>
              </c15:ser>
            </c15:filteredBarSeries>
          </c:ext>
        </c:extLst>
      </c:barChart>
      <c:catAx>
        <c:axId val="47292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4056"/>
        <c:crosses val="autoZero"/>
        <c:auto val="1"/>
        <c:lblAlgn val="ctr"/>
        <c:lblOffset val="100"/>
        <c:noMultiLvlLbl val="0"/>
      </c:catAx>
      <c:valAx>
        <c:axId val="472924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758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dirty="0" err="1"/>
                    <a:t>Milliers</a:t>
                  </a:r>
                  <a:r>
                    <a:rPr lang="en-US" dirty="0"/>
                    <a:t> (</a:t>
                  </a:r>
                  <a:r>
                    <a:rPr lang="en-US" dirty="0" err="1"/>
                    <a:t>en</a:t>
                  </a:r>
                  <a:r>
                    <a:rPr lang="en-US" dirty="0"/>
                    <a:t> </a:t>
                  </a:r>
                  <a:r>
                    <a:rPr lang="en-US" dirty="0" smtClean="0"/>
                    <a:t>t)</a:t>
                  </a:r>
                  <a:endParaRPr lang="en-US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126997385333061E-2"/>
          <c:y val="0.69362919043937721"/>
          <c:w val="0.90587300261466697"/>
          <c:h val="0.28689688660017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1101.02 - farine'!$C$36</c:f>
              <c:strCache>
                <c:ptCount val="1"/>
                <c:pt idx="0">
                  <c:v>Koweït</c:v>
                </c:pt>
              </c:strCache>
            </c:strRef>
          </c:tx>
          <c:spPr>
            <a:solidFill>
              <a:srgbClr val="800000"/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farine'!$D$36:$M$36</c:f>
              <c:numCache>
                <c:formatCode>0%</c:formatCode>
                <c:ptCount val="10"/>
                <c:pt idx="0">
                  <c:v>0.47832720232333009</c:v>
                </c:pt>
                <c:pt idx="1">
                  <c:v>0.53844825962775811</c:v>
                </c:pt>
                <c:pt idx="2">
                  <c:v>0.33792507231988905</c:v>
                </c:pt>
                <c:pt idx="3">
                  <c:v>0.70001652346331789</c:v>
                </c:pt>
                <c:pt idx="4">
                  <c:v>0.70366840407048892</c:v>
                </c:pt>
                <c:pt idx="5">
                  <c:v>0.64391241324360904</c:v>
                </c:pt>
                <c:pt idx="6">
                  <c:v>0.67818047818264582</c:v>
                </c:pt>
                <c:pt idx="7">
                  <c:v>0.67139891429087206</c:v>
                </c:pt>
                <c:pt idx="8">
                  <c:v>0.6788415452861295</c:v>
                </c:pt>
                <c:pt idx="9">
                  <c:v>0.65227422544495717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D0-45A7-850B-E8D1D290CAF6}"/>
            </c:ext>
          </c:extLst>
        </c:ser>
        <c:ser>
          <c:idx val="2"/>
          <c:order val="2"/>
          <c:tx>
            <c:strRef>
              <c:f>'Import. 1101.02 - farine'!$C$37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farine'!$D$37:$M$37</c:f>
              <c:numCache>
                <c:formatCode>0%</c:formatCode>
                <c:ptCount val="10"/>
                <c:pt idx="0">
                  <c:v>0.28338431752178123</c:v>
                </c:pt>
                <c:pt idx="1">
                  <c:v>0.21477668623081511</c:v>
                </c:pt>
                <c:pt idx="2">
                  <c:v>8.5458595972886575E-2</c:v>
                </c:pt>
                <c:pt idx="3">
                  <c:v>0.15597116655651025</c:v>
                </c:pt>
                <c:pt idx="4">
                  <c:v>0.18097791015140233</c:v>
                </c:pt>
                <c:pt idx="5">
                  <c:v>0.22145318754739804</c:v>
                </c:pt>
                <c:pt idx="6">
                  <c:v>0.17741096395205166</c:v>
                </c:pt>
                <c:pt idx="7">
                  <c:v>0.15834332649929725</c:v>
                </c:pt>
                <c:pt idx="8">
                  <c:v>0.14249536856059963</c:v>
                </c:pt>
                <c:pt idx="9">
                  <c:v>0.14195181878108706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D0-45A7-850B-E8D1D290CAF6}"/>
            </c:ext>
          </c:extLst>
        </c:ser>
        <c:ser>
          <c:idx val="3"/>
          <c:order val="3"/>
          <c:tx>
            <c:strRef>
              <c:f>'Import. 1101.02 - farine'!$C$38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farine'!$D$38:$M$38</c:f>
              <c:numCache>
                <c:formatCode>0%</c:formatCode>
                <c:ptCount val="10"/>
                <c:pt idx="0">
                  <c:v>7.9767666989351402E-4</c:v>
                </c:pt>
                <c:pt idx="1">
                  <c:v>2.5422930855905339E-3</c:v>
                </c:pt>
                <c:pt idx="2">
                  <c:v>2.0567823943227104E-3</c:v>
                </c:pt>
                <c:pt idx="3">
                  <c:v>7.3942498347653665E-3</c:v>
                </c:pt>
                <c:pt idx="4">
                  <c:v>8.1509059319930504E-3</c:v>
                </c:pt>
                <c:pt idx="5">
                  <c:v>1.2105096427988595E-2</c:v>
                </c:pt>
                <c:pt idx="6">
                  <c:v>1.7687989075065573E-2</c:v>
                </c:pt>
                <c:pt idx="7">
                  <c:v>3.624618003172024E-2</c:v>
                </c:pt>
                <c:pt idx="8">
                  <c:v>4.7929024253445959E-2</c:v>
                </c:pt>
                <c:pt idx="9">
                  <c:v>5.770959429496015E-2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D0-45A7-850B-E8D1D290CAF6}"/>
            </c:ext>
          </c:extLst>
        </c:ser>
        <c:ser>
          <c:idx val="4"/>
          <c:order val="4"/>
          <c:tx>
            <c:strRef>
              <c:f>'Import. 1101.02 - farine'!$C$39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farine'!$D$39:$M$39</c:f>
              <c:numCache>
                <c:formatCode>0%</c:formatCode>
                <c:ptCount val="10"/>
                <c:pt idx="0">
                  <c:v>2.0127783155856727E-2</c:v>
                </c:pt>
                <c:pt idx="1">
                  <c:v>2.2770785599949783E-2</c:v>
                </c:pt>
                <c:pt idx="2">
                  <c:v>6.9921101257344803E-3</c:v>
                </c:pt>
                <c:pt idx="3">
                  <c:v>2.1026107072042301E-2</c:v>
                </c:pt>
                <c:pt idx="4">
                  <c:v>1.2906428394142468E-2</c:v>
                </c:pt>
                <c:pt idx="5">
                  <c:v>2.3979802440218488E-2</c:v>
                </c:pt>
                <c:pt idx="6">
                  <c:v>2.5144690351808899E-2</c:v>
                </c:pt>
                <c:pt idx="7">
                  <c:v>3.489226722370508E-2</c:v>
                </c:pt>
                <c:pt idx="8">
                  <c:v>3.6422659211040674E-2</c:v>
                </c:pt>
                <c:pt idx="9">
                  <c:v>4.9214957751543116E-2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D0-45A7-850B-E8D1D290CAF6}"/>
            </c:ext>
          </c:extLst>
        </c:ser>
        <c:ser>
          <c:idx val="5"/>
          <c:order val="5"/>
          <c:tx>
            <c:strRef>
              <c:f>'Import. 1101.02 - farine'!$C$40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farine'!$D$40:$M$40</c:f>
              <c:numCache>
                <c:formatCode>0%</c:formatCode>
                <c:ptCount val="10"/>
                <c:pt idx="0">
                  <c:v>1.3397870280735722E-3</c:v>
                </c:pt>
                <c:pt idx="1">
                  <c:v>2.3147421612629859E-3</c:v>
                </c:pt>
                <c:pt idx="2">
                  <c:v>1.2587698256247535E-3</c:v>
                </c:pt>
                <c:pt idx="3">
                  <c:v>5.3597984137475213E-3</c:v>
                </c:pt>
                <c:pt idx="4">
                  <c:v>5.1526433358153384E-3</c:v>
                </c:pt>
                <c:pt idx="5">
                  <c:v>6.3933340373040484E-3</c:v>
                </c:pt>
                <c:pt idx="6">
                  <c:v>1.1130860772115406E-2</c:v>
                </c:pt>
                <c:pt idx="7">
                  <c:v>1.8322953335138552E-2</c:v>
                </c:pt>
                <c:pt idx="8">
                  <c:v>3.6966534663562041E-2</c:v>
                </c:pt>
                <c:pt idx="9">
                  <c:v>2.7641277641277641E-2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D0-45A7-850B-E8D1D290CAF6}"/>
            </c:ext>
          </c:extLst>
        </c:ser>
        <c:ser>
          <c:idx val="6"/>
          <c:order val="6"/>
          <c:tx>
            <c:strRef>
              <c:f>'Import. 1101.02 - farine'!$C$41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farine'!$D$41:$M$41</c:f>
              <c:numCache>
                <c:formatCode>0%</c:formatCode>
                <c:ptCount val="10"/>
                <c:pt idx="0">
                  <c:v>8.2354307841239108E-2</c:v>
                </c:pt>
                <c:pt idx="1">
                  <c:v>6.303945262232824E-2</c:v>
                </c:pt>
                <c:pt idx="2">
                  <c:v>8.4456330187200456E-3</c:v>
                </c:pt>
                <c:pt idx="3">
                  <c:v>8.3546761401189686E-3</c:v>
                </c:pt>
                <c:pt idx="4">
                  <c:v>1.2539091586001489E-2</c:v>
                </c:pt>
                <c:pt idx="5">
                  <c:v>5.4333739716427793E-3</c:v>
                </c:pt>
                <c:pt idx="6">
                  <c:v>0</c:v>
                </c:pt>
                <c:pt idx="7">
                  <c:v>1.0960246541075135E-3</c:v>
                </c:pt>
                <c:pt idx="8">
                  <c:v>1.2356170436969934E-2</c:v>
                </c:pt>
                <c:pt idx="9">
                  <c:v>2.3820938455084796E-2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D0-45A7-850B-E8D1D290CAF6}"/>
            </c:ext>
          </c:extLst>
        </c:ser>
        <c:ser>
          <c:idx val="7"/>
          <c:order val="7"/>
          <c:tx>
            <c:strRef>
              <c:f>'Import. 1101.02 - farine'!$C$42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farine'!$D$42:$M$42</c:f>
              <c:numCache>
                <c:formatCode>0%</c:formatCode>
                <c:ptCount val="10"/>
                <c:pt idx="0">
                  <c:v>8.5188770571151983E-5</c:v>
                </c:pt>
                <c:pt idx="1">
                  <c:v>2.9032359310756099E-4</c:v>
                </c:pt>
                <c:pt idx="2">
                  <c:v>0</c:v>
                </c:pt>
                <c:pt idx="3">
                  <c:v>8.9846331791143422E-4</c:v>
                </c:pt>
                <c:pt idx="4">
                  <c:v>1.1913626209977663E-3</c:v>
                </c:pt>
                <c:pt idx="5">
                  <c:v>1.7183285175336705E-3</c:v>
                </c:pt>
                <c:pt idx="6">
                  <c:v>2.2218368629831138E-3</c:v>
                </c:pt>
                <c:pt idx="7">
                  <c:v>4.758036439596147E-3</c:v>
                </c:pt>
                <c:pt idx="8">
                  <c:v>4.9798596121488183E-3</c:v>
                </c:pt>
                <c:pt idx="9">
                  <c:v>1.531132018936897E-2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D0-45A7-850B-E8D1D290CAF6}"/>
            </c:ext>
          </c:extLst>
        </c:ser>
        <c:ser>
          <c:idx val="8"/>
          <c:order val="8"/>
          <c:tx>
            <c:strRef>
              <c:f>'Import. 1101.02 - farine'!$C$43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farine'!$D$43:$M$43</c:f>
              <c:numCache>
                <c:formatCode>0%</c:formatCode>
                <c:ptCount val="10"/>
                <c:pt idx="0">
                  <c:v>2.4007744433688288E-4</c:v>
                </c:pt>
                <c:pt idx="1">
                  <c:v>3.0130881014406329E-3</c:v>
                </c:pt>
                <c:pt idx="2">
                  <c:v>9.3576473829462819E-4</c:v>
                </c:pt>
                <c:pt idx="3">
                  <c:v>2.6953899537343028E-3</c:v>
                </c:pt>
                <c:pt idx="4">
                  <c:v>2.8791263340779351E-3</c:v>
                </c:pt>
                <c:pt idx="5">
                  <c:v>2.8030833917309038E-3</c:v>
                </c:pt>
                <c:pt idx="6">
                  <c:v>3.9884681247696879E-3</c:v>
                </c:pt>
                <c:pt idx="7">
                  <c:v>4.448570654906967E-3</c:v>
                </c:pt>
                <c:pt idx="8">
                  <c:v>7.325322501147237E-3</c:v>
                </c:pt>
                <c:pt idx="9">
                  <c:v>8.2399472643375077E-3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D0-45A7-850B-E8D1D290CAF6}"/>
            </c:ext>
          </c:extLst>
        </c:ser>
        <c:ser>
          <c:idx val="9"/>
          <c:order val="9"/>
          <c:tx>
            <c:strRef>
              <c:f>'Import. 1101.02 - farine'!$C$44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farine'!$D$44:$M$44</c:f>
              <c:numCache>
                <c:formatCode>0%</c:formatCode>
                <c:ptCount val="10"/>
                <c:pt idx="0">
                  <c:v>2.8189738625363022E-3</c:v>
                </c:pt>
                <c:pt idx="1">
                  <c:v>3.0758607702206461E-3</c:v>
                </c:pt>
                <c:pt idx="2">
                  <c:v>1.1447680300964739E-3</c:v>
                </c:pt>
                <c:pt idx="3">
                  <c:v>2.0344514210178452E-3</c:v>
                </c:pt>
                <c:pt idx="4">
                  <c:v>2.5713576569868454E-3</c:v>
                </c:pt>
                <c:pt idx="5">
                  <c:v>3.3886590317842779E-3</c:v>
                </c:pt>
                <c:pt idx="6">
                  <c:v>4.4870266403658982E-3</c:v>
                </c:pt>
                <c:pt idx="7">
                  <c:v>2.359676608255E-3</c:v>
                </c:pt>
                <c:pt idx="8">
                  <c:v>7.1893536380168944E-3</c:v>
                </c:pt>
                <c:pt idx="9">
                  <c:v>7.6856235392820755E-3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D0-45A7-850B-E8D1D290CAF6}"/>
            </c:ext>
          </c:extLst>
        </c:ser>
        <c:ser>
          <c:idx val="10"/>
          <c:order val="10"/>
          <c:tx>
            <c:strRef>
              <c:f>'Import. 1101.02 - farine'!$C$45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3366"/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farine'!$D$45:$M$45</c:f>
              <c:numCache>
                <c:formatCode>0%</c:formatCode>
                <c:ptCount val="10"/>
                <c:pt idx="0">
                  <c:v>1.7533397870280736E-2</c:v>
                </c:pt>
                <c:pt idx="1">
                  <c:v>1.4006151721540442E-2</c:v>
                </c:pt>
                <c:pt idx="2">
                  <c:v>8.2461298765455562E-3</c:v>
                </c:pt>
                <c:pt idx="3">
                  <c:v>1.6017432253800395E-2</c:v>
                </c:pt>
                <c:pt idx="4">
                  <c:v>4.0605609332340529E-3</c:v>
                </c:pt>
                <c:pt idx="5">
                  <c:v>4.9821927407819834E-3</c:v>
                </c:pt>
                <c:pt idx="6">
                  <c:v>9.0282444237313846E-3</c:v>
                </c:pt>
                <c:pt idx="7">
                  <c:v>4.796719662682295E-3</c:v>
                </c:pt>
                <c:pt idx="8">
                  <c:v>7.5292757958427521E-3</c:v>
                </c:pt>
                <c:pt idx="9">
                  <c:v>4.2098639659615272E-3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D0-45A7-850B-E8D1D290CAF6}"/>
            </c:ext>
          </c:extLst>
        </c:ser>
        <c:ser>
          <c:idx val="12"/>
          <c:order val="11"/>
          <c:tx>
            <c:strRef>
              <c:f>'Import. 1101.02 - farine'!$C$46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1101.02 -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1101.02 - farine'!$D$46:$M$46</c:f>
              <c:numCache>
                <c:formatCode>0%</c:formatCode>
                <c:ptCount val="10"/>
                <c:pt idx="0">
                  <c:v>0.11299128751210068</c:v>
                </c:pt>
                <c:pt idx="1">
                  <c:v>0.13572235648598599</c:v>
                </c:pt>
                <c:pt idx="2">
                  <c:v>0.54753637369788577</c:v>
                </c:pt>
                <c:pt idx="3">
                  <c:v>8.0231741573033713E-2</c:v>
                </c:pt>
                <c:pt idx="4">
                  <c:v>6.5902208984859767E-2</c:v>
                </c:pt>
                <c:pt idx="5">
                  <c:v>7.3830528650008165E-2</c:v>
                </c:pt>
                <c:pt idx="6">
                  <c:v>7.071944161446253E-2</c:v>
                </c:pt>
                <c:pt idx="7">
                  <c:v>6.3337330599718897E-2</c:v>
                </c:pt>
                <c:pt idx="8">
                  <c:v>1.7964886041096587E-2</c:v>
                </c:pt>
                <c:pt idx="9">
                  <c:v>1.1940432672139989E-2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D0-45A7-850B-E8D1D290C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4448"/>
        <c:axId val="472922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1101.02 - farine'!$C$35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1101.02 - farine'!$D$34:$M$34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1101.02 - farine'!$D$35:$M$35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0.88700871248789925</c:v>
                      </c:pt>
                      <c:pt idx="1">
                        <c:v>0.86427764351401404</c:v>
                      </c:pt>
                      <c:pt idx="2">
                        <c:v>0.45246362630211429</c:v>
                      </c:pt>
                      <c:pt idx="3">
                        <c:v>0.9197682584269663</c:v>
                      </c:pt>
                      <c:pt idx="4">
                        <c:v>0.93409779101514012</c:v>
                      </c:pt>
                      <c:pt idx="5">
                        <c:v>0.92616947134999172</c:v>
                      </c:pt>
                      <c:pt idx="6">
                        <c:v>0.92928055838553758</c:v>
                      </c:pt>
                      <c:pt idx="7">
                        <c:v>0.93666266940028109</c:v>
                      </c:pt>
                      <c:pt idx="8">
                        <c:v>0.98203511395890342</c:v>
                      </c:pt>
                      <c:pt idx="9">
                        <c:v>0.98805956732786016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CD0-45A7-850B-E8D1D290CAF6}"/>
                  </c:ext>
                </c:extLst>
              </c15:ser>
            </c15:filteredBarSeries>
          </c:ext>
        </c:extLst>
      </c:barChart>
      <c:catAx>
        <c:axId val="47292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2880"/>
        <c:crosses val="autoZero"/>
        <c:auto val="1"/>
        <c:lblAlgn val="ctr"/>
        <c:lblOffset val="100"/>
        <c:noMultiLvlLbl val="0"/>
      </c:catAx>
      <c:valAx>
        <c:axId val="472922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115201212821978E-2"/>
          <c:y val="0.69362919043937721"/>
          <c:w val="0.90588479878717798"/>
          <c:h val="0.28689688660017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1005 - maïs'!$C$7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maïs'!$D$7:$M$7</c:f>
              <c:numCache>
                <c:formatCode>0</c:formatCode>
                <c:ptCount val="10"/>
                <c:pt idx="0">
                  <c:v>875366</c:v>
                </c:pt>
                <c:pt idx="1">
                  <c:v>921733</c:v>
                </c:pt>
                <c:pt idx="2">
                  <c:v>1007428</c:v>
                </c:pt>
                <c:pt idx="3">
                  <c:v>1403662</c:v>
                </c:pt>
                <c:pt idx="4">
                  <c:v>1066166</c:v>
                </c:pt>
                <c:pt idx="5">
                  <c:v>1463514</c:v>
                </c:pt>
                <c:pt idx="6">
                  <c:v>1203349</c:v>
                </c:pt>
                <c:pt idx="7">
                  <c:v>2374968</c:v>
                </c:pt>
                <c:pt idx="8">
                  <c:v>808954</c:v>
                </c:pt>
                <c:pt idx="9">
                  <c:v>1567758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A9-42C8-BD82-6D92414D431F}"/>
            </c:ext>
          </c:extLst>
        </c:ser>
        <c:ser>
          <c:idx val="3"/>
          <c:order val="3"/>
          <c:tx>
            <c:strRef>
              <c:f>'Import. 1005 - maïs'!$C$8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maïs'!$D$8:$M$8</c:f>
              <c:numCache>
                <c:formatCode>0</c:formatCode>
                <c:ptCount val="10"/>
                <c:pt idx="0">
                  <c:v>682854</c:v>
                </c:pt>
                <c:pt idx="1">
                  <c:v>642023</c:v>
                </c:pt>
                <c:pt idx="2">
                  <c:v>451216</c:v>
                </c:pt>
                <c:pt idx="3">
                  <c:v>456791</c:v>
                </c:pt>
                <c:pt idx="4">
                  <c:v>555882</c:v>
                </c:pt>
                <c:pt idx="5">
                  <c:v>624791</c:v>
                </c:pt>
                <c:pt idx="6">
                  <c:v>525827</c:v>
                </c:pt>
                <c:pt idx="7">
                  <c:v>1030736</c:v>
                </c:pt>
                <c:pt idx="8">
                  <c:v>1464876</c:v>
                </c:pt>
                <c:pt idx="9">
                  <c:v>1240667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A9-42C8-BD82-6D92414D431F}"/>
            </c:ext>
          </c:extLst>
        </c:ser>
        <c:ser>
          <c:idx val="4"/>
          <c:order val="4"/>
          <c:tx>
            <c:strRef>
              <c:f>'Import. 1005 - maïs'!$C$9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maïs'!$D$9:$M$9</c:f>
              <c:numCache>
                <c:formatCode>0</c:formatCode>
                <c:ptCount val="10"/>
                <c:pt idx="0">
                  <c:v>1072021</c:v>
                </c:pt>
                <c:pt idx="1">
                  <c:v>1657248</c:v>
                </c:pt>
                <c:pt idx="2">
                  <c:v>1149862</c:v>
                </c:pt>
                <c:pt idx="3">
                  <c:v>1894108</c:v>
                </c:pt>
                <c:pt idx="4">
                  <c:v>205043</c:v>
                </c:pt>
                <c:pt idx="5">
                  <c:v>726526</c:v>
                </c:pt>
                <c:pt idx="6">
                  <c:v>659707</c:v>
                </c:pt>
                <c:pt idx="7">
                  <c:v>646588</c:v>
                </c:pt>
                <c:pt idx="8">
                  <c:v>349058</c:v>
                </c:pt>
                <c:pt idx="9">
                  <c:v>422421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A9-42C8-BD82-6D92414D431F}"/>
            </c:ext>
          </c:extLst>
        </c:ser>
        <c:ser>
          <c:idx val="5"/>
          <c:order val="5"/>
          <c:tx>
            <c:strRef>
              <c:f>'Import. 1005 - maïs'!$C$10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maïs'!$D$10:$M$10</c:f>
              <c:numCache>
                <c:formatCode>0</c:formatCode>
                <c:ptCount val="10"/>
                <c:pt idx="0">
                  <c:v>30506</c:v>
                </c:pt>
                <c:pt idx="1">
                  <c:v>110</c:v>
                </c:pt>
                <c:pt idx="2">
                  <c:v>0</c:v>
                </c:pt>
                <c:pt idx="3">
                  <c:v>11</c:v>
                </c:pt>
                <c:pt idx="4">
                  <c:v>351</c:v>
                </c:pt>
                <c:pt idx="5">
                  <c:v>72307</c:v>
                </c:pt>
                <c:pt idx="6">
                  <c:v>300</c:v>
                </c:pt>
                <c:pt idx="7">
                  <c:v>99</c:v>
                </c:pt>
                <c:pt idx="8">
                  <c:v>61734</c:v>
                </c:pt>
                <c:pt idx="9">
                  <c:v>67993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A9-42C8-BD82-6D92414D431F}"/>
            </c:ext>
          </c:extLst>
        </c:ser>
        <c:ser>
          <c:idx val="6"/>
          <c:order val="6"/>
          <c:tx>
            <c:strRef>
              <c:f>'Import. 1005 - maïs'!$C$11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4364</c:v>
                </c:pt>
                <c:pt idx="7">
                  <c:v>0</c:v>
                </c:pt>
                <c:pt idx="8">
                  <c:v>0</c:v>
                </c:pt>
                <c:pt idx="9">
                  <c:v>56933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A9-42C8-BD82-6D92414D431F}"/>
            </c:ext>
          </c:extLst>
        </c:ser>
        <c:ser>
          <c:idx val="7"/>
          <c:order val="7"/>
          <c:tx>
            <c:strRef>
              <c:f>'Import. 1005 - maïs'!$C$12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A9-42C8-BD82-6D92414D431F}"/>
            </c:ext>
          </c:extLst>
        </c:ser>
        <c:ser>
          <c:idx val="8"/>
          <c:order val="8"/>
          <c:tx>
            <c:strRef>
              <c:f>'Import. 1005 - maïs'!$C$13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maïs'!$D$13:$M$13</c:f>
              <c:numCache>
                <c:formatCode>0</c:formatCode>
                <c:ptCount val="10"/>
                <c:pt idx="0">
                  <c:v>241</c:v>
                </c:pt>
                <c:pt idx="1">
                  <c:v>145</c:v>
                </c:pt>
                <c:pt idx="2">
                  <c:v>0</c:v>
                </c:pt>
                <c:pt idx="3">
                  <c:v>10</c:v>
                </c:pt>
                <c:pt idx="4">
                  <c:v>0</c:v>
                </c:pt>
                <c:pt idx="5">
                  <c:v>16</c:v>
                </c:pt>
                <c:pt idx="6">
                  <c:v>0</c:v>
                </c:pt>
                <c:pt idx="7">
                  <c:v>2927</c:v>
                </c:pt>
                <c:pt idx="8">
                  <c:v>6930</c:v>
                </c:pt>
                <c:pt idx="9">
                  <c:v>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A9-42C8-BD82-6D92414D431F}"/>
            </c:ext>
          </c:extLst>
        </c:ser>
        <c:ser>
          <c:idx val="9"/>
          <c:order val="9"/>
          <c:tx>
            <c:strRef>
              <c:f>'Import. 1005 - maïs'!$C$14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125</c:v>
                </c:pt>
                <c:pt idx="4">
                  <c:v>237</c:v>
                </c:pt>
                <c:pt idx="5">
                  <c:v>1249</c:v>
                </c:pt>
                <c:pt idx="6">
                  <c:v>2366</c:v>
                </c:pt>
                <c:pt idx="7">
                  <c:v>7647</c:v>
                </c:pt>
                <c:pt idx="8">
                  <c:v>5826</c:v>
                </c:pt>
                <c:pt idx="9">
                  <c:v>4598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A9-42C8-BD82-6D92414D431F}"/>
            </c:ext>
          </c:extLst>
        </c:ser>
        <c:ser>
          <c:idx val="10"/>
          <c:order val="10"/>
          <c:tx>
            <c:strRef>
              <c:f>'Import. 1005 - maïs'!$C$15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maïs'!$D$15:$M$15</c:f>
              <c:numCache>
                <c:formatCode>0</c:formatCode>
                <c:ptCount val="10"/>
                <c:pt idx="0">
                  <c:v>16</c:v>
                </c:pt>
                <c:pt idx="1">
                  <c:v>68</c:v>
                </c:pt>
                <c:pt idx="2">
                  <c:v>27</c:v>
                </c:pt>
                <c:pt idx="3">
                  <c:v>801</c:v>
                </c:pt>
                <c:pt idx="4">
                  <c:v>1272</c:v>
                </c:pt>
                <c:pt idx="5">
                  <c:v>3544</c:v>
                </c:pt>
                <c:pt idx="6">
                  <c:v>0</c:v>
                </c:pt>
                <c:pt idx="7">
                  <c:v>20</c:v>
                </c:pt>
                <c:pt idx="8">
                  <c:v>1396</c:v>
                </c:pt>
                <c:pt idx="9">
                  <c:v>4097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A9-42C8-BD82-6D92414D431F}"/>
            </c:ext>
          </c:extLst>
        </c:ser>
        <c:ser>
          <c:idx val="11"/>
          <c:order val="11"/>
          <c:tx>
            <c:strRef>
              <c:f>'Import. 1005 - maïs'!$C$16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1432</c:v>
                </c:pt>
                <c:pt idx="4">
                  <c:v>3136</c:v>
                </c:pt>
                <c:pt idx="5">
                  <c:v>48907</c:v>
                </c:pt>
                <c:pt idx="6">
                  <c:v>40095</c:v>
                </c:pt>
                <c:pt idx="7">
                  <c:v>5007</c:v>
                </c:pt>
                <c:pt idx="8">
                  <c:v>1025</c:v>
                </c:pt>
                <c:pt idx="9">
                  <c:v>3352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AA9-42C8-BD82-6D92414D431F}"/>
            </c:ext>
          </c:extLst>
        </c:ser>
        <c:ser>
          <c:idx val="13"/>
          <c:order val="12"/>
          <c:tx>
            <c:strRef>
              <c:f>'Import. 1005 - maïs'!$C$18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maïs'!$D$18:$M$18</c:f>
              <c:numCache>
                <c:formatCode>0</c:formatCode>
                <c:ptCount val="10"/>
                <c:pt idx="0">
                  <c:v>18797</c:v>
                </c:pt>
                <c:pt idx="1">
                  <c:v>21624</c:v>
                </c:pt>
                <c:pt idx="2">
                  <c:v>24487</c:v>
                </c:pt>
                <c:pt idx="3">
                  <c:v>99165</c:v>
                </c:pt>
                <c:pt idx="4">
                  <c:v>156624</c:v>
                </c:pt>
                <c:pt idx="5">
                  <c:v>130064</c:v>
                </c:pt>
                <c:pt idx="6">
                  <c:v>27758</c:v>
                </c:pt>
                <c:pt idx="7">
                  <c:v>185065</c:v>
                </c:pt>
                <c:pt idx="8">
                  <c:v>29533</c:v>
                </c:pt>
                <c:pt idx="9">
                  <c:v>7164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AA9-42C8-BD82-6D92414D431F}"/>
            </c:ext>
          </c:extLst>
        </c:ser>
        <c:ser>
          <c:idx val="12"/>
          <c:order val="13"/>
          <c:tx>
            <c:strRef>
              <c:f>'Import. 1005 - maïs'!$C$17</c:f>
              <c:strCache>
                <c:ptCount val="1"/>
                <c:pt idx="0">
                  <c:v>France (19)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maïs'!$D$17:$M$17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41</c:v>
                </c:pt>
                <c:pt idx="8">
                  <c:v>562</c:v>
                </c:pt>
                <c:pt idx="9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AA9-42C8-BD82-6D92414D4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6704"/>
        <c:axId val="946373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2679801</c:v>
                      </c:pt>
                      <c:pt idx="1">
                        <c:v>3242951</c:v>
                      </c:pt>
                      <c:pt idx="2">
                        <c:v>2633020</c:v>
                      </c:pt>
                      <c:pt idx="3">
                        <c:v>3856105</c:v>
                      </c:pt>
                      <c:pt idx="4">
                        <c:v>1988711</c:v>
                      </c:pt>
                      <c:pt idx="5">
                        <c:v>3070918</c:v>
                      </c:pt>
                      <c:pt idx="6">
                        <c:v>2463766</c:v>
                      </c:pt>
                      <c:pt idx="7">
                        <c:v>4253057</c:v>
                      </c:pt>
                      <c:pt idx="8">
                        <c:v>2729332</c:v>
                      </c:pt>
                      <c:pt idx="9">
                        <c:v>3393846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7AA9-42C8-BD82-6D92414D431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260</c:v>
                      </c:pt>
                      <c:pt idx="1">
                        <c:v>160</c:v>
                      </c:pt>
                      <c:pt idx="2">
                        <c:v>0</c:v>
                      </c:pt>
                      <c:pt idx="3">
                        <c:v>1446</c:v>
                      </c:pt>
                      <c:pt idx="4">
                        <c:v>3142</c:v>
                      </c:pt>
                      <c:pt idx="5">
                        <c:v>48935</c:v>
                      </c:pt>
                      <c:pt idx="6">
                        <c:v>48318</c:v>
                      </c:pt>
                      <c:pt idx="7">
                        <c:v>7977</c:v>
                      </c:pt>
                      <c:pt idx="8">
                        <c:v>8523</c:v>
                      </c:pt>
                      <c:pt idx="9">
                        <c:v>66694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7AA9-42C8-BD82-6D92414D431F}"/>
                  </c:ext>
                </c:extLst>
              </c15:ser>
            </c15:filteredBarSeries>
          </c:ext>
        </c:extLst>
      </c:barChart>
      <c:catAx>
        <c:axId val="9463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3960"/>
        <c:crosses val="autoZero"/>
        <c:auto val="1"/>
        <c:lblAlgn val="ctr"/>
        <c:lblOffset val="100"/>
        <c:noMultiLvlLbl val="0"/>
      </c:catAx>
      <c:valAx>
        <c:axId val="9463739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670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649686412400107E-2"/>
          <c:y val="0.76493895024531844"/>
          <c:w val="0.94035031358759991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 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6961315" y="5826153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Céréales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Céréales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Céréales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Arabie saoudite – Céréales Source : douanes saoudiennes,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632432" y="4271125"/>
            <a:ext cx="4947685" cy="695157"/>
          </a:xfrm>
        </p:spPr>
        <p:txBody>
          <a:bodyPr>
            <a:normAutofit/>
          </a:bodyPr>
          <a:lstStyle/>
          <a:p>
            <a:r>
              <a:rPr lang="fr-FR" dirty="0" smtClean="0"/>
              <a:t>Arabie saoudite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16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366407" y="3068683"/>
            <a:ext cx="5459186" cy="720634"/>
          </a:xfrm>
        </p:spPr>
        <p:txBody>
          <a:bodyPr>
            <a:normAutofit/>
          </a:bodyPr>
          <a:lstStyle/>
          <a:p>
            <a:r>
              <a:rPr lang="fr-FR" dirty="0" smtClean="0"/>
              <a:t>1003 – Orge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633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Céréales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1003 – Orge (en volume)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1400" dirty="0"/>
              <a:t>Les tonnages importés sont faibles depuis six </a:t>
            </a:r>
            <a:r>
              <a:rPr lang="fr-FR" sz="1400" dirty="0" smtClean="0"/>
              <a:t>ans, </a:t>
            </a:r>
            <a:r>
              <a:rPr lang="fr-FR" sz="1400" dirty="0"/>
              <a:t>les exportateurs français </a:t>
            </a:r>
            <a:r>
              <a:rPr lang="fr-FR" sz="1400" dirty="0" smtClean="0"/>
              <a:t>ont trouvé </a:t>
            </a:r>
            <a:r>
              <a:rPr lang="fr-FR" sz="1400" dirty="0"/>
              <a:t>preneurs à meilleurs prix sur d’autres marchés (Chine</a:t>
            </a:r>
            <a:r>
              <a:rPr lang="fr-FR" sz="1400" dirty="0" smtClean="0"/>
              <a:t>). </a:t>
            </a:r>
            <a:r>
              <a:rPr lang="fr-FR" sz="1400" dirty="0"/>
              <a:t>Sur la campagne </a:t>
            </a:r>
            <a:r>
              <a:rPr lang="fr-FR" sz="1400" dirty="0" smtClean="0"/>
              <a:t>2024-2025, </a:t>
            </a:r>
            <a:r>
              <a:rPr lang="fr-FR" sz="1400" dirty="0"/>
              <a:t>les achats sont en </a:t>
            </a:r>
            <a:r>
              <a:rPr lang="fr-FR" sz="1400" dirty="0" smtClean="0"/>
              <a:t>forte hausse (+ 70 % </a:t>
            </a:r>
            <a:r>
              <a:rPr lang="fr-FR" sz="1400" dirty="0"/>
              <a:t>à février 2025). Le marché reste très compétitif avec un prix de l’ordre de 25 </a:t>
            </a:r>
            <a:r>
              <a:rPr lang="fr-FR" sz="1400" dirty="0" smtClean="0"/>
              <a:t>$/t. </a:t>
            </a:r>
            <a:r>
              <a:rPr lang="fr-FR" sz="1400" dirty="0"/>
              <a:t>L’arrêt programmé (2027-2028) des subventions à la production de luzerne locale pourrait changer la donne.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95669"/>
              </p:ext>
            </p:extLst>
          </p:nvPr>
        </p:nvGraphicFramePr>
        <p:xfrm>
          <a:off x="166797" y="1763596"/>
          <a:ext cx="5917132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92546"/>
              </p:ext>
            </p:extLst>
          </p:nvPr>
        </p:nvGraphicFramePr>
        <p:xfrm>
          <a:off x="6083929" y="1763596"/>
          <a:ext cx="5934896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803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100119 – Blé dur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472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Céréales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100119 – Blé dur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La Russie </a:t>
            </a:r>
            <a:r>
              <a:rPr lang="fr-FR" dirty="0"/>
              <a:t>est le principal </a:t>
            </a:r>
            <a:r>
              <a:rPr lang="fr-FR" dirty="0" smtClean="0"/>
              <a:t>fournisseur avec 57 % de part de marché. </a:t>
            </a:r>
            <a:r>
              <a:rPr lang="fr-FR" dirty="0"/>
              <a:t>L’année 2018 a été la seule année significative pour la France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062397"/>
              </p:ext>
            </p:extLst>
          </p:nvPr>
        </p:nvGraphicFramePr>
        <p:xfrm>
          <a:off x="166797" y="1763597"/>
          <a:ext cx="5935239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221466"/>
              </p:ext>
            </p:extLst>
          </p:nvPr>
        </p:nvGraphicFramePr>
        <p:xfrm>
          <a:off x="6102036" y="1763597"/>
          <a:ext cx="5923166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351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</a:t>
            </a:r>
            <a:r>
              <a:rPr lang="fr-FR" dirty="0"/>
              <a:t>Céréales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saoudienne,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/>
              <a:t>Le </a:t>
            </a:r>
            <a:r>
              <a:rPr lang="fr-FR" i="1" dirty="0"/>
              <a:t>R</a:t>
            </a:r>
            <a:r>
              <a:rPr lang="fr-FR" i="1" dirty="0" smtClean="0"/>
              <a:t>iz</a:t>
            </a:r>
            <a:r>
              <a:rPr lang="fr-FR" dirty="0" smtClean="0"/>
              <a:t> </a:t>
            </a:r>
            <a:r>
              <a:rPr lang="fr-FR" dirty="0"/>
              <a:t>est la principale céréale importée devant le </a:t>
            </a:r>
            <a:r>
              <a:rPr lang="fr-FR" i="1" dirty="0"/>
              <a:t>M</a:t>
            </a:r>
            <a:r>
              <a:rPr lang="fr-FR" i="1" dirty="0" smtClean="0"/>
              <a:t>aïs</a:t>
            </a:r>
            <a:r>
              <a:rPr lang="fr-FR" dirty="0" smtClean="0"/>
              <a:t>. </a:t>
            </a:r>
            <a:r>
              <a:rPr lang="fr-FR" dirty="0"/>
              <a:t>Le poste </a:t>
            </a:r>
            <a:r>
              <a:rPr lang="fr-FR" i="1" dirty="0" smtClean="0"/>
              <a:t>Produits à base de farine </a:t>
            </a:r>
            <a:r>
              <a:rPr lang="fr-FR" dirty="0" smtClean="0"/>
              <a:t>représente 65 % des </a:t>
            </a:r>
            <a:r>
              <a:rPr lang="fr-FR" dirty="0"/>
              <a:t>importations saoudiennes de céréales en provenance de </a:t>
            </a:r>
            <a:r>
              <a:rPr lang="fr-FR" dirty="0" smtClean="0"/>
              <a:t>France, </a:t>
            </a:r>
            <a:r>
              <a:rPr lang="fr-FR" dirty="0"/>
              <a:t>en l’absence d’exportations d’orge fourrager depuis 2022 et de blé pour des raisons de qualité élevée exigée par l’acheteur </a:t>
            </a:r>
            <a:r>
              <a:rPr lang="fr-FR" dirty="0" smtClean="0"/>
              <a:t>d’État </a:t>
            </a:r>
            <a:r>
              <a:rPr lang="fr-FR" dirty="0"/>
              <a:t>(GFSA).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644802"/>
              </p:ext>
            </p:extLst>
          </p:nvPr>
        </p:nvGraphicFramePr>
        <p:xfrm>
          <a:off x="166798" y="1763597"/>
          <a:ext cx="5917132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835396"/>
              </p:ext>
            </p:extLst>
          </p:nvPr>
        </p:nvGraphicFramePr>
        <p:xfrm>
          <a:off x="6083930" y="1763597"/>
          <a:ext cx="5941272" cy="388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8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Céréales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 est le </a:t>
            </a:r>
            <a:r>
              <a:rPr lang="fr-FR" dirty="0" smtClean="0"/>
              <a:t>22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fournisseur. La Roumanie est le seul pays européen parmi les dix premiers fournisseurs.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587320"/>
              </p:ext>
            </p:extLst>
          </p:nvPr>
        </p:nvGraphicFramePr>
        <p:xfrm>
          <a:off x="166797" y="1763597"/>
          <a:ext cx="5908078" cy="3866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954227"/>
              </p:ext>
            </p:extLst>
          </p:nvPr>
        </p:nvGraphicFramePr>
        <p:xfrm>
          <a:off x="6074876" y="1763597"/>
          <a:ext cx="5943950" cy="3866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9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682891" y="3043106"/>
            <a:ext cx="6826217" cy="771787"/>
          </a:xfrm>
        </p:spPr>
        <p:txBody>
          <a:bodyPr>
            <a:normAutofit/>
          </a:bodyPr>
          <a:lstStyle/>
          <a:p>
            <a:r>
              <a:rPr lang="fr-FR" dirty="0" smtClean="0"/>
              <a:t>1103 – Gruaux et semoules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27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Céréales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1103 – Gruaux et semoules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La France est le </a:t>
            </a:r>
            <a:r>
              <a:rPr lang="fr-FR" dirty="0" smtClean="0"/>
              <a:t>8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</a:t>
            </a:r>
            <a:r>
              <a:rPr lang="fr-FR" dirty="0" smtClean="0"/>
              <a:t>avec </a:t>
            </a:r>
            <a:r>
              <a:rPr lang="fr-FR" dirty="0"/>
              <a:t>2</a:t>
            </a:r>
            <a:r>
              <a:rPr lang="fr-FR" dirty="0" smtClean="0"/>
              <a:t> % </a:t>
            </a:r>
            <a:r>
              <a:rPr lang="fr-FR" dirty="0"/>
              <a:t>de part de marché. </a:t>
            </a:r>
            <a:r>
              <a:rPr lang="fr-FR" dirty="0" smtClean="0"/>
              <a:t>L’Italie s’impose et progresse </a:t>
            </a:r>
            <a:r>
              <a:rPr lang="fr-FR" dirty="0"/>
              <a:t>fortement depuis </a:t>
            </a:r>
            <a:r>
              <a:rPr lang="fr-FR" dirty="0" smtClean="0"/>
              <a:t>2018, année où la France demeurait le 1</a:t>
            </a:r>
            <a:r>
              <a:rPr lang="fr-FR" baseline="30000" dirty="0" smtClean="0"/>
              <a:t>er</a:t>
            </a:r>
            <a:r>
              <a:rPr lang="fr-FR" dirty="0" smtClean="0"/>
              <a:t> fournisseur.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904239"/>
              </p:ext>
            </p:extLst>
          </p:nvPr>
        </p:nvGraphicFramePr>
        <p:xfrm>
          <a:off x="166798" y="1763597"/>
          <a:ext cx="5908078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430019"/>
              </p:ext>
            </p:extLst>
          </p:nvPr>
        </p:nvGraphicFramePr>
        <p:xfrm>
          <a:off x="6074876" y="1763597"/>
          <a:ext cx="5950326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86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1101/02 – Farines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5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Céréales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1101/02 </a:t>
            </a:r>
            <a:r>
              <a:rPr lang="fr-FR" smtClean="0"/>
              <a:t>– Farines </a:t>
            </a:r>
            <a:r>
              <a:rPr lang="fr-FR" dirty="0" smtClean="0"/>
              <a:t>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1600" dirty="0" smtClean="0"/>
              <a:t>Le Koweït est le principal fournisseur avec une part de marché de 65 % en 2024. </a:t>
            </a:r>
            <a:r>
              <a:rPr lang="fr-FR" sz="1600" dirty="0" smtClean="0"/>
              <a:t>Le </a:t>
            </a:r>
            <a:r>
              <a:rPr lang="fr-FR" sz="1600" dirty="0"/>
              <a:t>marché est modeste car l’Arabie est excédentaire en </a:t>
            </a:r>
            <a:r>
              <a:rPr lang="fr-FR" sz="1600" dirty="0" smtClean="0"/>
              <a:t>capacité, en raison du </a:t>
            </a:r>
            <a:r>
              <a:rPr lang="fr-FR" sz="1600" dirty="0"/>
              <a:t>faible coût des grains largement subventionnés. Les principaux moulins privatisés depuis 2020 veulent concurrencer les farines égyptiennes et turques sur les marchés de l’Afrique de l’Est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537123"/>
              </p:ext>
            </p:extLst>
          </p:nvPr>
        </p:nvGraphicFramePr>
        <p:xfrm>
          <a:off x="166797" y="1763597"/>
          <a:ext cx="5926185" cy="391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882635"/>
              </p:ext>
            </p:extLst>
          </p:nvPr>
        </p:nvGraphicFramePr>
        <p:xfrm>
          <a:off x="6092811" y="1763597"/>
          <a:ext cx="5926014" cy="391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73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1005 – Maïs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89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Céréales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1105 – Maïs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Les principaux fournisseurs </a:t>
            </a:r>
            <a:r>
              <a:rPr lang="fr-FR" dirty="0" smtClean="0"/>
              <a:t>sont du continent américain en 2024 avec l’Argentine, le Brésil et les États-Unis en tête. La France est loin derrière, en 19</a:t>
            </a:r>
            <a:r>
              <a:rPr lang="fr-FR" baseline="30000" dirty="0" smtClean="0"/>
              <a:t>e</a:t>
            </a:r>
            <a:r>
              <a:rPr lang="fr-FR" dirty="0" smtClean="0"/>
              <a:t> position.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683285"/>
              </p:ext>
            </p:extLst>
          </p:nvPr>
        </p:nvGraphicFramePr>
        <p:xfrm>
          <a:off x="166797" y="1763597"/>
          <a:ext cx="5908078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337468"/>
              </p:ext>
            </p:extLst>
          </p:nvPr>
        </p:nvGraphicFramePr>
        <p:xfrm>
          <a:off x="6074875" y="1733516"/>
          <a:ext cx="5943950" cy="3915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8041370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525</Words>
  <Application>Microsoft Office PowerPoint</Application>
  <PresentationFormat>Grand écran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63</cp:revision>
  <dcterms:created xsi:type="dcterms:W3CDTF">2025-04-03T15:40:27Z</dcterms:created>
  <dcterms:modified xsi:type="dcterms:W3CDTF">2025-06-13T09:14:37Z</dcterms:modified>
</cp:coreProperties>
</file>