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SLUYS Henri" initials="HV" lastIdx="1" clrIdx="0">
    <p:extLst>
      <p:ext uri="{19B8F6BF-5375-455C-9EA6-DF929625EA0E}">
        <p15:presenceInfo xmlns:p15="http://schemas.microsoft.com/office/powerpoint/2012/main" userId="VERSLUYS Hen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DC-4791-8CF1-F9C11619F649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DC-4791-8CF1-F9C11619F649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DC-4791-8CF1-F9C11619F649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DC-4791-8CF1-F9C11619F649}"/>
              </c:ext>
            </c:extLst>
          </c:dPt>
          <c:dPt>
            <c:idx val="4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DC-4791-8CF1-F9C11619F649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9DC-4791-8CF1-F9C11619F64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9DC-4791-8CF1-F9C11619F64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DD0-4971-941C-E4B02FB0A9BB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DD0-4971-941C-E4B02FB0A9BB}"/>
              </c:ext>
            </c:extLst>
          </c:dPt>
          <c:dLbls>
            <c:dLbl>
              <c:idx val="0"/>
              <c:layout>
                <c:manualLayout>
                  <c:x val="-0.23775543487976974"/>
                  <c:y val="5.30473014107253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56838778641711"/>
                      <c:h val="0.177766696702980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9DC-4791-8CF1-F9C11619F649}"/>
                </c:ext>
              </c:extLst>
            </c:dLbl>
            <c:dLbl>
              <c:idx val="1"/>
              <c:layout>
                <c:manualLayout>
                  <c:x val="2.965087038694246E-2"/>
                  <c:y val="-0.160843407064246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9DC-4791-8CF1-F9C11619F649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9DC-4791-8CF1-F9C11619F649}"/>
                </c:ext>
              </c:extLst>
            </c:dLbl>
            <c:dLbl>
              <c:idx val="3"/>
              <c:layout>
                <c:manualLayout>
                  <c:x val="0.22704573060590616"/>
                  <c:y val="3.87875878877602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47155317022425"/>
                      <c:h val="0.150225377495476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9DC-4791-8CF1-F9C11619F649}"/>
                </c:ext>
              </c:extLst>
            </c:dLbl>
            <c:dLbl>
              <c:idx val="4"/>
              <c:layout>
                <c:manualLayout>
                  <c:x val="-2.5703290257272395E-2"/>
                  <c:y val="1.15456679890355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327167804368952"/>
                      <c:h val="0.157736646370249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9DC-4791-8CF1-F9C11619F649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9DC-4791-8CF1-F9C11619F6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laits compo.'!$C$22:$C$29</c:f>
              <c:strCache>
                <c:ptCount val="6"/>
                <c:pt idx="0">
                  <c:v>0406 - Fromages</c:v>
                </c:pt>
                <c:pt idx="1">
                  <c:v>0405 - Beurre</c:v>
                </c:pt>
                <c:pt idx="2">
                  <c:v>3501 - Caséines</c:v>
                </c:pt>
                <c:pt idx="3">
                  <c:v>0404 - Lactosérum</c:v>
                </c:pt>
                <c:pt idx="4">
                  <c:v>190110 - Préparations alimentaires à base de lait</c:v>
                </c:pt>
                <c:pt idx="5">
                  <c:v>Autres</c:v>
                </c:pt>
              </c:strCache>
            </c:strRef>
          </c:cat>
          <c:val>
            <c:numRef>
              <c:f>'Import. TBB laits compo.'!$M$22:$M$29</c:f>
              <c:numCache>
                <c:formatCode>0%</c:formatCode>
                <c:ptCount val="6"/>
                <c:pt idx="0">
                  <c:v>0.4287195828717687</c:v>
                </c:pt>
                <c:pt idx="1">
                  <c:v>0.17627173854474976</c:v>
                </c:pt>
                <c:pt idx="2">
                  <c:v>0.1167160544273078</c:v>
                </c:pt>
                <c:pt idx="3">
                  <c:v>9.7459325863229099E-2</c:v>
                </c:pt>
                <c:pt idx="4">
                  <c:v>8.6300264145159108E-2</c:v>
                </c:pt>
                <c:pt idx="5">
                  <c:v>9.4533034147785536E-2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B9DC-4791-8CF1-F9C11619F6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0405 - beurre'!$C$36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beurre'!$D$36:$M$36</c:f>
              <c:numCache>
                <c:formatCode>0%</c:formatCode>
                <c:ptCount val="10"/>
                <c:pt idx="0">
                  <c:v>0.24451947425539611</c:v>
                </c:pt>
                <c:pt idx="1">
                  <c:v>0.26353288364249577</c:v>
                </c:pt>
                <c:pt idx="2">
                  <c:v>0.44230376935107324</c:v>
                </c:pt>
                <c:pt idx="3">
                  <c:v>0.49127479635426574</c:v>
                </c:pt>
                <c:pt idx="4">
                  <c:v>0.45107272138673887</c:v>
                </c:pt>
                <c:pt idx="5">
                  <c:v>0.45783027249027863</c:v>
                </c:pt>
                <c:pt idx="6">
                  <c:v>0.57578537758233417</c:v>
                </c:pt>
                <c:pt idx="7">
                  <c:v>0.52536212079803224</c:v>
                </c:pt>
                <c:pt idx="8">
                  <c:v>0.515774408074128</c:v>
                </c:pt>
                <c:pt idx="9">
                  <c:v>0.53168269495982201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C0-4C6C-8488-AB0FF90F8BD5}"/>
            </c:ext>
          </c:extLst>
        </c:ser>
        <c:ser>
          <c:idx val="2"/>
          <c:order val="2"/>
          <c:tx>
            <c:strRef>
              <c:f>'Import. 0405 - beurre'!$C$37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beurre'!$D$37:$M$37</c:f>
              <c:numCache>
                <c:formatCode>0%</c:formatCode>
                <c:ptCount val="10"/>
                <c:pt idx="0">
                  <c:v>0.27606415048836369</c:v>
                </c:pt>
                <c:pt idx="1">
                  <c:v>0.21709527824620573</c:v>
                </c:pt>
                <c:pt idx="2">
                  <c:v>0.17668124844171446</c:v>
                </c:pt>
                <c:pt idx="3">
                  <c:v>0.12346725238235243</c:v>
                </c:pt>
                <c:pt idx="4">
                  <c:v>0.14557520821683981</c:v>
                </c:pt>
                <c:pt idx="5">
                  <c:v>0.11571006218778673</c:v>
                </c:pt>
                <c:pt idx="6">
                  <c:v>0.16697775949887692</c:v>
                </c:pt>
                <c:pt idx="7">
                  <c:v>0.19674774528559716</c:v>
                </c:pt>
                <c:pt idx="8">
                  <c:v>0.24923194610667621</c:v>
                </c:pt>
                <c:pt idx="9">
                  <c:v>0.20682014600150783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C0-4C6C-8488-AB0FF90F8BD5}"/>
            </c:ext>
          </c:extLst>
        </c:ser>
        <c:ser>
          <c:idx val="3"/>
          <c:order val="3"/>
          <c:tx>
            <c:strRef>
              <c:f>'Import. 0405 - beurre'!$C$38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beurre'!$D$38:$M$38</c:f>
              <c:numCache>
                <c:formatCode>0%</c:formatCode>
                <c:ptCount val="10"/>
                <c:pt idx="0">
                  <c:v>5.3056794887254314E-3</c:v>
                </c:pt>
                <c:pt idx="1">
                  <c:v>4.7639123102866778E-3</c:v>
                </c:pt>
                <c:pt idx="2">
                  <c:v>1.3395589201931141E-2</c:v>
                </c:pt>
                <c:pt idx="3">
                  <c:v>0.1043046643952889</c:v>
                </c:pt>
                <c:pt idx="4">
                  <c:v>8.942287883692869E-2</c:v>
                </c:pt>
                <c:pt idx="5">
                  <c:v>0.14376010369485751</c:v>
                </c:pt>
                <c:pt idx="6">
                  <c:v>0.10326172925432629</c:v>
                </c:pt>
                <c:pt idx="7">
                  <c:v>0.12187756217545778</c:v>
                </c:pt>
                <c:pt idx="8">
                  <c:v>6.0864415353674935E-2</c:v>
                </c:pt>
                <c:pt idx="9">
                  <c:v>5.8069617343655185E-2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C0-4C6C-8488-AB0FF90F8BD5}"/>
            </c:ext>
          </c:extLst>
        </c:ser>
        <c:ser>
          <c:idx val="4"/>
          <c:order val="4"/>
          <c:tx>
            <c:strRef>
              <c:f>'Import. 0405 - beurre'!$C$39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beurre'!$D$39:$M$39</c:f>
              <c:numCache>
                <c:formatCode>0%</c:formatCode>
                <c:ptCount val="10"/>
                <c:pt idx="0">
                  <c:v>0.17682382732424937</c:v>
                </c:pt>
                <c:pt idx="1">
                  <c:v>0.24827150084317032</c:v>
                </c:pt>
                <c:pt idx="2">
                  <c:v>0.13842108841995512</c:v>
                </c:pt>
                <c:pt idx="3">
                  <c:v>0.13465695854447346</c:v>
                </c:pt>
                <c:pt idx="4">
                  <c:v>0.14551634833279378</c:v>
                </c:pt>
                <c:pt idx="5">
                  <c:v>0.10879221706013428</c:v>
                </c:pt>
                <c:pt idx="6">
                  <c:v>2.5752159195165932E-2</c:v>
                </c:pt>
                <c:pt idx="7">
                  <c:v>2.8204427439191035E-2</c:v>
                </c:pt>
                <c:pt idx="8">
                  <c:v>8.4121950918580116E-2</c:v>
                </c:pt>
                <c:pt idx="9">
                  <c:v>5.6938749241490907E-2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C0-4C6C-8488-AB0FF90F8BD5}"/>
            </c:ext>
          </c:extLst>
        </c:ser>
        <c:ser>
          <c:idx val="5"/>
          <c:order val="5"/>
          <c:tx>
            <c:strRef>
              <c:f>'Import. 0405 - beurre'!$C$40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beurre'!$D$40:$M$40</c:f>
              <c:numCache>
                <c:formatCode>0%</c:formatCode>
                <c:ptCount val="10"/>
                <c:pt idx="0">
                  <c:v>3.6898589171590499E-3</c:v>
                </c:pt>
                <c:pt idx="1">
                  <c:v>1.3069139966273187E-3</c:v>
                </c:pt>
                <c:pt idx="2">
                  <c:v>2.1759332713796775E-3</c:v>
                </c:pt>
                <c:pt idx="3">
                  <c:v>2.5942131751439788E-4</c:v>
                </c:pt>
                <c:pt idx="4">
                  <c:v>2.3543953618411373E-4</c:v>
                </c:pt>
                <c:pt idx="5">
                  <c:v>2.4758603614756129E-4</c:v>
                </c:pt>
                <c:pt idx="6">
                  <c:v>1.8981935524692336E-4</c:v>
                </c:pt>
                <c:pt idx="7">
                  <c:v>8.9641978682700185E-3</c:v>
                </c:pt>
                <c:pt idx="8">
                  <c:v>9.0068970622709718E-4</c:v>
                </c:pt>
                <c:pt idx="9">
                  <c:v>4.3414302263575011E-2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C0-4C6C-8488-AB0FF90F8BD5}"/>
            </c:ext>
          </c:extLst>
        </c:ser>
        <c:ser>
          <c:idx val="6"/>
          <c:order val="6"/>
          <c:tx>
            <c:strRef>
              <c:f>'Import. 0405 - beurre'!$C$41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beurre'!$D$41:$M$41</c:f>
              <c:numCache>
                <c:formatCode>0%</c:formatCode>
                <c:ptCount val="10"/>
                <c:pt idx="0">
                  <c:v>9.8806222115036785E-2</c:v>
                </c:pt>
                <c:pt idx="1">
                  <c:v>4.6564080944350758E-2</c:v>
                </c:pt>
                <c:pt idx="2">
                  <c:v>5.1927740882612934E-2</c:v>
                </c:pt>
                <c:pt idx="3">
                  <c:v>3.7875512357102091E-2</c:v>
                </c:pt>
                <c:pt idx="4">
                  <c:v>2.9871391153359426E-2</c:v>
                </c:pt>
                <c:pt idx="5">
                  <c:v>2.5923714373097591E-2</c:v>
                </c:pt>
                <c:pt idx="6">
                  <c:v>3.7014774273150051E-2</c:v>
                </c:pt>
                <c:pt idx="7">
                  <c:v>4.3932768515987972E-2</c:v>
                </c:pt>
                <c:pt idx="8">
                  <c:v>3.2770299448481782E-2</c:v>
                </c:pt>
                <c:pt idx="9">
                  <c:v>3.8909217954140082E-2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C0-4C6C-8488-AB0FF90F8BD5}"/>
            </c:ext>
          </c:extLst>
        </c:ser>
        <c:ser>
          <c:idx val="7"/>
          <c:order val="7"/>
          <c:tx>
            <c:strRef>
              <c:f>'Import. 0405 - beurre'!$C$42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beurre'!$D$42:$M$42</c:f>
              <c:numCache>
                <c:formatCode>0%</c:formatCode>
                <c:ptCount val="10"/>
                <c:pt idx="0">
                  <c:v>3.979259616544073E-2</c:v>
                </c:pt>
                <c:pt idx="1">
                  <c:v>5.0927487352445192E-2</c:v>
                </c:pt>
                <c:pt idx="2">
                  <c:v>6.3532718329971219E-2</c:v>
                </c:pt>
                <c:pt idx="3">
                  <c:v>2.4229951055844762E-2</c:v>
                </c:pt>
                <c:pt idx="4">
                  <c:v>1.3979222460931752E-2</c:v>
                </c:pt>
                <c:pt idx="5">
                  <c:v>6.8304618207768375E-3</c:v>
                </c:pt>
                <c:pt idx="6">
                  <c:v>3.9703881805814804E-3</c:v>
                </c:pt>
                <c:pt idx="7">
                  <c:v>1.5619021590598524E-2</c:v>
                </c:pt>
                <c:pt idx="8">
                  <c:v>1.6520870090932647E-2</c:v>
                </c:pt>
                <c:pt idx="9">
                  <c:v>1.3322177886471876E-2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C0-4C6C-8488-AB0FF90F8BD5}"/>
            </c:ext>
          </c:extLst>
        </c:ser>
        <c:ser>
          <c:idx val="8"/>
          <c:order val="8"/>
          <c:tx>
            <c:strRef>
              <c:f>'Import. 0405 - beurre'!$C$43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beurre'!$D$43:$M$43</c:f>
              <c:numCache>
                <c:formatCode>0%</c:formatCode>
                <c:ptCount val="10"/>
                <c:pt idx="0">
                  <c:v>4.2951887133727239E-2</c:v>
                </c:pt>
                <c:pt idx="1">
                  <c:v>4.7828836424957839E-2</c:v>
                </c:pt>
                <c:pt idx="2">
                  <c:v>3.5585575375688479E-3</c:v>
                </c:pt>
                <c:pt idx="3">
                  <c:v>1.8955050933052005E-2</c:v>
                </c:pt>
                <c:pt idx="4">
                  <c:v>3.2652520674534273E-2</c:v>
                </c:pt>
                <c:pt idx="5">
                  <c:v>1.7636864104393923E-2</c:v>
                </c:pt>
                <c:pt idx="6">
                  <c:v>5.3465785061216744E-3</c:v>
                </c:pt>
                <c:pt idx="7">
                  <c:v>6.2312107133096475E-3</c:v>
                </c:pt>
                <c:pt idx="8">
                  <c:v>4.355389949289936E-3</c:v>
                </c:pt>
                <c:pt idx="9">
                  <c:v>1.1281098872809517E-2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C0-4C6C-8488-AB0FF90F8BD5}"/>
            </c:ext>
          </c:extLst>
        </c:ser>
        <c:ser>
          <c:idx val="9"/>
          <c:order val="9"/>
          <c:tx>
            <c:strRef>
              <c:f>'Import. 0405 - beurre'!$C$44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beurre'!$D$44:$M$44</c:f>
              <c:numCache>
                <c:formatCode>0%</c:formatCode>
                <c:ptCount val="10"/>
                <c:pt idx="0">
                  <c:v>1.7991076811768963E-2</c:v>
                </c:pt>
                <c:pt idx="1">
                  <c:v>2.2702360876897133E-2</c:v>
                </c:pt>
                <c:pt idx="2">
                  <c:v>2.7720483238514018E-2</c:v>
                </c:pt>
                <c:pt idx="3">
                  <c:v>1.5565279050863874E-3</c:v>
                </c:pt>
                <c:pt idx="4">
                  <c:v>2.1837016981076547E-2</c:v>
                </c:pt>
                <c:pt idx="5">
                  <c:v>1.6777594920117093E-2</c:v>
                </c:pt>
                <c:pt idx="6">
                  <c:v>5.9793096902780851E-3</c:v>
                </c:pt>
                <c:pt idx="7">
                  <c:v>1.0084722601803771E-2</c:v>
                </c:pt>
                <c:pt idx="8">
                  <c:v>6.2184604375131094E-3</c:v>
                </c:pt>
                <c:pt idx="9">
                  <c:v>1.0085872423367597E-2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3C0-4C6C-8488-AB0FF90F8BD5}"/>
            </c:ext>
          </c:extLst>
        </c:ser>
        <c:ser>
          <c:idx val="10"/>
          <c:order val="10"/>
          <c:tx>
            <c:strRef>
              <c:f>'Import. 0405 - beurre'!$C$45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beurre'!$D$45:$M$45</c:f>
              <c:numCache>
                <c:formatCode>0%</c:formatCode>
                <c:ptCount val="10"/>
                <c:pt idx="0">
                  <c:v>2.5177860846497046E-2</c:v>
                </c:pt>
                <c:pt idx="1">
                  <c:v>1.3912310286677909E-2</c:v>
                </c:pt>
                <c:pt idx="2">
                  <c:v>1.8472766835150388E-2</c:v>
                </c:pt>
                <c:pt idx="3">
                  <c:v>1.5478805278359074E-2</c:v>
                </c:pt>
                <c:pt idx="4">
                  <c:v>1.4479531475322993E-2</c:v>
                </c:pt>
                <c:pt idx="5">
                  <c:v>4.557039453563054E-2</c:v>
                </c:pt>
                <c:pt idx="6">
                  <c:v>1.0582429055015977E-2</c:v>
                </c:pt>
                <c:pt idx="7">
                  <c:v>9.6611095927849142E-3</c:v>
                </c:pt>
                <c:pt idx="8">
                  <c:v>1.8877469185307654E-3</c:v>
                </c:pt>
                <c:pt idx="9">
                  <c:v>4.9004284427118768E-3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3C0-4C6C-8488-AB0FF90F8BD5}"/>
            </c:ext>
          </c:extLst>
        </c:ser>
        <c:ser>
          <c:idx val="11"/>
          <c:order val="11"/>
          <c:tx>
            <c:strRef>
              <c:f>'Import. 0405 - beurre'!$C$46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beurre'!$D$46:$M$46</c:f>
              <c:numCache>
                <c:formatCode>0%</c:formatCode>
                <c:ptCount val="10"/>
                <c:pt idx="0">
                  <c:v>6.8877366453635597E-2</c:v>
                </c:pt>
                <c:pt idx="1">
                  <c:v>8.3094435075885334E-2</c:v>
                </c:pt>
                <c:pt idx="2">
                  <c:v>6.181010449012897E-2</c:v>
                </c:pt>
                <c:pt idx="3">
                  <c:v>4.7941059476660726E-2</c:v>
                </c:pt>
                <c:pt idx="4">
                  <c:v>5.5357720945289735E-2</c:v>
                </c:pt>
                <c:pt idx="5">
                  <c:v>6.0920728776779343E-2</c:v>
                </c:pt>
                <c:pt idx="6">
                  <c:v>6.5139675408902531E-2</c:v>
                </c:pt>
                <c:pt idx="7">
                  <c:v>3.3315113418966931E-2</c:v>
                </c:pt>
                <c:pt idx="8">
                  <c:v>2.7353822995965404E-2</c:v>
                </c:pt>
                <c:pt idx="9">
                  <c:v>2.4575694610448118E-2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3C0-4C6C-8488-AB0FF90F8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4312040"/>
        <c:axId val="444308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0405 - beurre'!$C$35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0405 - beurre'!$D$34:$M$34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0405 - beurre'!$D$35:$M$35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0.93112263354636438</c:v>
                      </c:pt>
                      <c:pt idx="1">
                        <c:v>0.91690556492411468</c:v>
                      </c:pt>
                      <c:pt idx="2">
                        <c:v>0.9381898955098712</c:v>
                      </c:pt>
                      <c:pt idx="3">
                        <c:v>0.9520589405233395</c:v>
                      </c:pt>
                      <c:pt idx="4">
                        <c:v>0.94464227905471032</c:v>
                      </c:pt>
                      <c:pt idx="5">
                        <c:v>0.93907927122322077</c:v>
                      </c:pt>
                      <c:pt idx="6">
                        <c:v>0.93486032459109747</c:v>
                      </c:pt>
                      <c:pt idx="7">
                        <c:v>0.96668488658103291</c:v>
                      </c:pt>
                      <c:pt idx="8">
                        <c:v>0.97264617700403455</c:v>
                      </c:pt>
                      <c:pt idx="9">
                        <c:v>0.97542430538955183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3C0-4C6C-8488-AB0FF90F8BD5}"/>
                  </c:ext>
                </c:extLst>
              </c15:ser>
            </c15:filteredBarSeries>
          </c:ext>
        </c:extLst>
      </c:barChart>
      <c:catAx>
        <c:axId val="444312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4308120"/>
        <c:crosses val="autoZero"/>
        <c:auto val="1"/>
        <c:lblAlgn val="ctr"/>
        <c:lblOffset val="100"/>
        <c:noMultiLvlLbl val="0"/>
      </c:catAx>
      <c:valAx>
        <c:axId val="4443081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4312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76739984720129"/>
          <c:y val="0.68785133799089027"/>
          <c:w val="0.87823260015279869"/>
          <c:h val="0.29230747999542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88-45D0-AA82-61749593A518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88-45D0-AA82-61749593A518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88-45D0-AA82-61749593A518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88-45D0-AA82-61749593A518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F88-45D0-AA82-61749593A51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F88-45D0-AA82-61749593A51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F88-45D0-AA82-61749593A51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229-460D-8D7F-AB9D9547ABA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229-460D-8D7F-AB9D9547ABAA}"/>
              </c:ext>
            </c:extLst>
          </c:dPt>
          <c:dLbls>
            <c:dLbl>
              <c:idx val="0"/>
              <c:layout>
                <c:manualLayout>
                  <c:x val="-0.24229991600292089"/>
                  <c:y val="-0.154817790990948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926871889681021"/>
                      <c:h val="0.23284927391086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F88-45D0-AA82-61749593A518}"/>
                </c:ext>
              </c:extLst>
            </c:dLbl>
            <c:dLbl>
              <c:idx val="1"/>
              <c:layout>
                <c:manualLayout>
                  <c:x val="0.19413759481328588"/>
                  <c:y val="-5.62833751940246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F88-45D0-AA82-61749593A518}"/>
                </c:ext>
              </c:extLst>
            </c:dLbl>
            <c:dLbl>
              <c:idx val="2"/>
              <c:layout>
                <c:manualLayout>
                  <c:x val="0.16100146467268575"/>
                  <c:y val="0.1153522935321617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F88-45D0-AA82-61749593A518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F88-45D0-AA82-61749593A518}"/>
                </c:ext>
              </c:extLst>
            </c:dLbl>
            <c:dLbl>
              <c:idx val="4"/>
              <c:layout>
                <c:manualLayout>
                  <c:x val="-0.13937605787778637"/>
                  <c:y val="2.503755633450175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547736932966954"/>
                      <c:h val="0.105157736604907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F88-45D0-AA82-61749593A5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laits compo.'!$C$49:$C$55</c:f>
              <c:strCache>
                <c:ptCount val="5"/>
                <c:pt idx="0">
                  <c:v>0406 - Fromages</c:v>
                </c:pt>
                <c:pt idx="1">
                  <c:v>0403 - Babeurre</c:v>
                </c:pt>
                <c:pt idx="2">
                  <c:v>3501 - Caséines</c:v>
                </c:pt>
                <c:pt idx="3">
                  <c:v>0405 - Beurre</c:v>
                </c:pt>
                <c:pt idx="4">
                  <c:v>Autres</c:v>
                </c:pt>
              </c:strCache>
            </c:strRef>
          </c:cat>
          <c:val>
            <c:numRef>
              <c:f>'Import. TBB laits compo.'!$M$49:$M$55</c:f>
              <c:numCache>
                <c:formatCode>0%</c:formatCode>
                <c:ptCount val="5"/>
                <c:pt idx="0">
                  <c:v>0.64144097750155848</c:v>
                </c:pt>
                <c:pt idx="1">
                  <c:v>0.12908442704517187</c:v>
                </c:pt>
                <c:pt idx="2">
                  <c:v>0.11709501773683728</c:v>
                </c:pt>
                <c:pt idx="3">
                  <c:v>9.4045920052442666E-2</c:v>
                </c:pt>
                <c:pt idx="4">
                  <c:v>1.8333657663989714E-2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DF88-45D0-AA82-61749593A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203643797</c:v>
                </c:pt>
                <c:pt idx="1">
                  <c:v>197183144</c:v>
                </c:pt>
                <c:pt idx="2">
                  <c:v>210922947</c:v>
                </c:pt>
                <c:pt idx="3">
                  <c:v>281024365</c:v>
                </c:pt>
                <c:pt idx="4">
                  <c:v>339128261</c:v>
                </c:pt>
                <c:pt idx="5">
                  <c:v>341538584</c:v>
                </c:pt>
                <c:pt idx="6">
                  <c:v>415901388</c:v>
                </c:pt>
                <c:pt idx="7">
                  <c:v>714133192</c:v>
                </c:pt>
                <c:pt idx="8">
                  <c:v>637317951</c:v>
                </c:pt>
                <c:pt idx="9">
                  <c:v>802374114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B3-4B86-A517-B9EFE0D59D3F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637933026</c:v>
                </c:pt>
                <c:pt idx="1">
                  <c:v>505676835</c:v>
                </c:pt>
                <c:pt idx="2">
                  <c:v>469762899</c:v>
                </c:pt>
                <c:pt idx="3">
                  <c:v>344153026</c:v>
                </c:pt>
                <c:pt idx="4">
                  <c:v>377752984</c:v>
                </c:pt>
                <c:pt idx="5">
                  <c:v>390327454</c:v>
                </c:pt>
                <c:pt idx="6">
                  <c:v>432701833</c:v>
                </c:pt>
                <c:pt idx="7">
                  <c:v>634583424</c:v>
                </c:pt>
                <c:pt idx="8">
                  <c:v>600776626</c:v>
                </c:pt>
                <c:pt idx="9">
                  <c:v>661663647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B3-4B86-A517-B9EFE0D59D3F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275899168</c:v>
                </c:pt>
                <c:pt idx="1">
                  <c:v>280142925</c:v>
                </c:pt>
                <c:pt idx="2">
                  <c:v>268841080</c:v>
                </c:pt>
                <c:pt idx="3">
                  <c:v>277746510</c:v>
                </c:pt>
                <c:pt idx="4">
                  <c:v>335551187</c:v>
                </c:pt>
                <c:pt idx="5">
                  <c:v>257893729</c:v>
                </c:pt>
                <c:pt idx="6">
                  <c:v>357733742</c:v>
                </c:pt>
                <c:pt idx="7">
                  <c:v>428976017</c:v>
                </c:pt>
                <c:pt idx="8">
                  <c:v>437094487</c:v>
                </c:pt>
                <c:pt idx="9">
                  <c:v>481090925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B3-4B86-A517-B9EFE0D59D3F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186591680</c:v>
                </c:pt>
                <c:pt idx="1">
                  <c:v>192399028</c:v>
                </c:pt>
                <c:pt idx="2">
                  <c:v>185099986</c:v>
                </c:pt>
                <c:pt idx="3">
                  <c:v>210499780</c:v>
                </c:pt>
                <c:pt idx="4">
                  <c:v>214193850</c:v>
                </c:pt>
                <c:pt idx="5">
                  <c:v>201040749</c:v>
                </c:pt>
                <c:pt idx="6">
                  <c:v>230055122</c:v>
                </c:pt>
                <c:pt idx="7">
                  <c:v>308056802</c:v>
                </c:pt>
                <c:pt idx="8">
                  <c:v>303514351</c:v>
                </c:pt>
                <c:pt idx="9">
                  <c:v>346328655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B3-4B86-A517-B9EFE0D59D3F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78099297</c:v>
                </c:pt>
                <c:pt idx="1">
                  <c:v>88082203</c:v>
                </c:pt>
                <c:pt idx="2">
                  <c:v>78546135</c:v>
                </c:pt>
                <c:pt idx="3">
                  <c:v>93428046</c:v>
                </c:pt>
                <c:pt idx="4">
                  <c:v>117136880</c:v>
                </c:pt>
                <c:pt idx="5">
                  <c:v>143678792</c:v>
                </c:pt>
                <c:pt idx="6">
                  <c:v>141395561</c:v>
                </c:pt>
                <c:pt idx="7">
                  <c:v>256426200</c:v>
                </c:pt>
                <c:pt idx="8">
                  <c:v>252897037</c:v>
                </c:pt>
                <c:pt idx="9">
                  <c:v>268978182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B3-4B86-A517-B9EFE0D59D3F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71655753</c:v>
                </c:pt>
                <c:pt idx="1">
                  <c:v>71421802</c:v>
                </c:pt>
                <c:pt idx="2">
                  <c:v>101082932</c:v>
                </c:pt>
                <c:pt idx="3">
                  <c:v>97655106</c:v>
                </c:pt>
                <c:pt idx="4">
                  <c:v>126117984</c:v>
                </c:pt>
                <c:pt idx="5">
                  <c:v>144525655</c:v>
                </c:pt>
                <c:pt idx="6">
                  <c:v>135718337</c:v>
                </c:pt>
                <c:pt idx="7">
                  <c:v>169816563</c:v>
                </c:pt>
                <c:pt idx="8">
                  <c:v>186650269</c:v>
                </c:pt>
                <c:pt idx="9">
                  <c:v>225443385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B3-4B86-A517-B9EFE0D59D3F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147552571</c:v>
                </c:pt>
                <c:pt idx="1">
                  <c:v>144605676</c:v>
                </c:pt>
                <c:pt idx="2">
                  <c:v>150652184</c:v>
                </c:pt>
                <c:pt idx="3">
                  <c:v>125146527</c:v>
                </c:pt>
                <c:pt idx="4">
                  <c:v>144745258</c:v>
                </c:pt>
                <c:pt idx="5">
                  <c:v>157607542</c:v>
                </c:pt>
                <c:pt idx="6">
                  <c:v>164539640</c:v>
                </c:pt>
                <c:pt idx="7">
                  <c:v>215725841</c:v>
                </c:pt>
                <c:pt idx="8">
                  <c:v>205879198</c:v>
                </c:pt>
                <c:pt idx="9">
                  <c:v>213408104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B3-4B86-A517-B9EFE0D59D3F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90245704</c:v>
                </c:pt>
                <c:pt idx="1">
                  <c:v>84155377</c:v>
                </c:pt>
                <c:pt idx="2">
                  <c:v>86534135</c:v>
                </c:pt>
                <c:pt idx="3">
                  <c:v>91595588</c:v>
                </c:pt>
                <c:pt idx="4">
                  <c:v>88921070</c:v>
                </c:pt>
                <c:pt idx="5">
                  <c:v>77209884</c:v>
                </c:pt>
                <c:pt idx="6">
                  <c:v>83878357</c:v>
                </c:pt>
                <c:pt idx="7">
                  <c:v>106566631</c:v>
                </c:pt>
                <c:pt idx="8">
                  <c:v>147283517</c:v>
                </c:pt>
                <c:pt idx="9">
                  <c:v>165591963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CB3-4B86-A517-B9EFE0D59D3F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61720830</c:v>
                </c:pt>
                <c:pt idx="1">
                  <c:v>66017308</c:v>
                </c:pt>
                <c:pt idx="2">
                  <c:v>41405297</c:v>
                </c:pt>
                <c:pt idx="3">
                  <c:v>54094865</c:v>
                </c:pt>
                <c:pt idx="4">
                  <c:v>63269807</c:v>
                </c:pt>
                <c:pt idx="5">
                  <c:v>41282219</c:v>
                </c:pt>
                <c:pt idx="6">
                  <c:v>55238173</c:v>
                </c:pt>
                <c:pt idx="7">
                  <c:v>94660134</c:v>
                </c:pt>
                <c:pt idx="8">
                  <c:v>150183666</c:v>
                </c:pt>
                <c:pt idx="9">
                  <c:v>150262529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B3-4B86-A517-B9EFE0D59D3F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65611260</c:v>
                </c:pt>
                <c:pt idx="1">
                  <c:v>66008818</c:v>
                </c:pt>
                <c:pt idx="2">
                  <c:v>67597765</c:v>
                </c:pt>
                <c:pt idx="3">
                  <c:v>74211205</c:v>
                </c:pt>
                <c:pt idx="4">
                  <c:v>71632324</c:v>
                </c:pt>
                <c:pt idx="5">
                  <c:v>73075138</c:v>
                </c:pt>
                <c:pt idx="6">
                  <c:v>83518649</c:v>
                </c:pt>
                <c:pt idx="7">
                  <c:v>117649443</c:v>
                </c:pt>
                <c:pt idx="8">
                  <c:v>150045741</c:v>
                </c:pt>
                <c:pt idx="9">
                  <c:v>132581569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CB3-4B86-A517-B9EFE0D59D3F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542382821</c:v>
                </c:pt>
                <c:pt idx="1">
                  <c:v>503891374</c:v>
                </c:pt>
                <c:pt idx="2">
                  <c:v>471357686</c:v>
                </c:pt>
                <c:pt idx="3">
                  <c:v>454770772</c:v>
                </c:pt>
                <c:pt idx="4">
                  <c:v>494759482</c:v>
                </c:pt>
                <c:pt idx="5">
                  <c:v>481383679</c:v>
                </c:pt>
                <c:pt idx="6">
                  <c:v>537272804</c:v>
                </c:pt>
                <c:pt idx="7">
                  <c:v>745989567</c:v>
                </c:pt>
                <c:pt idx="8">
                  <c:v>766222825</c:v>
                </c:pt>
                <c:pt idx="9">
                  <c:v>743392917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CB3-4B86-A517-B9EFE0D59D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027784"/>
        <c:axId val="443029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2361335907</c:v>
                      </c:pt>
                      <c:pt idx="1">
                        <c:v>2199584490</c:v>
                      </c:pt>
                      <c:pt idx="2">
                        <c:v>2131803046</c:v>
                      </c:pt>
                      <c:pt idx="3">
                        <c:v>2104325790</c:v>
                      </c:pt>
                      <c:pt idx="4">
                        <c:v>2373209087</c:v>
                      </c:pt>
                      <c:pt idx="5">
                        <c:v>2309563425</c:v>
                      </c:pt>
                      <c:pt idx="6">
                        <c:v>2637953606</c:v>
                      </c:pt>
                      <c:pt idx="7">
                        <c:v>3792583814</c:v>
                      </c:pt>
                      <c:pt idx="8">
                        <c:v>3837865668</c:v>
                      </c:pt>
                      <c:pt idx="9">
                        <c:v>4191115990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CB3-4B86-A517-B9EFE0D59D3F}"/>
                  </c:ext>
                </c:extLst>
              </c15:ser>
            </c15:filteredBarSeries>
          </c:ext>
        </c:extLst>
      </c:barChart>
      <c:catAx>
        <c:axId val="44302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3029352"/>
        <c:crosses val="autoZero"/>
        <c:auto val="1"/>
        <c:lblAlgn val="ctr"/>
        <c:lblOffset val="100"/>
        <c:noMultiLvlLbl val="0"/>
      </c:catAx>
      <c:valAx>
        <c:axId val="443029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302778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 dirty="0"/>
                    <a:t>Milliards (</a:t>
                  </a:r>
                  <a:r>
                    <a:rPr lang="en-US" sz="1200" dirty="0" err="1"/>
                    <a:t>en</a:t>
                  </a:r>
                  <a:r>
                    <a:rPr lang="en-US" sz="1200" dirty="0"/>
                    <a:t>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17426186959697"/>
          <c:y val="0.67170651783080926"/>
          <c:w val="0.87774191573471172"/>
          <c:h val="0.307426082989263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8.6240926755195443E-2</c:v>
                </c:pt>
                <c:pt idx="1">
                  <c:v>8.9645633025899354E-2</c:v>
                </c:pt>
                <c:pt idx="2">
                  <c:v>9.894110405544472E-2</c:v>
                </c:pt>
                <c:pt idx="3">
                  <c:v>0.13354603471356971</c:v>
                </c:pt>
                <c:pt idx="4">
                  <c:v>0.1428986020901748</c:v>
                </c:pt>
                <c:pt idx="5">
                  <c:v>0.14788014925374912</c:v>
                </c:pt>
                <c:pt idx="6">
                  <c:v>0.15766061505177206</c:v>
                </c:pt>
                <c:pt idx="7">
                  <c:v>0.18829727358004275</c:v>
                </c:pt>
                <c:pt idx="8">
                  <c:v>0.16606051543542455</c:v>
                </c:pt>
                <c:pt idx="9">
                  <c:v>0.19144641091166748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7-4C6A-B62C-39163A2D4A6F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0.2701576781638293</c:v>
                </c:pt>
                <c:pt idx="1">
                  <c:v>0.22989652695723456</c:v>
                </c:pt>
                <c:pt idx="2">
                  <c:v>0.22035942761290153</c:v>
                </c:pt>
                <c:pt idx="3">
                  <c:v>0.16354550594563591</c:v>
                </c:pt>
                <c:pt idx="4">
                  <c:v>0.15917391605706421</c:v>
                </c:pt>
                <c:pt idx="5">
                  <c:v>0.16900486463150499</c:v>
                </c:pt>
                <c:pt idx="6">
                  <c:v>0.1640293567012793</c:v>
                </c:pt>
                <c:pt idx="7">
                  <c:v>0.16732218854531028</c:v>
                </c:pt>
                <c:pt idx="8">
                  <c:v>0.15653925331708612</c:v>
                </c:pt>
                <c:pt idx="9">
                  <c:v>0.15787290272536694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7-4C6A-B62C-39163A2D4A6F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0.11684028823773779</c:v>
                </c:pt>
                <c:pt idx="1">
                  <c:v>0.12736174776355147</c:v>
                </c:pt>
                <c:pt idx="2">
                  <c:v>0.12610971754845687</c:v>
                </c:pt>
                <c:pt idx="3">
                  <c:v>0.13198836003430819</c:v>
                </c:pt>
                <c:pt idx="4">
                  <c:v>0.14139132908182733</c:v>
                </c:pt>
                <c:pt idx="5">
                  <c:v>0.11166341058592058</c:v>
                </c:pt>
                <c:pt idx="6">
                  <c:v>0.13561032354258926</c:v>
                </c:pt>
                <c:pt idx="7">
                  <c:v>0.11310917254260053</c:v>
                </c:pt>
                <c:pt idx="8">
                  <c:v>0.11388999115953424</c:v>
                </c:pt>
                <c:pt idx="9">
                  <c:v>0.11478826311366296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27-4C6A-B62C-39163A2D4A6F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7.9019541204139232E-2</c:v>
                </c:pt>
                <c:pt idx="1">
                  <c:v>8.7470624054091228E-2</c:v>
                </c:pt>
                <c:pt idx="2">
                  <c:v>8.6827902018111663E-2</c:v>
                </c:pt>
                <c:pt idx="3">
                  <c:v>0.10003193469391448</c:v>
                </c:pt>
                <c:pt idx="4">
                  <c:v>9.0254942631609769E-2</c:v>
                </c:pt>
                <c:pt idx="5">
                  <c:v>8.7047078605342915E-2</c:v>
                </c:pt>
                <c:pt idx="6">
                  <c:v>8.7209692193502511E-2</c:v>
                </c:pt>
                <c:pt idx="7">
                  <c:v>8.122610260130167E-2</c:v>
                </c:pt>
                <c:pt idx="8">
                  <c:v>7.9084151780165951E-2</c:v>
                </c:pt>
                <c:pt idx="9">
                  <c:v>8.2633994340967881E-2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27-4C6A-B62C-39163A2D4A6F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3.3074200400070398E-2</c:v>
                </c:pt>
                <c:pt idx="1">
                  <c:v>4.0044928212782591E-2</c:v>
                </c:pt>
                <c:pt idx="2">
                  <c:v>3.684493046737114E-2</c:v>
                </c:pt>
                <c:pt idx="3">
                  <c:v>4.4398090088512386E-2</c:v>
                </c:pt>
                <c:pt idx="4">
                  <c:v>4.9358010906689231E-2</c:v>
                </c:pt>
                <c:pt idx="5">
                  <c:v>6.2210368611115327E-2</c:v>
                </c:pt>
                <c:pt idx="6">
                  <c:v>5.3600472987241764E-2</c:v>
                </c:pt>
                <c:pt idx="7">
                  <c:v>6.7612533453690477E-2</c:v>
                </c:pt>
                <c:pt idx="8">
                  <c:v>6.589522898329854E-2</c:v>
                </c:pt>
                <c:pt idx="9">
                  <c:v>6.4178176562467312E-2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27-4C6A-B62C-39163A2D4A6F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3.0345429799962804E-2</c:v>
                </c:pt>
                <c:pt idx="1">
                  <c:v>3.2470588115485394E-2</c:v>
                </c:pt>
                <c:pt idx="2">
                  <c:v>4.7416637381050071E-2</c:v>
                </c:pt>
                <c:pt idx="3">
                  <c:v>4.6406837983010228E-2</c:v>
                </c:pt>
                <c:pt idx="4">
                  <c:v>5.3142382055947353E-2</c:v>
                </c:pt>
                <c:pt idx="5">
                  <c:v>6.2577045269930187E-2</c:v>
                </c:pt>
                <c:pt idx="6">
                  <c:v>5.1448341127497452E-2</c:v>
                </c:pt>
                <c:pt idx="7">
                  <c:v>4.4775955213734932E-2</c:v>
                </c:pt>
                <c:pt idx="8">
                  <c:v>4.8633872351573924E-2</c:v>
                </c:pt>
                <c:pt idx="9">
                  <c:v>5.3790776857025137E-2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27-4C6A-B62C-39163A2D4A6F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6.2486904367392911E-2</c:v>
                </c:pt>
                <c:pt idx="1">
                  <c:v>6.5742269350153495E-2</c:v>
                </c:pt>
                <c:pt idx="2">
                  <c:v>7.0668903622534737E-2</c:v>
                </c:pt>
                <c:pt idx="3">
                  <c:v>5.9471079808416927E-2</c:v>
                </c:pt>
                <c:pt idx="4">
                  <c:v>6.0991363463458709E-2</c:v>
                </c:pt>
                <c:pt idx="5">
                  <c:v>6.8241270317137961E-2</c:v>
                </c:pt>
                <c:pt idx="6">
                  <c:v>6.2373970347983441E-2</c:v>
                </c:pt>
                <c:pt idx="7">
                  <c:v>5.6880968642978022E-2</c:v>
                </c:pt>
                <c:pt idx="8">
                  <c:v>5.3644190758580769E-2</c:v>
                </c:pt>
                <c:pt idx="9">
                  <c:v>5.0919159600734412E-2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927-4C6A-B62C-39163A2D4A6F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3.8218071275871214E-2</c:v>
                </c:pt>
                <c:pt idx="1">
                  <c:v>3.8259670125242611E-2</c:v>
                </c:pt>
                <c:pt idx="2">
                  <c:v>4.059199331869235E-2</c:v>
                </c:pt>
                <c:pt idx="3">
                  <c:v>4.3527284812681026E-2</c:v>
                </c:pt>
                <c:pt idx="4">
                  <c:v>3.7468704501045932E-2</c:v>
                </c:pt>
                <c:pt idx="5">
                  <c:v>3.3430510357168479E-2</c:v>
                </c:pt>
                <c:pt idx="6">
                  <c:v>3.1796752152585053E-2</c:v>
                </c:pt>
                <c:pt idx="7">
                  <c:v>2.8098688447337237E-2</c:v>
                </c:pt>
                <c:pt idx="8">
                  <c:v>3.837641276192786E-2</c:v>
                </c:pt>
                <c:pt idx="9">
                  <c:v>3.9510231498031151E-2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27-4C6A-B62C-39163A2D4A6F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2.6138098276078939E-2</c:v>
                </c:pt>
                <c:pt idx="1">
                  <c:v>3.0013535874677859E-2</c:v>
                </c:pt>
                <c:pt idx="2">
                  <c:v>1.9422665277493933E-2</c:v>
                </c:pt>
                <c:pt idx="3">
                  <c:v>2.5706506690677398E-2</c:v>
                </c:pt>
                <c:pt idx="4">
                  <c:v>2.6660022223317908E-2</c:v>
                </c:pt>
                <c:pt idx="5">
                  <c:v>1.7874468634694454E-2</c:v>
                </c:pt>
                <c:pt idx="6">
                  <c:v>2.0939781834813664E-2</c:v>
                </c:pt>
                <c:pt idx="7">
                  <c:v>2.4959272791960505E-2</c:v>
                </c:pt>
                <c:pt idx="8">
                  <c:v>3.9132079908952143E-2</c:v>
                </c:pt>
                <c:pt idx="9">
                  <c:v>3.5852629552254413E-2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27-4C6A-B62C-39163A2D4A6F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2.7785652945648449E-2</c:v>
                </c:pt>
                <c:pt idx="1">
                  <c:v>3.0009676054771599E-2</c:v>
                </c:pt>
                <c:pt idx="2">
                  <c:v>3.1709198055062726E-2</c:v>
                </c:pt>
                <c:pt idx="3">
                  <c:v>3.5266024563620449E-2</c:v>
                </c:pt>
                <c:pt idx="4">
                  <c:v>3.0183739137182902E-2</c:v>
                </c:pt>
                <c:pt idx="5">
                  <c:v>3.1640238674112184E-2</c:v>
                </c:pt>
                <c:pt idx="6">
                  <c:v>3.1660393423916799E-2</c:v>
                </c:pt>
                <c:pt idx="7">
                  <c:v>3.1020921031647899E-2</c:v>
                </c:pt>
                <c:pt idx="8">
                  <c:v>3.9096141965331552E-2</c:v>
                </c:pt>
                <c:pt idx="9">
                  <c:v>3.163395365729308E-2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927-4C6A-B62C-39163A2D4A6F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0.22969320857407349</c:v>
                </c:pt>
                <c:pt idx="1">
                  <c:v>0.22908480046610985</c:v>
                </c:pt>
                <c:pt idx="2">
                  <c:v>0.22110752064288025</c:v>
                </c:pt>
                <c:pt idx="3">
                  <c:v>0.2161123406656533</c:v>
                </c:pt>
                <c:pt idx="4">
                  <c:v>0.20847698785168187</c:v>
                </c:pt>
                <c:pt idx="5">
                  <c:v>0.20843059505932382</c:v>
                </c:pt>
                <c:pt idx="6">
                  <c:v>0.20367030063681871</c:v>
                </c:pt>
                <c:pt idx="7">
                  <c:v>0.19669692314939569</c:v>
                </c:pt>
                <c:pt idx="8">
                  <c:v>0.19964816157812432</c:v>
                </c:pt>
                <c:pt idx="9">
                  <c:v>0.17737350118052925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927-4C6A-B62C-39163A2D4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026216"/>
        <c:axId val="4430281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0.77030679142592651</c:v>
                      </c:pt>
                      <c:pt idx="1">
                        <c:v>0.77091519953389009</c:v>
                      </c:pt>
                      <c:pt idx="2">
                        <c:v>0.77889247935711969</c:v>
                      </c:pt>
                      <c:pt idx="3">
                        <c:v>0.78388765933434679</c:v>
                      </c:pt>
                      <c:pt idx="4">
                        <c:v>0.79152301214831799</c:v>
                      </c:pt>
                      <c:pt idx="5">
                        <c:v>0.79156940494067607</c:v>
                      </c:pt>
                      <c:pt idx="6">
                        <c:v>0.79632969936318132</c:v>
                      </c:pt>
                      <c:pt idx="7">
                        <c:v>0.8033030768506042</c:v>
                      </c:pt>
                      <c:pt idx="8">
                        <c:v>0.80035183842187563</c:v>
                      </c:pt>
                      <c:pt idx="9">
                        <c:v>0.8226264988194707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927-4C6A-B62C-39163A2D4A6F}"/>
                  </c:ext>
                </c:extLst>
              </c15:ser>
            </c15:filteredBarSeries>
          </c:ext>
        </c:extLst>
      </c:barChart>
      <c:catAx>
        <c:axId val="44302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3028176"/>
        <c:crosses val="autoZero"/>
        <c:auto val="1"/>
        <c:lblAlgn val="ctr"/>
        <c:lblOffset val="100"/>
        <c:noMultiLvlLbl val="0"/>
      </c:catAx>
      <c:valAx>
        <c:axId val="4430281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3026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76739984720129"/>
          <c:y val="0.68261407356496639"/>
          <c:w val="0.87823260015279869"/>
          <c:h val="0.297211846897268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32271</c:v>
                </c:pt>
                <c:pt idx="1">
                  <c:v>34857</c:v>
                </c:pt>
                <c:pt idx="2">
                  <c:v>36038</c:v>
                </c:pt>
                <c:pt idx="3">
                  <c:v>32542</c:v>
                </c:pt>
                <c:pt idx="4">
                  <c:v>37140</c:v>
                </c:pt>
                <c:pt idx="5">
                  <c:v>29202</c:v>
                </c:pt>
                <c:pt idx="6">
                  <c:v>36312</c:v>
                </c:pt>
                <c:pt idx="7">
                  <c:v>38459</c:v>
                </c:pt>
                <c:pt idx="8">
                  <c:v>37405</c:v>
                </c:pt>
                <c:pt idx="9">
                  <c:v>41071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AF-445D-BBF0-DC9403A6BACC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21585</c:v>
                </c:pt>
                <c:pt idx="1">
                  <c:v>23053</c:v>
                </c:pt>
                <c:pt idx="2">
                  <c:v>22056</c:v>
                </c:pt>
                <c:pt idx="3">
                  <c:v>23958</c:v>
                </c:pt>
                <c:pt idx="4">
                  <c:v>22040</c:v>
                </c:pt>
                <c:pt idx="5">
                  <c:v>19118</c:v>
                </c:pt>
                <c:pt idx="6">
                  <c:v>20302</c:v>
                </c:pt>
                <c:pt idx="7">
                  <c:v>23332</c:v>
                </c:pt>
                <c:pt idx="8">
                  <c:v>20349</c:v>
                </c:pt>
                <c:pt idx="9">
                  <c:v>24100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AF-445D-BBF0-DC9403A6BACC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11737</c:v>
                </c:pt>
                <c:pt idx="1">
                  <c:v>10606</c:v>
                </c:pt>
                <c:pt idx="2">
                  <c:v>11322</c:v>
                </c:pt>
                <c:pt idx="3">
                  <c:v>11421</c:v>
                </c:pt>
                <c:pt idx="4">
                  <c:v>10300</c:v>
                </c:pt>
                <c:pt idx="5">
                  <c:v>8561</c:v>
                </c:pt>
                <c:pt idx="6">
                  <c:v>8740</c:v>
                </c:pt>
                <c:pt idx="7">
                  <c:v>10201</c:v>
                </c:pt>
                <c:pt idx="8">
                  <c:v>15567</c:v>
                </c:pt>
                <c:pt idx="9">
                  <c:v>20531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AF-445D-BBF0-DC9403A6BACC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15987</c:v>
                </c:pt>
                <c:pt idx="1">
                  <c:v>15074</c:v>
                </c:pt>
                <c:pt idx="2">
                  <c:v>14650</c:v>
                </c:pt>
                <c:pt idx="3">
                  <c:v>14114</c:v>
                </c:pt>
                <c:pt idx="4">
                  <c:v>14954</c:v>
                </c:pt>
                <c:pt idx="5">
                  <c:v>15231</c:v>
                </c:pt>
                <c:pt idx="6">
                  <c:v>16919</c:v>
                </c:pt>
                <c:pt idx="7">
                  <c:v>17142</c:v>
                </c:pt>
                <c:pt idx="8">
                  <c:v>17630</c:v>
                </c:pt>
                <c:pt idx="9">
                  <c:v>19013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AF-445D-BBF0-DC9403A6BACC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7797</c:v>
                </c:pt>
                <c:pt idx="1">
                  <c:v>7252</c:v>
                </c:pt>
                <c:pt idx="2">
                  <c:v>6251</c:v>
                </c:pt>
                <c:pt idx="3">
                  <c:v>6521</c:v>
                </c:pt>
                <c:pt idx="4">
                  <c:v>7974</c:v>
                </c:pt>
                <c:pt idx="5">
                  <c:v>7223</c:v>
                </c:pt>
                <c:pt idx="6">
                  <c:v>10916</c:v>
                </c:pt>
                <c:pt idx="7">
                  <c:v>9136</c:v>
                </c:pt>
                <c:pt idx="8">
                  <c:v>9592</c:v>
                </c:pt>
                <c:pt idx="9">
                  <c:v>12613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AF-445D-BBF0-DC9403A6BACC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8385</c:v>
                </c:pt>
                <c:pt idx="1">
                  <c:v>8174</c:v>
                </c:pt>
                <c:pt idx="2">
                  <c:v>8145</c:v>
                </c:pt>
                <c:pt idx="3">
                  <c:v>9343</c:v>
                </c:pt>
                <c:pt idx="4">
                  <c:v>8856</c:v>
                </c:pt>
                <c:pt idx="5">
                  <c:v>9528</c:v>
                </c:pt>
                <c:pt idx="6">
                  <c:v>10529</c:v>
                </c:pt>
                <c:pt idx="7">
                  <c:v>9720</c:v>
                </c:pt>
                <c:pt idx="8">
                  <c:v>9224</c:v>
                </c:pt>
                <c:pt idx="9">
                  <c:v>9666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AF-445D-BBF0-DC9403A6BACC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7529</c:v>
                </c:pt>
                <c:pt idx="1">
                  <c:v>8484</c:v>
                </c:pt>
                <c:pt idx="2">
                  <c:v>6202</c:v>
                </c:pt>
                <c:pt idx="3">
                  <c:v>7722</c:v>
                </c:pt>
                <c:pt idx="4">
                  <c:v>7885</c:v>
                </c:pt>
                <c:pt idx="5">
                  <c:v>5891</c:v>
                </c:pt>
                <c:pt idx="6">
                  <c:v>7788</c:v>
                </c:pt>
                <c:pt idx="7">
                  <c:v>8809</c:v>
                </c:pt>
                <c:pt idx="8">
                  <c:v>8960</c:v>
                </c:pt>
                <c:pt idx="9">
                  <c:v>9621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AF-445D-BBF0-DC9403A6BACC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Nicaragua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4245</c:v>
                </c:pt>
                <c:pt idx="1">
                  <c:v>4128</c:v>
                </c:pt>
                <c:pt idx="2">
                  <c:v>4469</c:v>
                </c:pt>
                <c:pt idx="3">
                  <c:v>5944</c:v>
                </c:pt>
                <c:pt idx="4">
                  <c:v>6304</c:v>
                </c:pt>
                <c:pt idx="5">
                  <c:v>7607</c:v>
                </c:pt>
                <c:pt idx="6">
                  <c:v>7825</c:v>
                </c:pt>
                <c:pt idx="7">
                  <c:v>7102</c:v>
                </c:pt>
                <c:pt idx="8">
                  <c:v>9587</c:v>
                </c:pt>
                <c:pt idx="9">
                  <c:v>9549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AF-445D-BBF0-DC9403A6BACC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4550</c:v>
                </c:pt>
                <c:pt idx="1">
                  <c:v>4641</c:v>
                </c:pt>
                <c:pt idx="2">
                  <c:v>5562</c:v>
                </c:pt>
                <c:pt idx="3">
                  <c:v>4863</c:v>
                </c:pt>
                <c:pt idx="4">
                  <c:v>4976</c:v>
                </c:pt>
                <c:pt idx="5">
                  <c:v>5660</c:v>
                </c:pt>
                <c:pt idx="6">
                  <c:v>6016</c:v>
                </c:pt>
                <c:pt idx="7">
                  <c:v>6322</c:v>
                </c:pt>
                <c:pt idx="8">
                  <c:v>7439</c:v>
                </c:pt>
                <c:pt idx="9">
                  <c:v>8679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AF-445D-BBF0-DC9403A6BACC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3711</c:v>
                </c:pt>
                <c:pt idx="1">
                  <c:v>3819</c:v>
                </c:pt>
                <c:pt idx="2">
                  <c:v>4079</c:v>
                </c:pt>
                <c:pt idx="3">
                  <c:v>4140</c:v>
                </c:pt>
                <c:pt idx="4">
                  <c:v>4514</c:v>
                </c:pt>
                <c:pt idx="5">
                  <c:v>5401</c:v>
                </c:pt>
                <c:pt idx="6">
                  <c:v>6455</c:v>
                </c:pt>
                <c:pt idx="7">
                  <c:v>6786</c:v>
                </c:pt>
                <c:pt idx="8">
                  <c:v>7109</c:v>
                </c:pt>
                <c:pt idx="9">
                  <c:v>8296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3AF-445D-BBF0-DC9403A6BACC}"/>
            </c:ext>
          </c:extLst>
        </c:ser>
        <c:ser>
          <c:idx val="12"/>
          <c:order val="12"/>
          <c:tx>
            <c:strRef>
              <c:f>'Import. 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81781</c:v>
                </c:pt>
                <c:pt idx="1">
                  <c:v>84424</c:v>
                </c:pt>
                <c:pt idx="2">
                  <c:v>64496</c:v>
                </c:pt>
                <c:pt idx="3">
                  <c:v>55261</c:v>
                </c:pt>
                <c:pt idx="4">
                  <c:v>55675</c:v>
                </c:pt>
                <c:pt idx="5">
                  <c:v>51843</c:v>
                </c:pt>
                <c:pt idx="6">
                  <c:v>56167</c:v>
                </c:pt>
                <c:pt idx="7">
                  <c:v>51928</c:v>
                </c:pt>
                <c:pt idx="8">
                  <c:v>50382</c:v>
                </c:pt>
                <c:pt idx="9">
                  <c:v>52310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3AF-445D-BBF0-DC9403A6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030136"/>
        <c:axId val="443025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199578</c:v>
                      </c:pt>
                      <c:pt idx="1">
                        <c:v>204512</c:v>
                      </c:pt>
                      <c:pt idx="2">
                        <c:v>183270</c:v>
                      </c:pt>
                      <c:pt idx="3">
                        <c:v>175829</c:v>
                      </c:pt>
                      <c:pt idx="4">
                        <c:v>180618</c:v>
                      </c:pt>
                      <c:pt idx="5">
                        <c:v>165265</c:v>
                      </c:pt>
                      <c:pt idx="6">
                        <c:v>187969</c:v>
                      </c:pt>
                      <c:pt idx="7">
                        <c:v>188937</c:v>
                      </c:pt>
                      <c:pt idx="8">
                        <c:v>193244</c:v>
                      </c:pt>
                      <c:pt idx="9">
                        <c:v>215449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3AF-445D-BBF0-DC9403A6BACC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142101</c:v>
                      </c:pt>
                      <c:pt idx="1">
                        <c:v>145752</c:v>
                      </c:pt>
                      <c:pt idx="2">
                        <c:v>137630</c:v>
                      </c:pt>
                      <c:pt idx="3">
                        <c:v>133638</c:v>
                      </c:pt>
                      <c:pt idx="4">
                        <c:v>137041</c:v>
                      </c:pt>
                      <c:pt idx="5">
                        <c:v>118206</c:v>
                      </c:pt>
                      <c:pt idx="6">
                        <c:v>138411</c:v>
                      </c:pt>
                      <c:pt idx="7">
                        <c:v>140519</c:v>
                      </c:pt>
                      <c:pt idx="8">
                        <c:v>142232</c:v>
                      </c:pt>
                      <c:pt idx="9">
                        <c:v>160732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3AF-445D-BBF0-DC9403A6BACC}"/>
                  </c:ext>
                </c:extLst>
              </c15:ser>
            </c15:filteredBarSeries>
          </c:ext>
        </c:extLst>
      </c:barChart>
      <c:catAx>
        <c:axId val="443030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3025040"/>
        <c:crosses val="autoZero"/>
        <c:auto val="1"/>
        <c:lblAlgn val="ctr"/>
        <c:lblOffset val="100"/>
        <c:noMultiLvlLbl val="0"/>
      </c:catAx>
      <c:valAx>
        <c:axId val="44302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303013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 dirty="0"/>
                    <a:t>Milliers </a:t>
                  </a:r>
                  <a:r>
                    <a:rPr lang="fr-FR" sz="1200" dirty="0" smtClean="0"/>
                    <a:t>(en t)</a:t>
                  </a:r>
                  <a:endParaRPr lang="fr-FR" sz="1200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fromages'!$D$36:$M$36</c:f>
              <c:numCache>
                <c:formatCode>0%</c:formatCode>
                <c:ptCount val="10"/>
                <c:pt idx="0">
                  <c:v>0.16169617893755825</c:v>
                </c:pt>
                <c:pt idx="1">
                  <c:v>0.17043987638867156</c:v>
                </c:pt>
                <c:pt idx="2">
                  <c:v>0.19663883887161018</c:v>
                </c:pt>
                <c:pt idx="3">
                  <c:v>0.18507754693480596</c:v>
                </c:pt>
                <c:pt idx="4">
                  <c:v>0.20562734611168323</c:v>
                </c:pt>
                <c:pt idx="5">
                  <c:v>0.17669803043596649</c:v>
                </c:pt>
                <c:pt idx="6">
                  <c:v>0.19318079044948902</c:v>
                </c:pt>
                <c:pt idx="7">
                  <c:v>0.20355462402811519</c:v>
                </c:pt>
                <c:pt idx="8">
                  <c:v>0.19356357765312249</c:v>
                </c:pt>
                <c:pt idx="9">
                  <c:v>0.19062980102019503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FA-4CEC-8C4E-31FE64A6B32A}"/>
            </c:ext>
          </c:extLst>
        </c:ser>
        <c:ser>
          <c:idx val="2"/>
          <c:order val="2"/>
          <c:tx>
            <c:strRef>
              <c:f>'Import. 0406 - fromages'!$C$37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fromages'!$D$37:$M$37</c:f>
              <c:numCache>
                <c:formatCode>0%</c:formatCode>
                <c:ptCount val="10"/>
                <c:pt idx="0">
                  <c:v>0.10815320325887623</c:v>
                </c:pt>
                <c:pt idx="1">
                  <c:v>0.11272199186355814</c:v>
                </c:pt>
                <c:pt idx="2">
                  <c:v>0.12034702897364544</c:v>
                </c:pt>
                <c:pt idx="3">
                  <c:v>0.13625738643795962</c:v>
                </c:pt>
                <c:pt idx="4">
                  <c:v>0.12202549026121427</c:v>
                </c:pt>
                <c:pt idx="5">
                  <c:v>0.11568087616857774</c:v>
                </c:pt>
                <c:pt idx="6">
                  <c:v>0.10800717139528326</c:v>
                </c:pt>
                <c:pt idx="7">
                  <c:v>0.12349089908276303</c:v>
                </c:pt>
                <c:pt idx="8">
                  <c:v>0.10530210511063733</c:v>
                </c:pt>
                <c:pt idx="9">
                  <c:v>0.11185941916648487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FA-4CEC-8C4E-31FE64A6B32A}"/>
            </c:ext>
          </c:extLst>
        </c:ser>
        <c:ser>
          <c:idx val="3"/>
          <c:order val="3"/>
          <c:tx>
            <c:strRef>
              <c:f>'Import. 0406 - fromages'!$C$38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5.8809087173937007E-2</c:v>
                </c:pt>
                <c:pt idx="1">
                  <c:v>5.1860037552808637E-2</c:v>
                </c:pt>
                <c:pt idx="2">
                  <c:v>6.1777705025372401E-2</c:v>
                </c:pt>
                <c:pt idx="3">
                  <c:v>6.4955155292926656E-2</c:v>
                </c:pt>
                <c:pt idx="4">
                  <c:v>5.7026431474160935E-2</c:v>
                </c:pt>
                <c:pt idx="5">
                  <c:v>5.1801651892415215E-2</c:v>
                </c:pt>
                <c:pt idx="6">
                  <c:v>4.6497028765381525E-2</c:v>
                </c:pt>
                <c:pt idx="7">
                  <c:v>5.3991542154263064E-2</c:v>
                </c:pt>
                <c:pt idx="8">
                  <c:v>8.0556188031711204E-2</c:v>
                </c:pt>
                <c:pt idx="9">
                  <c:v>9.5294013896560212E-2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FA-4CEC-8C4E-31FE64A6B32A}"/>
            </c:ext>
          </c:extLst>
        </c:ser>
        <c:ser>
          <c:idx val="4"/>
          <c:order val="4"/>
          <c:tx>
            <c:strRef>
              <c:f>'Import. 0406 - fromages'!$C$39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8.0104019481105126E-2</c:v>
                </c:pt>
                <c:pt idx="1">
                  <c:v>7.370716632764826E-2</c:v>
                </c:pt>
                <c:pt idx="2">
                  <c:v>7.9936705407322534E-2</c:v>
                </c:pt>
                <c:pt idx="3">
                  <c:v>8.0271172559702897E-2</c:v>
                </c:pt>
                <c:pt idx="4">
                  <c:v>8.2793520025689571E-2</c:v>
                </c:pt>
                <c:pt idx="5">
                  <c:v>9.216107463770308E-2</c:v>
                </c:pt>
                <c:pt idx="6">
                  <c:v>9.0009522846852402E-2</c:v>
                </c:pt>
                <c:pt idx="7">
                  <c:v>9.0728655583607237E-2</c:v>
                </c:pt>
                <c:pt idx="8">
                  <c:v>9.1231810560741866E-2</c:v>
                </c:pt>
                <c:pt idx="9">
                  <c:v>8.8248262929974147E-2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FA-4CEC-8C4E-31FE64A6B32A}"/>
            </c:ext>
          </c:extLst>
        </c:ser>
        <c:ser>
          <c:idx val="5"/>
          <c:order val="5"/>
          <c:tx>
            <c:strRef>
              <c:f>'Import. 0406 - fromages'!$C$40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3.9067432282115261E-2</c:v>
                </c:pt>
                <c:pt idx="1">
                  <c:v>3.5460021905805036E-2</c:v>
                </c:pt>
                <c:pt idx="2">
                  <c:v>3.4108146450592021E-2</c:v>
                </c:pt>
                <c:pt idx="3">
                  <c:v>3.7087169920775299E-2</c:v>
                </c:pt>
                <c:pt idx="4">
                  <c:v>4.4148423745141684E-2</c:v>
                </c:pt>
                <c:pt idx="5">
                  <c:v>4.37055637914864E-2</c:v>
                </c:pt>
                <c:pt idx="6">
                  <c:v>5.807340572115615E-2</c:v>
                </c:pt>
                <c:pt idx="7">
                  <c:v>4.8354742586153056E-2</c:v>
                </c:pt>
                <c:pt idx="8">
                  <c:v>4.9636728695328189E-2</c:v>
                </c:pt>
                <c:pt idx="9">
                  <c:v>5.8542857010243726E-2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FA-4CEC-8C4E-31FE64A6B32A}"/>
            </c:ext>
          </c:extLst>
        </c:ser>
        <c:ser>
          <c:idx val="6"/>
          <c:order val="6"/>
          <c:tx>
            <c:strRef>
              <c:f>'Import. 0406 - fromages'!$C$41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4.2013648798965818E-2</c:v>
                </c:pt>
                <c:pt idx="1">
                  <c:v>3.996831481771241E-2</c:v>
                </c:pt>
                <c:pt idx="2">
                  <c:v>4.4442625634310035E-2</c:v>
                </c:pt>
                <c:pt idx="3">
                  <c:v>5.3136854557553077E-2</c:v>
                </c:pt>
                <c:pt idx="4">
                  <c:v>4.9031657974288274E-2</c:v>
                </c:pt>
                <c:pt idx="5">
                  <c:v>5.7652860557286779E-2</c:v>
                </c:pt>
                <c:pt idx="6">
                  <c:v>5.6014555591613509E-2</c:v>
                </c:pt>
                <c:pt idx="7">
                  <c:v>5.14457200019054E-2</c:v>
                </c:pt>
                <c:pt idx="8">
                  <c:v>4.7732400488501581E-2</c:v>
                </c:pt>
                <c:pt idx="9">
                  <c:v>4.4864445878142853E-2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FA-4CEC-8C4E-31FE64A6B32A}"/>
            </c:ext>
          </c:extLst>
        </c:ser>
        <c:ser>
          <c:idx val="7"/>
          <c:order val="7"/>
          <c:tx>
            <c:strRef>
              <c:f>'Import. 0406 - fromages'!$C$42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3.7724598903686776E-2</c:v>
                </c:pt>
                <c:pt idx="1">
                  <c:v>4.1484118291347204E-2</c:v>
                </c:pt>
                <c:pt idx="2">
                  <c:v>3.3840781360833745E-2</c:v>
                </c:pt>
                <c:pt idx="3">
                  <c:v>4.3917670008929127E-2</c:v>
                </c:pt>
                <c:pt idx="4">
                  <c:v>4.3655671084830969E-2</c:v>
                </c:pt>
                <c:pt idx="5">
                  <c:v>3.5645781018364443E-2</c:v>
                </c:pt>
                <c:pt idx="6">
                  <c:v>4.1432363847230126E-2</c:v>
                </c:pt>
                <c:pt idx="7">
                  <c:v>4.6624006944113644E-2</c:v>
                </c:pt>
                <c:pt idx="8">
                  <c:v>4.6366251992299892E-2</c:v>
                </c:pt>
                <c:pt idx="9">
                  <c:v>4.4655579742769749E-2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FA-4CEC-8C4E-31FE64A6B32A}"/>
            </c:ext>
          </c:extLst>
        </c:ser>
        <c:ser>
          <c:idx val="8"/>
          <c:order val="8"/>
          <c:tx>
            <c:strRef>
              <c:f>'Import. 0406 - fromages'!$C$43</c:f>
              <c:strCache>
                <c:ptCount val="1"/>
                <c:pt idx="0">
                  <c:v>Nicaragua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2.1269879445630281E-2</c:v>
                </c:pt>
                <c:pt idx="1">
                  <c:v>2.0184634642465969E-2</c:v>
                </c:pt>
                <c:pt idx="2">
                  <c:v>2.4384787472035794E-2</c:v>
                </c:pt>
                <c:pt idx="3">
                  <c:v>3.3805572459605637E-2</c:v>
                </c:pt>
                <c:pt idx="4">
                  <c:v>3.4902390680884521E-2</c:v>
                </c:pt>
                <c:pt idx="5">
                  <c:v>4.6029104771125165E-2</c:v>
                </c:pt>
                <c:pt idx="6">
                  <c:v>4.1629204815687694E-2</c:v>
                </c:pt>
                <c:pt idx="7">
                  <c:v>3.7589249326495072E-2</c:v>
                </c:pt>
                <c:pt idx="8">
                  <c:v>4.9610854670778914E-2</c:v>
                </c:pt>
                <c:pt idx="9">
                  <c:v>4.4321393926172785E-2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FA-4CEC-8C4E-31FE64A6B32A}"/>
            </c:ext>
          </c:extLst>
        </c:ser>
        <c:ser>
          <c:idx val="9"/>
          <c:order val="9"/>
          <c:tx>
            <c:strRef>
              <c:f>'Import. 0406 - fromages'!$C$44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2.2798103999438817E-2</c:v>
                </c:pt>
                <c:pt idx="1">
                  <c:v>2.2693044906900328E-2</c:v>
                </c:pt>
                <c:pt idx="2">
                  <c:v>3.0348665902766411E-2</c:v>
                </c:pt>
                <c:pt idx="3">
                  <c:v>2.765755364587184E-2</c:v>
                </c:pt>
                <c:pt idx="4">
                  <c:v>2.7549856603439303E-2</c:v>
                </c:pt>
                <c:pt idx="5">
                  <c:v>3.4248025897800502E-2</c:v>
                </c:pt>
                <c:pt idx="6">
                  <c:v>3.2005277465965133E-2</c:v>
                </c:pt>
                <c:pt idx="7">
                  <c:v>3.3460889079428589E-2</c:v>
                </c:pt>
                <c:pt idx="8">
                  <c:v>3.8495373724410586E-2</c:v>
                </c:pt>
                <c:pt idx="9">
                  <c:v>4.0283315308959428E-2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FA-4CEC-8C4E-31FE64A6B32A}"/>
            </c:ext>
          </c:extLst>
        </c:ser>
        <c:ser>
          <c:idx val="10"/>
          <c:order val="10"/>
          <c:tx>
            <c:strRef>
              <c:f>'Import. 0406 - fromages'!$C$45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1.859423383338845E-2</c:v>
                </c:pt>
                <c:pt idx="1">
                  <c:v>1.8673720857455799E-2</c:v>
                </c:pt>
                <c:pt idx="2">
                  <c:v>2.2256779614776012E-2</c:v>
                </c:pt>
                <c:pt idx="3">
                  <c:v>2.3545603967491141E-2</c:v>
                </c:pt>
                <c:pt idx="4">
                  <c:v>2.4991972007219657E-2</c:v>
                </c:pt>
                <c:pt idx="5">
                  <c:v>3.2680845914137897E-2</c:v>
                </c:pt>
                <c:pt idx="6">
                  <c:v>3.4340768956583265E-2</c:v>
                </c:pt>
                <c:pt idx="7">
                  <c:v>3.5916734149478401E-2</c:v>
                </c:pt>
                <c:pt idx="8">
                  <c:v>3.6787688104158472E-2</c:v>
                </c:pt>
                <c:pt idx="9">
                  <c:v>3.8505632423450564E-2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FA-4CEC-8C4E-31FE64A6B32A}"/>
            </c:ext>
          </c:extLst>
        </c:ser>
        <c:ser>
          <c:idx val="11"/>
          <c:order val="11"/>
          <c:tx>
            <c:strRef>
              <c:f>'Import. 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0.40976961388529798</c:v>
                </c:pt>
                <c:pt idx="1">
                  <c:v>0.41280707244562664</c:v>
                </c:pt>
                <c:pt idx="2">
                  <c:v>0.35191793528673543</c:v>
                </c:pt>
                <c:pt idx="3">
                  <c:v>0.31428831421437875</c:v>
                </c:pt>
                <c:pt idx="4">
                  <c:v>0.3082472400314476</c:v>
                </c:pt>
                <c:pt idx="5">
                  <c:v>0.31369618491513629</c:v>
                </c:pt>
                <c:pt idx="6">
                  <c:v>0.29880991014475794</c:v>
                </c:pt>
                <c:pt idx="7">
                  <c:v>0.2748429370636773</c:v>
                </c:pt>
                <c:pt idx="8">
                  <c:v>0.26071702096830951</c:v>
                </c:pt>
                <c:pt idx="9">
                  <c:v>0.24279527869704665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FA-4CEC-8C4E-31FE64A6B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027392"/>
        <c:axId val="4430305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0.59023038611470202</c:v>
                      </c:pt>
                      <c:pt idx="1">
                        <c:v>0.58719292755437336</c:v>
                      </c:pt>
                      <c:pt idx="2">
                        <c:v>0.64808206471326457</c:v>
                      </c:pt>
                      <c:pt idx="3">
                        <c:v>0.68571168578562125</c:v>
                      </c:pt>
                      <c:pt idx="4">
                        <c:v>0.69175275996855246</c:v>
                      </c:pt>
                      <c:pt idx="5">
                        <c:v>0.68630381508486371</c:v>
                      </c:pt>
                      <c:pt idx="6">
                        <c:v>0.701190089855242</c:v>
                      </c:pt>
                      <c:pt idx="7">
                        <c:v>0.72515706293632254</c:v>
                      </c:pt>
                      <c:pt idx="8">
                        <c:v>0.73928297903169049</c:v>
                      </c:pt>
                      <c:pt idx="9">
                        <c:v>0.75720472130295335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6FA-4CEC-8C4E-31FE64A6B32A}"/>
                  </c:ext>
                </c:extLst>
              </c15:ser>
            </c15:filteredBarSeries>
          </c:ext>
        </c:extLst>
      </c:barChart>
      <c:catAx>
        <c:axId val="44302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3030528"/>
        <c:crosses val="autoZero"/>
        <c:auto val="1"/>
        <c:lblAlgn val="ctr"/>
        <c:lblOffset val="100"/>
        <c:noMultiLvlLbl val="0"/>
      </c:catAx>
      <c:valAx>
        <c:axId val="4430305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3027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3501 - caséines'!$C$7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caséines'!$D$7:$M$7</c:f>
              <c:numCache>
                <c:formatCode>0</c:formatCode>
                <c:ptCount val="10"/>
                <c:pt idx="0">
                  <c:v>39350</c:v>
                </c:pt>
                <c:pt idx="1">
                  <c:v>33700</c:v>
                </c:pt>
                <c:pt idx="2">
                  <c:v>34170</c:v>
                </c:pt>
                <c:pt idx="3">
                  <c:v>24743</c:v>
                </c:pt>
                <c:pt idx="4">
                  <c:v>24571</c:v>
                </c:pt>
                <c:pt idx="5">
                  <c:v>23699</c:v>
                </c:pt>
                <c:pt idx="6">
                  <c:v>26962</c:v>
                </c:pt>
                <c:pt idx="7">
                  <c:v>27044</c:v>
                </c:pt>
                <c:pt idx="8">
                  <c:v>19357</c:v>
                </c:pt>
                <c:pt idx="9">
                  <c:v>24417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55-4D40-AB2C-FC44767449C8}"/>
            </c:ext>
          </c:extLst>
        </c:ser>
        <c:ser>
          <c:idx val="3"/>
          <c:order val="3"/>
          <c:tx>
            <c:strRef>
              <c:f>'Import. 3501 - caséines'!$C$8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caséines'!$D$8:$M$8</c:f>
              <c:numCache>
                <c:formatCode>0</c:formatCode>
                <c:ptCount val="10"/>
                <c:pt idx="0">
                  <c:v>14534</c:v>
                </c:pt>
                <c:pt idx="1">
                  <c:v>14309</c:v>
                </c:pt>
                <c:pt idx="2">
                  <c:v>9552</c:v>
                </c:pt>
                <c:pt idx="3">
                  <c:v>12398</c:v>
                </c:pt>
                <c:pt idx="4">
                  <c:v>15812</c:v>
                </c:pt>
                <c:pt idx="5">
                  <c:v>15483</c:v>
                </c:pt>
                <c:pt idx="6">
                  <c:v>15373</c:v>
                </c:pt>
                <c:pt idx="7">
                  <c:v>35016</c:v>
                </c:pt>
                <c:pt idx="8">
                  <c:v>23185</c:v>
                </c:pt>
                <c:pt idx="9">
                  <c:v>8826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55-4D40-AB2C-FC44767449C8}"/>
            </c:ext>
          </c:extLst>
        </c:ser>
        <c:ser>
          <c:idx val="4"/>
          <c:order val="4"/>
          <c:tx>
            <c:strRef>
              <c:f>'Import. 3501 - caséines'!$C$9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caséines'!$D$9:$M$9</c:f>
              <c:numCache>
                <c:formatCode>0</c:formatCode>
                <c:ptCount val="10"/>
                <c:pt idx="0">
                  <c:v>2410</c:v>
                </c:pt>
                <c:pt idx="1">
                  <c:v>3759</c:v>
                </c:pt>
                <c:pt idx="2">
                  <c:v>3886</c:v>
                </c:pt>
                <c:pt idx="3">
                  <c:v>3701</c:v>
                </c:pt>
                <c:pt idx="4">
                  <c:v>3294</c:v>
                </c:pt>
                <c:pt idx="5">
                  <c:v>4121</c:v>
                </c:pt>
                <c:pt idx="6">
                  <c:v>4902</c:v>
                </c:pt>
                <c:pt idx="7">
                  <c:v>5536</c:v>
                </c:pt>
                <c:pt idx="8">
                  <c:v>8072</c:v>
                </c:pt>
                <c:pt idx="9">
                  <c:v>7094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55-4D40-AB2C-FC44767449C8}"/>
            </c:ext>
          </c:extLst>
        </c:ser>
        <c:ser>
          <c:idx val="5"/>
          <c:order val="5"/>
          <c:tx>
            <c:strRef>
              <c:f>'Import. 3501 - caséines'!$C$10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caséines'!$D$10:$M$10</c:f>
              <c:numCache>
                <c:formatCode>0</c:formatCode>
                <c:ptCount val="10"/>
                <c:pt idx="0">
                  <c:v>7888</c:v>
                </c:pt>
                <c:pt idx="1">
                  <c:v>9101</c:v>
                </c:pt>
                <c:pt idx="2">
                  <c:v>10674</c:v>
                </c:pt>
                <c:pt idx="3">
                  <c:v>8157</c:v>
                </c:pt>
                <c:pt idx="4">
                  <c:v>6965</c:v>
                </c:pt>
                <c:pt idx="5">
                  <c:v>6446</c:v>
                </c:pt>
                <c:pt idx="6">
                  <c:v>7436</c:v>
                </c:pt>
                <c:pt idx="7">
                  <c:v>8125</c:v>
                </c:pt>
                <c:pt idx="8">
                  <c:v>5711</c:v>
                </c:pt>
                <c:pt idx="9">
                  <c:v>6384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55-4D40-AB2C-FC44767449C8}"/>
            </c:ext>
          </c:extLst>
        </c:ser>
        <c:ser>
          <c:idx val="6"/>
          <c:order val="6"/>
          <c:tx>
            <c:strRef>
              <c:f>'Import. 3501 - caséines'!$C$11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caséines'!$D$11:$M$11</c:f>
              <c:numCache>
                <c:formatCode>0</c:formatCode>
                <c:ptCount val="10"/>
                <c:pt idx="0">
                  <c:v>1835</c:v>
                </c:pt>
                <c:pt idx="1">
                  <c:v>2996</c:v>
                </c:pt>
                <c:pt idx="2">
                  <c:v>2919</c:v>
                </c:pt>
                <c:pt idx="3">
                  <c:v>4402</c:v>
                </c:pt>
                <c:pt idx="4">
                  <c:v>5376</c:v>
                </c:pt>
                <c:pt idx="5">
                  <c:v>5824</c:v>
                </c:pt>
                <c:pt idx="6">
                  <c:v>6408</c:v>
                </c:pt>
                <c:pt idx="7">
                  <c:v>9836</c:v>
                </c:pt>
                <c:pt idx="8">
                  <c:v>7076</c:v>
                </c:pt>
                <c:pt idx="9">
                  <c:v>5502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55-4D40-AB2C-FC44767449C8}"/>
            </c:ext>
          </c:extLst>
        </c:ser>
        <c:ser>
          <c:idx val="7"/>
          <c:order val="7"/>
          <c:tx>
            <c:strRef>
              <c:f>'Import. 3501 - caséines'!$C$12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caséines'!$D$12:$M$12</c:f>
              <c:numCache>
                <c:formatCode>0</c:formatCode>
                <c:ptCount val="10"/>
                <c:pt idx="0">
                  <c:v>3212</c:v>
                </c:pt>
                <c:pt idx="1">
                  <c:v>3705</c:v>
                </c:pt>
                <c:pt idx="2">
                  <c:v>3888</c:v>
                </c:pt>
                <c:pt idx="3">
                  <c:v>2442</c:v>
                </c:pt>
                <c:pt idx="4">
                  <c:v>4053</c:v>
                </c:pt>
                <c:pt idx="5">
                  <c:v>3041</c:v>
                </c:pt>
                <c:pt idx="6">
                  <c:v>3268</c:v>
                </c:pt>
                <c:pt idx="7">
                  <c:v>4145</c:v>
                </c:pt>
                <c:pt idx="8">
                  <c:v>9459</c:v>
                </c:pt>
                <c:pt idx="9">
                  <c:v>2634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55-4D40-AB2C-FC44767449C8}"/>
            </c:ext>
          </c:extLst>
        </c:ser>
        <c:ser>
          <c:idx val="8"/>
          <c:order val="8"/>
          <c:tx>
            <c:strRef>
              <c:f>'Import. 3501 - caséines'!$C$13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caséines'!$D$13:$M$13</c:f>
              <c:numCache>
                <c:formatCode>0</c:formatCode>
                <c:ptCount val="10"/>
                <c:pt idx="0">
                  <c:v>3800</c:v>
                </c:pt>
                <c:pt idx="1">
                  <c:v>874</c:v>
                </c:pt>
                <c:pt idx="2">
                  <c:v>2298</c:v>
                </c:pt>
                <c:pt idx="3">
                  <c:v>3568</c:v>
                </c:pt>
                <c:pt idx="4">
                  <c:v>2220</c:v>
                </c:pt>
                <c:pt idx="5">
                  <c:v>3329</c:v>
                </c:pt>
                <c:pt idx="6">
                  <c:v>4668</c:v>
                </c:pt>
                <c:pt idx="7">
                  <c:v>5731</c:v>
                </c:pt>
                <c:pt idx="8">
                  <c:v>2318</c:v>
                </c:pt>
                <c:pt idx="9">
                  <c:v>2342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55-4D40-AB2C-FC44767449C8}"/>
            </c:ext>
          </c:extLst>
        </c:ser>
        <c:ser>
          <c:idx val="9"/>
          <c:order val="9"/>
          <c:tx>
            <c:strRef>
              <c:f>'Import. 3501 - caséines'!$C$14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caséines'!$D$14:$M$14</c:f>
              <c:numCache>
                <c:formatCode>0</c:formatCode>
                <c:ptCount val="10"/>
                <c:pt idx="0">
                  <c:v>3394</c:v>
                </c:pt>
                <c:pt idx="1">
                  <c:v>2646</c:v>
                </c:pt>
                <c:pt idx="2">
                  <c:v>2679</c:v>
                </c:pt>
                <c:pt idx="3">
                  <c:v>1806</c:v>
                </c:pt>
                <c:pt idx="4">
                  <c:v>2060</c:v>
                </c:pt>
                <c:pt idx="5">
                  <c:v>1107</c:v>
                </c:pt>
                <c:pt idx="6">
                  <c:v>1229</c:v>
                </c:pt>
                <c:pt idx="7">
                  <c:v>1094</c:v>
                </c:pt>
                <c:pt idx="8">
                  <c:v>2178</c:v>
                </c:pt>
                <c:pt idx="9">
                  <c:v>1532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855-4D40-AB2C-FC44767449C8}"/>
            </c:ext>
          </c:extLst>
        </c:ser>
        <c:ser>
          <c:idx val="10"/>
          <c:order val="10"/>
          <c:tx>
            <c:strRef>
              <c:f>'Import. 3501 - caséines'!$C$15</c:f>
              <c:strCache>
                <c:ptCount val="1"/>
                <c:pt idx="0">
                  <c:v>Ouganda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caséines'!$D$15:$M$15</c:f>
              <c:numCache>
                <c:formatCode>0</c:formatCode>
                <c:ptCount val="10"/>
                <c:pt idx="0">
                  <c:v>948</c:v>
                </c:pt>
                <c:pt idx="1">
                  <c:v>1446</c:v>
                </c:pt>
                <c:pt idx="2">
                  <c:v>1020</c:v>
                </c:pt>
                <c:pt idx="3">
                  <c:v>476</c:v>
                </c:pt>
                <c:pt idx="4">
                  <c:v>353</c:v>
                </c:pt>
                <c:pt idx="5">
                  <c:v>1004</c:v>
                </c:pt>
                <c:pt idx="6">
                  <c:v>816</c:v>
                </c:pt>
                <c:pt idx="7">
                  <c:v>948</c:v>
                </c:pt>
                <c:pt idx="8">
                  <c:v>1440</c:v>
                </c:pt>
                <c:pt idx="9">
                  <c:v>1260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55-4D40-AB2C-FC44767449C8}"/>
            </c:ext>
          </c:extLst>
        </c:ser>
        <c:ser>
          <c:idx val="11"/>
          <c:order val="11"/>
          <c:tx>
            <c:strRef>
              <c:f>'Import. 3501 - caséines'!$C$16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caséines'!$D$16:$M$16</c:f>
              <c:numCache>
                <c:formatCode>0</c:formatCode>
                <c:ptCount val="10"/>
                <c:pt idx="0">
                  <c:v>98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198</c:v>
                </c:pt>
                <c:pt idx="5">
                  <c:v>220</c:v>
                </c:pt>
                <c:pt idx="6">
                  <c:v>540</c:v>
                </c:pt>
                <c:pt idx="7">
                  <c:v>380</c:v>
                </c:pt>
                <c:pt idx="8">
                  <c:v>460</c:v>
                </c:pt>
                <c:pt idx="9">
                  <c:v>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855-4D40-AB2C-FC44767449C8}"/>
            </c:ext>
          </c:extLst>
        </c:ser>
        <c:ser>
          <c:idx val="12"/>
          <c:order val="12"/>
          <c:tx>
            <c:strRef>
              <c:f>'Import. 3501 - caséines'!$C$17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caséines'!$D$17:$M$17</c:f>
              <c:numCache>
                <c:formatCode>0</c:formatCode>
                <c:ptCount val="10"/>
                <c:pt idx="0">
                  <c:v>7371</c:v>
                </c:pt>
                <c:pt idx="1">
                  <c:v>8014</c:v>
                </c:pt>
                <c:pt idx="2">
                  <c:v>3591</c:v>
                </c:pt>
                <c:pt idx="3">
                  <c:v>4341</c:v>
                </c:pt>
                <c:pt idx="4">
                  <c:v>3907</c:v>
                </c:pt>
                <c:pt idx="5">
                  <c:v>2035</c:v>
                </c:pt>
                <c:pt idx="6">
                  <c:v>3305</c:v>
                </c:pt>
                <c:pt idx="7">
                  <c:v>6806</c:v>
                </c:pt>
                <c:pt idx="8">
                  <c:v>2704</c:v>
                </c:pt>
                <c:pt idx="9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855-4D40-AB2C-FC44767449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023864"/>
        <c:axId val="4443108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3501 - caséines'!$C$5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3501 - caséines'!$D$4:$M$4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3501 - caséines'!$D$5:$M$5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84840</c:v>
                      </c:pt>
                      <c:pt idx="1">
                        <c:v>80550</c:v>
                      </c:pt>
                      <c:pt idx="2">
                        <c:v>74677</c:v>
                      </c:pt>
                      <c:pt idx="3">
                        <c:v>66034</c:v>
                      </c:pt>
                      <c:pt idx="4">
                        <c:v>68809</c:v>
                      </c:pt>
                      <c:pt idx="5">
                        <c:v>66309</c:v>
                      </c:pt>
                      <c:pt idx="6">
                        <c:v>74907</c:v>
                      </c:pt>
                      <c:pt idx="7">
                        <c:v>104661</c:v>
                      </c:pt>
                      <c:pt idx="8">
                        <c:v>81960</c:v>
                      </c:pt>
                      <c:pt idx="9">
                        <c:v>60976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855-4D40-AB2C-FC44767449C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3501 - caséines'!$C$6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3501 - caséines'!$D$4:$M$4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3501 - caséines'!$D$6:$M$6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33277</c:v>
                      </c:pt>
                      <c:pt idx="1">
                        <c:v>36613</c:v>
                      </c:pt>
                      <c:pt idx="2">
                        <c:v>33618</c:v>
                      </c:pt>
                      <c:pt idx="3">
                        <c:v>33055</c:v>
                      </c:pt>
                      <c:pt idx="4">
                        <c:v>37609</c:v>
                      </c:pt>
                      <c:pt idx="5">
                        <c:v>36089</c:v>
                      </c:pt>
                      <c:pt idx="6">
                        <c:v>38673</c:v>
                      </c:pt>
                      <c:pt idx="7">
                        <c:v>63820</c:v>
                      </c:pt>
                      <c:pt idx="8">
                        <c:v>55763</c:v>
                      </c:pt>
                      <c:pt idx="9">
                        <c:v>32049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855-4D40-AB2C-FC44767449C8}"/>
                  </c:ext>
                </c:extLst>
              </c15:ser>
            </c15:filteredBarSeries>
          </c:ext>
        </c:extLst>
      </c:barChart>
      <c:catAx>
        <c:axId val="443023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4310864"/>
        <c:crosses val="autoZero"/>
        <c:auto val="1"/>
        <c:lblAlgn val="ctr"/>
        <c:lblOffset val="100"/>
        <c:noMultiLvlLbl val="0"/>
      </c:catAx>
      <c:valAx>
        <c:axId val="44431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302386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17426186959697"/>
          <c:y val="0.68562818192355357"/>
          <c:w val="0.87774191573471172"/>
          <c:h val="0.294389325048028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3501 - caséines'!$C$36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caséines'!$D$36:$M$36</c:f>
              <c:numCache>
                <c:formatCode>0%</c:formatCode>
                <c:ptCount val="10"/>
                <c:pt idx="0">
                  <c:v>0.46381423856671383</c:v>
                </c:pt>
                <c:pt idx="1">
                  <c:v>0.41837368094351335</c:v>
                </c:pt>
                <c:pt idx="2">
                  <c:v>0.457570604068187</c:v>
                </c:pt>
                <c:pt idx="3">
                  <c:v>0.37470091165157343</c:v>
                </c:pt>
                <c:pt idx="4">
                  <c:v>0.35708991556337105</c:v>
                </c:pt>
                <c:pt idx="5">
                  <c:v>0.35740246422054323</c:v>
                </c:pt>
                <c:pt idx="6">
                  <c:v>0.35993965850988557</c:v>
                </c:pt>
                <c:pt idx="7">
                  <c:v>0.25839615520585507</c:v>
                </c:pt>
                <c:pt idx="8">
                  <c:v>0.23617618350414837</c:v>
                </c:pt>
                <c:pt idx="9">
                  <c:v>0.40043623720808186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D9-4574-AE99-38AAE8FA7578}"/>
            </c:ext>
          </c:extLst>
        </c:ser>
        <c:ser>
          <c:idx val="2"/>
          <c:order val="2"/>
          <c:tx>
            <c:strRef>
              <c:f>'Import. 3501 - caséines'!$C$37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caséines'!$D$37:$M$37</c:f>
              <c:numCache>
                <c:formatCode>0%</c:formatCode>
                <c:ptCount val="10"/>
                <c:pt idx="0">
                  <c:v>0.1713107024988213</c:v>
                </c:pt>
                <c:pt idx="1">
                  <c:v>0.17764121663563004</c:v>
                </c:pt>
                <c:pt idx="2">
                  <c:v>0.12791086947788477</c:v>
                </c:pt>
                <c:pt idx="3">
                  <c:v>0.18775176424266288</c:v>
                </c:pt>
                <c:pt idx="4">
                  <c:v>0.22979552093476144</c:v>
                </c:pt>
                <c:pt idx="5">
                  <c:v>0.23349771524227481</c:v>
                </c:pt>
                <c:pt idx="6">
                  <c:v>0.20522781582495628</c:v>
                </c:pt>
                <c:pt idx="7">
                  <c:v>0.33456588414022415</c:v>
                </c:pt>
                <c:pt idx="8">
                  <c:v>0.2828818936066374</c:v>
                </c:pt>
                <c:pt idx="9">
                  <c:v>0.14474547362896878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D9-4574-AE99-38AAE8FA7578}"/>
            </c:ext>
          </c:extLst>
        </c:ser>
        <c:ser>
          <c:idx val="3"/>
          <c:order val="3"/>
          <c:tx>
            <c:strRef>
              <c:f>'Import. 3501 - caséines'!$C$38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caséines'!$D$38:$M$38</c:f>
              <c:numCache>
                <c:formatCode>0%</c:formatCode>
                <c:ptCount val="10"/>
                <c:pt idx="0">
                  <c:v>2.8406412069778408E-2</c:v>
                </c:pt>
                <c:pt idx="1">
                  <c:v>4.6666666666666669E-2</c:v>
                </c:pt>
                <c:pt idx="2">
                  <c:v>5.2037441246970288E-2</c:v>
                </c:pt>
                <c:pt idx="3">
                  <c:v>5.6046884938062209E-2</c:v>
                </c:pt>
                <c:pt idx="4">
                  <c:v>4.7871644697641297E-2</c:v>
                </c:pt>
                <c:pt idx="5">
                  <c:v>6.2148426307137794E-2</c:v>
                </c:pt>
                <c:pt idx="6">
                  <c:v>6.5441147022307661E-2</c:v>
                </c:pt>
                <c:pt idx="7">
                  <c:v>5.289458346470987E-2</c:v>
                </c:pt>
                <c:pt idx="8">
                  <c:v>9.848706686188384E-2</c:v>
                </c:pt>
                <c:pt idx="9">
                  <c:v>0.11634085541852532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D9-4574-AE99-38AAE8FA7578}"/>
            </c:ext>
          </c:extLst>
        </c:ser>
        <c:ser>
          <c:idx val="4"/>
          <c:order val="4"/>
          <c:tx>
            <c:strRef>
              <c:f>'Import. 3501 - caséines'!$C$39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caséines'!$D$39:$M$39</c:f>
              <c:numCache>
                <c:formatCode>0%</c:formatCode>
                <c:ptCount val="10"/>
                <c:pt idx="0">
                  <c:v>9.2975011786892978E-2</c:v>
                </c:pt>
                <c:pt idx="1">
                  <c:v>0.11298572315332092</c:v>
                </c:pt>
                <c:pt idx="2">
                  <c:v>0.14293557588012373</c:v>
                </c:pt>
                <c:pt idx="3">
                  <c:v>0.12352727382863374</c:v>
                </c:pt>
                <c:pt idx="4">
                  <c:v>0.10122222383699807</c:v>
                </c:pt>
                <c:pt idx="5">
                  <c:v>9.7211539911625872E-2</c:v>
                </c:pt>
                <c:pt idx="6">
                  <c:v>9.9269761170518112E-2</c:v>
                </c:pt>
                <c:pt idx="7">
                  <c:v>7.7631591519286072E-2</c:v>
                </c:pt>
                <c:pt idx="8">
                  <c:v>6.9680331869204484E-2</c:v>
                </c:pt>
                <c:pt idx="9">
                  <c:v>0.10469692993964838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D9-4574-AE99-38AAE8FA7578}"/>
            </c:ext>
          </c:extLst>
        </c:ser>
        <c:ser>
          <c:idx val="5"/>
          <c:order val="5"/>
          <c:tx>
            <c:strRef>
              <c:f>'Import. 3501 - caséines'!$C$40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caséines'!$D$40:$M$40</c:f>
              <c:numCache>
                <c:formatCode>0%</c:formatCode>
                <c:ptCount val="10"/>
                <c:pt idx="0">
                  <c:v>2.1628948609146628E-2</c:v>
                </c:pt>
                <c:pt idx="1">
                  <c:v>3.7194289261328367E-2</c:v>
                </c:pt>
                <c:pt idx="2">
                  <c:v>3.9088340452883751E-2</c:v>
                </c:pt>
                <c:pt idx="3">
                  <c:v>6.6662628342974831E-2</c:v>
                </c:pt>
                <c:pt idx="4">
                  <c:v>7.8129314479210565E-2</c:v>
                </c:pt>
                <c:pt idx="5">
                  <c:v>8.7831214465607987E-2</c:v>
                </c:pt>
                <c:pt idx="6">
                  <c:v>8.5546077135648199E-2</c:v>
                </c:pt>
                <c:pt idx="7">
                  <c:v>9.3979610361070498E-2</c:v>
                </c:pt>
                <c:pt idx="8">
                  <c:v>8.6334797462176677E-2</c:v>
                </c:pt>
                <c:pt idx="9">
                  <c:v>9.0232222513775912E-2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D9-4574-AE99-38AAE8FA7578}"/>
            </c:ext>
          </c:extLst>
        </c:ser>
        <c:ser>
          <c:idx val="6"/>
          <c:order val="6"/>
          <c:tx>
            <c:strRef>
              <c:f>'Import. 3501 - caséines'!$C$41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caséines'!$D$41:$M$41</c:f>
              <c:numCache>
                <c:formatCode>0%</c:formatCode>
                <c:ptCount val="10"/>
                <c:pt idx="0">
                  <c:v>3.7859500235737857E-2</c:v>
                </c:pt>
                <c:pt idx="1">
                  <c:v>4.5996275605214153E-2</c:v>
                </c:pt>
                <c:pt idx="2">
                  <c:v>5.2064223254817417E-2</c:v>
                </c:pt>
                <c:pt idx="3">
                  <c:v>3.6980949207983768E-2</c:v>
                </c:pt>
                <c:pt idx="4">
                  <c:v>5.8902178494092343E-2</c:v>
                </c:pt>
                <c:pt idx="5">
                  <c:v>4.5861044503762688E-2</c:v>
                </c:pt>
                <c:pt idx="6">
                  <c:v>4.3627431348205105E-2</c:v>
                </c:pt>
                <c:pt idx="7">
                  <c:v>3.9604054996608094E-2</c:v>
                </c:pt>
                <c:pt idx="8">
                  <c:v>0.1154099560761347</c:v>
                </c:pt>
                <c:pt idx="9">
                  <c:v>4.3197323537129365E-2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D9-4574-AE99-38AAE8FA7578}"/>
            </c:ext>
          </c:extLst>
        </c:ser>
        <c:ser>
          <c:idx val="7"/>
          <c:order val="7"/>
          <c:tx>
            <c:strRef>
              <c:f>'Import. 3501 - caséines'!$C$42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caséines'!$D$42:$M$42</c:f>
              <c:numCache>
                <c:formatCode>0%</c:formatCode>
                <c:ptCount val="10"/>
                <c:pt idx="0">
                  <c:v>4.4790193305044787E-2</c:v>
                </c:pt>
                <c:pt idx="1">
                  <c:v>1.08504034761018E-2</c:v>
                </c:pt>
                <c:pt idx="2">
                  <c:v>3.0772527016350415E-2</c:v>
                </c:pt>
                <c:pt idx="3">
                  <c:v>5.4032770996759245E-2</c:v>
                </c:pt>
                <c:pt idx="4">
                  <c:v>3.2263221380924009E-2</c:v>
                </c:pt>
                <c:pt idx="5">
                  <c:v>5.020434631799605E-2</c:v>
                </c:pt>
                <c:pt idx="6">
                  <c:v>6.2317273419039608E-2</c:v>
                </c:pt>
                <c:pt idx="7">
                  <c:v>5.475774166117274E-2</c:v>
                </c:pt>
                <c:pt idx="8">
                  <c:v>2.8282088823816495E-2</c:v>
                </c:pt>
                <c:pt idx="9">
                  <c:v>3.8408554185253213E-2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D9-4574-AE99-38AAE8FA7578}"/>
            </c:ext>
          </c:extLst>
        </c:ser>
        <c:ser>
          <c:idx val="8"/>
          <c:order val="8"/>
          <c:tx>
            <c:strRef>
              <c:f>'Import. 3501 - caséines'!$C$43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caséines'!$D$43:$M$43</c:f>
              <c:numCache>
                <c:formatCode>0%</c:formatCode>
                <c:ptCount val="10"/>
                <c:pt idx="0">
                  <c:v>4.0004714757190002E-2</c:v>
                </c:pt>
                <c:pt idx="1">
                  <c:v>3.2849162011173182E-2</c:v>
                </c:pt>
                <c:pt idx="2">
                  <c:v>3.5874499511228355E-2</c:v>
                </c:pt>
                <c:pt idx="3">
                  <c:v>2.7349547202956053E-2</c:v>
                </c:pt>
                <c:pt idx="4">
                  <c:v>2.9937944164280837E-2</c:v>
                </c:pt>
                <c:pt idx="5">
                  <c:v>1.6694566348459484E-2</c:v>
                </c:pt>
                <c:pt idx="6">
                  <c:v>1.6407011360754002E-2</c:v>
                </c:pt>
                <c:pt idx="7">
                  <c:v>1.0452795215027566E-2</c:v>
                </c:pt>
                <c:pt idx="8">
                  <c:v>2.6573938506588578E-2</c:v>
                </c:pt>
                <c:pt idx="9">
                  <c:v>2.5124639202309104E-2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8D9-4574-AE99-38AAE8FA7578}"/>
            </c:ext>
          </c:extLst>
        </c:ser>
        <c:ser>
          <c:idx val="9"/>
          <c:order val="9"/>
          <c:tx>
            <c:strRef>
              <c:f>'Import. 3501 - caséines'!$C$44</c:f>
              <c:strCache>
                <c:ptCount val="1"/>
                <c:pt idx="0">
                  <c:v>Ouganda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caséines'!$D$44:$M$44</c:f>
              <c:numCache>
                <c:formatCode>0%</c:formatCode>
                <c:ptCount val="10"/>
                <c:pt idx="0">
                  <c:v>1.1173974540311174E-2</c:v>
                </c:pt>
                <c:pt idx="1">
                  <c:v>1.7951582867783984E-2</c:v>
                </c:pt>
                <c:pt idx="2">
                  <c:v>1.3658824002035433E-2</c:v>
                </c:pt>
                <c:pt idx="3">
                  <c:v>7.2084077899264012E-3</c:v>
                </c:pt>
                <c:pt idx="4">
                  <c:v>5.1301428592189979E-3</c:v>
                </c:pt>
                <c:pt idx="5">
                  <c:v>1.5141232713507971E-2</c:v>
                </c:pt>
                <c:pt idx="6">
                  <c:v>1.0893507949857825E-2</c:v>
                </c:pt>
                <c:pt idx="7">
                  <c:v>9.0578152320348552E-3</c:v>
                </c:pt>
                <c:pt idx="8">
                  <c:v>1.7569546120058566E-2</c:v>
                </c:pt>
                <c:pt idx="9">
                  <c:v>2.066386775124639E-2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8D9-4574-AE99-38AAE8FA7578}"/>
            </c:ext>
          </c:extLst>
        </c:ser>
        <c:ser>
          <c:idx val="10"/>
          <c:order val="10"/>
          <c:tx>
            <c:strRef>
              <c:f>'Import. 3501 - caséines'!$C$45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caséines'!$D$45:$M$45</c:f>
              <c:numCache>
                <c:formatCode>0%</c:formatCode>
                <c:ptCount val="10"/>
                <c:pt idx="0">
                  <c:v>1.1551155115511551E-3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2.8775305555959248E-3</c:v>
                </c:pt>
                <c:pt idx="5">
                  <c:v>3.3177999969838182E-3</c:v>
                </c:pt>
                <c:pt idx="6">
                  <c:v>7.2089390844647366E-3</c:v>
                </c:pt>
                <c:pt idx="7">
                  <c:v>3.630769818748149E-3</c:v>
                </c:pt>
                <c:pt idx="8">
                  <c:v>5.6124938994631529E-3</c:v>
                </c:pt>
                <c:pt idx="9">
                  <c:v>1.3267515087903437E-2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8D9-4574-AE99-38AAE8FA7578}"/>
            </c:ext>
          </c:extLst>
        </c:ser>
        <c:ser>
          <c:idx val="11"/>
          <c:order val="11"/>
          <c:tx>
            <c:strRef>
              <c:f>'Import. 3501 - caséines'!$C$46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3501 - caséines'!$D$46:$M$46</c:f>
              <c:numCache>
                <c:formatCode>0%</c:formatCode>
                <c:ptCount val="10"/>
                <c:pt idx="0">
                  <c:v>8.6881188118811875E-2</c:v>
                </c:pt>
                <c:pt idx="1">
                  <c:v>9.9490999379267531E-2</c:v>
                </c:pt>
                <c:pt idx="2">
                  <c:v>4.8087095089518861E-2</c:v>
                </c:pt>
                <c:pt idx="3">
                  <c:v>6.5738861798467454E-2</c:v>
                </c:pt>
                <c:pt idx="4">
                  <c:v>5.6780363033905448E-2</c:v>
                </c:pt>
                <c:pt idx="5">
                  <c:v>3.068964997210032E-2</c:v>
                </c:pt>
                <c:pt idx="6">
                  <c:v>4.4121377174362875E-2</c:v>
                </c:pt>
                <c:pt idx="7">
                  <c:v>6.5028998385262896E-2</c:v>
                </c:pt>
                <c:pt idx="8">
                  <c:v>3.2991703269887748E-2</c:v>
                </c:pt>
                <c:pt idx="9">
                  <c:v>2.8863815271582263E-3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8D9-4574-AE99-38AAE8FA75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4309296"/>
        <c:axId val="4443100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3501 - caséines'!$C$35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3501 - caséines'!$D$34:$M$34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3501 - caséines'!$D$35:$M$35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0.91311881188118804</c:v>
                      </c:pt>
                      <c:pt idx="1">
                        <c:v>0.90050900062073236</c:v>
                      </c:pt>
                      <c:pt idx="2">
                        <c:v>0.95191290491048131</c:v>
                      </c:pt>
                      <c:pt idx="3">
                        <c:v>0.93426113820153256</c:v>
                      </c:pt>
                      <c:pt idx="4">
                        <c:v>0.94321963696609445</c:v>
                      </c:pt>
                      <c:pt idx="5">
                        <c:v>0.96931035002789978</c:v>
                      </c:pt>
                      <c:pt idx="6">
                        <c:v>0.95587862282563696</c:v>
                      </c:pt>
                      <c:pt idx="7">
                        <c:v>0.93497100161473723</c:v>
                      </c:pt>
                      <c:pt idx="8">
                        <c:v>0.96700829673011224</c:v>
                      </c:pt>
                      <c:pt idx="9">
                        <c:v>0.99711361847284197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8D9-4574-AE99-38AAE8FA7578}"/>
                  </c:ext>
                </c:extLst>
              </c15:ser>
            </c15:filteredBarSeries>
          </c:ext>
        </c:extLst>
      </c:barChart>
      <c:catAx>
        <c:axId val="44430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4310080"/>
        <c:crosses val="autoZero"/>
        <c:auto val="1"/>
        <c:lblAlgn val="ctr"/>
        <c:lblOffset val="100"/>
        <c:noMultiLvlLbl val="0"/>
      </c:catAx>
      <c:valAx>
        <c:axId val="4443100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4309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17428247511217"/>
          <c:y val="0.68562826436359314"/>
          <c:w val="0.87774206377181951"/>
          <c:h val="0.294389247848145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0405 - beurre'!$C$7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beurre'!$D$7:$M$7</c:f>
              <c:numCache>
                <c:formatCode>0</c:formatCode>
                <c:ptCount val="10"/>
                <c:pt idx="0">
                  <c:v>10139</c:v>
                </c:pt>
                <c:pt idx="1">
                  <c:v>12502</c:v>
                </c:pt>
                <c:pt idx="2">
                  <c:v>19514</c:v>
                </c:pt>
                <c:pt idx="3">
                  <c:v>28406</c:v>
                </c:pt>
                <c:pt idx="4">
                  <c:v>30654</c:v>
                </c:pt>
                <c:pt idx="5">
                  <c:v>31436</c:v>
                </c:pt>
                <c:pt idx="6">
                  <c:v>36400</c:v>
                </c:pt>
                <c:pt idx="7">
                  <c:v>38446</c:v>
                </c:pt>
                <c:pt idx="8">
                  <c:v>41803</c:v>
                </c:pt>
                <c:pt idx="9">
                  <c:v>57829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1-4D32-A31E-477FA471FA35}"/>
            </c:ext>
          </c:extLst>
        </c:ser>
        <c:ser>
          <c:idx val="3"/>
          <c:order val="3"/>
          <c:tx>
            <c:strRef>
              <c:f>'Import. 0405 - beurre'!$C$8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beurre'!$D$8:$M$8</c:f>
              <c:numCache>
                <c:formatCode>0</c:formatCode>
                <c:ptCount val="10"/>
                <c:pt idx="0">
                  <c:v>11447</c:v>
                </c:pt>
                <c:pt idx="1">
                  <c:v>10299</c:v>
                </c:pt>
                <c:pt idx="2">
                  <c:v>7795</c:v>
                </c:pt>
                <c:pt idx="3">
                  <c:v>7139</c:v>
                </c:pt>
                <c:pt idx="4">
                  <c:v>9893</c:v>
                </c:pt>
                <c:pt idx="5">
                  <c:v>7945</c:v>
                </c:pt>
                <c:pt idx="6">
                  <c:v>10556</c:v>
                </c:pt>
                <c:pt idx="7">
                  <c:v>14398</c:v>
                </c:pt>
                <c:pt idx="8">
                  <c:v>20200</c:v>
                </c:pt>
                <c:pt idx="9">
                  <c:v>22495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51-4D32-A31E-477FA471FA35}"/>
            </c:ext>
          </c:extLst>
        </c:ser>
        <c:ser>
          <c:idx val="4"/>
          <c:order val="4"/>
          <c:tx>
            <c:strRef>
              <c:f>'Import. 0405 - beurre'!$C$9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beurre'!$D$9:$M$9</c:f>
              <c:numCache>
                <c:formatCode>0</c:formatCode>
                <c:ptCount val="10"/>
                <c:pt idx="0">
                  <c:v>220</c:v>
                </c:pt>
                <c:pt idx="1">
                  <c:v>226</c:v>
                </c:pt>
                <c:pt idx="2">
                  <c:v>591</c:v>
                </c:pt>
                <c:pt idx="3">
                  <c:v>6031</c:v>
                </c:pt>
                <c:pt idx="4">
                  <c:v>6077</c:v>
                </c:pt>
                <c:pt idx="5">
                  <c:v>9871</c:v>
                </c:pt>
                <c:pt idx="6">
                  <c:v>6528</c:v>
                </c:pt>
                <c:pt idx="7">
                  <c:v>8919</c:v>
                </c:pt>
                <c:pt idx="8">
                  <c:v>4933</c:v>
                </c:pt>
                <c:pt idx="9">
                  <c:v>6316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51-4D32-A31E-477FA471FA35}"/>
            </c:ext>
          </c:extLst>
        </c:ser>
        <c:ser>
          <c:idx val="5"/>
          <c:order val="5"/>
          <c:tx>
            <c:strRef>
              <c:f>'Import. 0405 - beurre'!$C$10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beurre'!$D$10:$M$10</c:f>
              <c:numCache>
                <c:formatCode>0</c:formatCode>
                <c:ptCount val="10"/>
                <c:pt idx="0">
                  <c:v>7332</c:v>
                </c:pt>
                <c:pt idx="1">
                  <c:v>11778</c:v>
                </c:pt>
                <c:pt idx="2">
                  <c:v>6107</c:v>
                </c:pt>
                <c:pt idx="3">
                  <c:v>7786</c:v>
                </c:pt>
                <c:pt idx="4">
                  <c:v>9889</c:v>
                </c:pt>
                <c:pt idx="5">
                  <c:v>7470</c:v>
                </c:pt>
                <c:pt idx="6">
                  <c:v>1628</c:v>
                </c:pt>
                <c:pt idx="7">
                  <c:v>2064</c:v>
                </c:pt>
                <c:pt idx="8">
                  <c:v>6818</c:v>
                </c:pt>
                <c:pt idx="9">
                  <c:v>6193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51-4D32-A31E-477FA471FA35}"/>
            </c:ext>
          </c:extLst>
        </c:ser>
        <c:ser>
          <c:idx val="6"/>
          <c:order val="6"/>
          <c:tx>
            <c:strRef>
              <c:f>'Import. 0405 - beurre'!$C$11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beurre'!$D$11:$M$11</c:f>
              <c:numCache>
                <c:formatCode>0</c:formatCode>
                <c:ptCount val="10"/>
                <c:pt idx="0">
                  <c:v>153</c:v>
                </c:pt>
                <c:pt idx="1">
                  <c:v>62</c:v>
                </c:pt>
                <c:pt idx="2">
                  <c:v>96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12</c:v>
                </c:pt>
                <c:pt idx="7">
                  <c:v>656</c:v>
                </c:pt>
                <c:pt idx="8">
                  <c:v>73</c:v>
                </c:pt>
                <c:pt idx="9">
                  <c:v>4722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51-4D32-A31E-477FA471FA35}"/>
            </c:ext>
          </c:extLst>
        </c:ser>
        <c:ser>
          <c:idx val="7"/>
          <c:order val="7"/>
          <c:tx>
            <c:strRef>
              <c:f>'Import. 0405 - beurre'!$C$12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beurre'!$D$12:$M$12</c:f>
              <c:numCache>
                <c:formatCode>0</c:formatCode>
                <c:ptCount val="10"/>
                <c:pt idx="0">
                  <c:v>4097</c:v>
                </c:pt>
                <c:pt idx="1">
                  <c:v>2209</c:v>
                </c:pt>
                <c:pt idx="2">
                  <c:v>2291</c:v>
                </c:pt>
                <c:pt idx="3">
                  <c:v>2190</c:v>
                </c:pt>
                <c:pt idx="4">
                  <c:v>2030</c:v>
                </c:pt>
                <c:pt idx="5">
                  <c:v>1780</c:v>
                </c:pt>
                <c:pt idx="6">
                  <c:v>2340</c:v>
                </c:pt>
                <c:pt idx="7">
                  <c:v>3215</c:v>
                </c:pt>
                <c:pt idx="8">
                  <c:v>2656</c:v>
                </c:pt>
                <c:pt idx="9">
                  <c:v>4232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351-4D32-A31E-477FA471FA35}"/>
            </c:ext>
          </c:extLst>
        </c:ser>
        <c:ser>
          <c:idx val="8"/>
          <c:order val="8"/>
          <c:tx>
            <c:strRef>
              <c:f>'Import. 0405 - beurre'!$C$13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beurre'!$D$13:$M$13</c:f>
              <c:numCache>
                <c:formatCode>0</c:formatCode>
                <c:ptCount val="10"/>
                <c:pt idx="0">
                  <c:v>1650</c:v>
                </c:pt>
                <c:pt idx="1">
                  <c:v>2416</c:v>
                </c:pt>
                <c:pt idx="2">
                  <c:v>2803</c:v>
                </c:pt>
                <c:pt idx="3">
                  <c:v>1401</c:v>
                </c:pt>
                <c:pt idx="4">
                  <c:v>950</c:v>
                </c:pt>
                <c:pt idx="5">
                  <c:v>469</c:v>
                </c:pt>
                <c:pt idx="6">
                  <c:v>251</c:v>
                </c:pt>
                <c:pt idx="7">
                  <c:v>1143</c:v>
                </c:pt>
                <c:pt idx="8">
                  <c:v>1339</c:v>
                </c:pt>
                <c:pt idx="9">
                  <c:v>1449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51-4D32-A31E-477FA471FA35}"/>
            </c:ext>
          </c:extLst>
        </c:ser>
        <c:ser>
          <c:idx val="9"/>
          <c:order val="9"/>
          <c:tx>
            <c:strRef>
              <c:f>'Import. 0405 - beurre'!$C$14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beurre'!$D$14:$M$14</c:f>
              <c:numCache>
                <c:formatCode>0</c:formatCode>
                <c:ptCount val="10"/>
                <c:pt idx="0">
                  <c:v>1781</c:v>
                </c:pt>
                <c:pt idx="1">
                  <c:v>2269</c:v>
                </c:pt>
                <c:pt idx="2">
                  <c:v>157</c:v>
                </c:pt>
                <c:pt idx="3">
                  <c:v>1096</c:v>
                </c:pt>
                <c:pt idx="4">
                  <c:v>2219</c:v>
                </c:pt>
                <c:pt idx="5">
                  <c:v>1211</c:v>
                </c:pt>
                <c:pt idx="6">
                  <c:v>338</c:v>
                </c:pt>
                <c:pt idx="7">
                  <c:v>456</c:v>
                </c:pt>
                <c:pt idx="8">
                  <c:v>353</c:v>
                </c:pt>
                <c:pt idx="9">
                  <c:v>1227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351-4D32-A31E-477FA471FA35}"/>
            </c:ext>
          </c:extLst>
        </c:ser>
        <c:ser>
          <c:idx val="10"/>
          <c:order val="10"/>
          <c:tx>
            <c:strRef>
              <c:f>'Import. 0405 - beurre'!$C$15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beurre'!$D$15:$M$15</c:f>
              <c:numCache>
                <c:formatCode>0</c:formatCode>
                <c:ptCount val="10"/>
                <c:pt idx="0">
                  <c:v>746</c:v>
                </c:pt>
                <c:pt idx="1">
                  <c:v>1077</c:v>
                </c:pt>
                <c:pt idx="2">
                  <c:v>1223</c:v>
                </c:pt>
                <c:pt idx="3">
                  <c:v>90</c:v>
                </c:pt>
                <c:pt idx="4">
                  <c:v>1484</c:v>
                </c:pt>
                <c:pt idx="5">
                  <c:v>1152</c:v>
                </c:pt>
                <c:pt idx="6">
                  <c:v>378</c:v>
                </c:pt>
                <c:pt idx="7">
                  <c:v>738</c:v>
                </c:pt>
                <c:pt idx="8">
                  <c:v>504</c:v>
                </c:pt>
                <c:pt idx="9">
                  <c:v>1097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51-4D32-A31E-477FA471FA35}"/>
            </c:ext>
          </c:extLst>
        </c:ser>
        <c:ser>
          <c:idx val="11"/>
          <c:order val="11"/>
          <c:tx>
            <c:strRef>
              <c:f>'Import. 0405 - beurre'!$C$16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beurre'!$D$16:$M$16</c:f>
              <c:numCache>
                <c:formatCode>0</c:formatCode>
                <c:ptCount val="10"/>
                <c:pt idx="0">
                  <c:v>1044</c:v>
                </c:pt>
                <c:pt idx="1">
                  <c:v>660</c:v>
                </c:pt>
                <c:pt idx="2">
                  <c:v>815</c:v>
                </c:pt>
                <c:pt idx="3">
                  <c:v>895</c:v>
                </c:pt>
                <c:pt idx="4">
                  <c:v>984</c:v>
                </c:pt>
                <c:pt idx="5">
                  <c:v>3129</c:v>
                </c:pt>
                <c:pt idx="6">
                  <c:v>669</c:v>
                </c:pt>
                <c:pt idx="7">
                  <c:v>707</c:v>
                </c:pt>
                <c:pt idx="8">
                  <c:v>153</c:v>
                </c:pt>
                <c:pt idx="9">
                  <c:v>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351-4D32-A31E-477FA471FA35}"/>
            </c:ext>
          </c:extLst>
        </c:ser>
        <c:ser>
          <c:idx val="12"/>
          <c:order val="12"/>
          <c:tx>
            <c:strRef>
              <c:f>'Import. 0405 - beurre'!$C$17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beurre'!$D$17:$M$17</c:f>
              <c:numCache>
                <c:formatCode>0</c:formatCode>
                <c:ptCount val="10"/>
                <c:pt idx="0">
                  <c:v>2856</c:v>
                </c:pt>
                <c:pt idx="1">
                  <c:v>3942</c:v>
                </c:pt>
                <c:pt idx="2">
                  <c:v>2727</c:v>
                </c:pt>
                <c:pt idx="3">
                  <c:v>2772</c:v>
                </c:pt>
                <c:pt idx="4">
                  <c:v>3762</c:v>
                </c:pt>
                <c:pt idx="5">
                  <c:v>4183</c:v>
                </c:pt>
                <c:pt idx="6">
                  <c:v>4118</c:v>
                </c:pt>
                <c:pt idx="7">
                  <c:v>2438</c:v>
                </c:pt>
                <c:pt idx="8">
                  <c:v>2217</c:v>
                </c:pt>
                <c:pt idx="9">
                  <c:v>2673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51-4D32-A31E-477FA471F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4307336"/>
        <c:axId val="4443116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0405 - beurre'!$C$5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0405 - 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0405 - beurre'!$D$5:$M$5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41465</c:v>
                      </c:pt>
                      <c:pt idx="1">
                        <c:v>47440</c:v>
                      </c:pt>
                      <c:pt idx="2">
                        <c:v>44119</c:v>
                      </c:pt>
                      <c:pt idx="3">
                        <c:v>57821</c:v>
                      </c:pt>
                      <c:pt idx="4">
                        <c:v>67958</c:v>
                      </c:pt>
                      <c:pt idx="5">
                        <c:v>68663</c:v>
                      </c:pt>
                      <c:pt idx="6">
                        <c:v>63218</c:v>
                      </c:pt>
                      <c:pt idx="7">
                        <c:v>73180</c:v>
                      </c:pt>
                      <c:pt idx="8">
                        <c:v>81049</c:v>
                      </c:pt>
                      <c:pt idx="9">
                        <c:v>108766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351-4D32-A31E-477FA471FA3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0405 - beurre'!$C$6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0405 - 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0405 - beurre'!$D$6:$M$6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17593</c:v>
                      </c:pt>
                      <c:pt idx="1">
                        <c:v>19938</c:v>
                      </c:pt>
                      <c:pt idx="2">
                        <c:v>26587</c:v>
                      </c:pt>
                      <c:pt idx="3">
                        <c:v>34056</c:v>
                      </c:pt>
                      <c:pt idx="4">
                        <c:v>36914</c:v>
                      </c:pt>
                      <c:pt idx="5">
                        <c:v>37075</c:v>
                      </c:pt>
                      <c:pt idx="6">
                        <c:v>41870</c:v>
                      </c:pt>
                      <c:pt idx="7">
                        <c:v>44346</c:v>
                      </c:pt>
                      <c:pt idx="8">
                        <c:v>47498</c:v>
                      </c:pt>
                      <c:pt idx="9">
                        <c:v>65372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F351-4D32-A31E-477FA471FA35}"/>
                  </c:ext>
                </c:extLst>
              </c15:ser>
            </c15:filteredBarSeries>
          </c:ext>
        </c:extLst>
      </c:barChart>
      <c:catAx>
        <c:axId val="444307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4311648"/>
        <c:crosses val="autoZero"/>
        <c:auto val="1"/>
        <c:lblAlgn val="ctr"/>
        <c:lblOffset val="100"/>
        <c:noMultiLvlLbl val="0"/>
      </c:catAx>
      <c:valAx>
        <c:axId val="44431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430733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17426186959697"/>
          <c:y val="0.68785133799089027"/>
          <c:w val="0.87774191573471172"/>
          <c:h val="0.29230747999542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Lait et produits laitiers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Lait et produits laitiers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Lait et produits laitiers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États-Unis – données 2024 – Trade Data Monitor – Lait et produits laitiers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457323" y="4173648"/>
            <a:ext cx="3277354" cy="772440"/>
          </a:xfrm>
        </p:spPr>
        <p:txBody>
          <a:bodyPr>
            <a:normAutofit/>
          </a:bodyPr>
          <a:lstStyle/>
          <a:p>
            <a:r>
              <a:rPr lang="fr-FR" dirty="0" smtClean="0"/>
              <a:t>États-Unis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915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</a:t>
            </a:r>
            <a:r>
              <a:rPr lang="fr-FR" dirty="0" smtClean="0"/>
              <a:t>Laits et produits laitiers</a:t>
            </a:r>
            <a:endParaRPr lang="fr-FR" dirty="0"/>
          </a:p>
          <a:p>
            <a:r>
              <a:rPr lang="fr-FR" i="1" dirty="0"/>
              <a:t>Source : </a:t>
            </a:r>
            <a:r>
              <a:rPr lang="fr-FR" i="1" dirty="0" smtClean="0"/>
              <a:t>douane américaine,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 poste </a:t>
            </a:r>
            <a:r>
              <a:rPr lang="fr-FR" i="1" dirty="0"/>
              <a:t>Fromages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43 % </a:t>
            </a:r>
            <a:r>
              <a:rPr lang="fr-FR" dirty="0">
                <a:cs typeface="Calibri" panose="020F0502020204030204" pitchFamily="34" charset="0"/>
              </a:rPr>
              <a:t>dans les importations globales contre </a:t>
            </a:r>
            <a:r>
              <a:rPr lang="fr-FR" dirty="0" smtClean="0">
                <a:cs typeface="Calibri" panose="020F0502020204030204" pitchFamily="34" charset="0"/>
              </a:rPr>
              <a:t>64 % </a:t>
            </a:r>
            <a:r>
              <a:rPr lang="fr-FR" dirty="0">
                <a:cs typeface="Calibri" panose="020F0502020204030204" pitchFamily="34" charset="0"/>
              </a:rPr>
              <a:t>dans </a:t>
            </a:r>
            <a:r>
              <a:rPr lang="fr-FR" dirty="0" smtClean="0">
                <a:cs typeface="Calibri" panose="020F0502020204030204" pitchFamily="34" charset="0"/>
              </a:rPr>
              <a:t>celles en </a:t>
            </a:r>
            <a:r>
              <a:rPr lang="fr-FR" dirty="0">
                <a:cs typeface="Calibri" panose="020F0502020204030204" pitchFamily="34" charset="0"/>
              </a:rPr>
              <a:t>provenance de </a:t>
            </a:r>
            <a:r>
              <a:rPr lang="fr-FR" dirty="0" smtClean="0">
                <a:cs typeface="Calibri" panose="020F0502020204030204" pitchFamily="34" charset="0"/>
              </a:rPr>
              <a:t>France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531442"/>
              </p:ext>
            </p:extLst>
          </p:nvPr>
        </p:nvGraphicFramePr>
        <p:xfrm>
          <a:off x="166798" y="1763598"/>
          <a:ext cx="5929202" cy="380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214135"/>
              </p:ext>
            </p:extLst>
          </p:nvPr>
        </p:nvGraphicFramePr>
        <p:xfrm>
          <a:off x="6096000" y="1763597"/>
          <a:ext cx="5922825" cy="380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9508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Laits et produits laitiers</a:t>
            </a:r>
          </a:p>
          <a:p>
            <a:r>
              <a:rPr lang="fr-FR" i="1" dirty="0"/>
              <a:t>Source : douane américaine,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</a:t>
            </a:r>
            <a:r>
              <a:rPr lang="fr-FR" dirty="0" smtClean="0"/>
              <a:t>états-uniennes </a:t>
            </a:r>
            <a:r>
              <a:rPr lang="fr-FR" dirty="0"/>
              <a:t>restent à leur plus haut niveau. La part de marché de la France se stabilise à</a:t>
            </a:r>
            <a:r>
              <a:rPr lang="fr-FR" dirty="0" smtClean="0"/>
              <a:t> 8 %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782194"/>
              </p:ext>
            </p:extLst>
          </p:nvPr>
        </p:nvGraphicFramePr>
        <p:xfrm>
          <a:off x="166797" y="1763597"/>
          <a:ext cx="5929203" cy="377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509640"/>
              </p:ext>
            </p:extLst>
          </p:nvPr>
        </p:nvGraphicFramePr>
        <p:xfrm>
          <a:off x="6096000" y="1763597"/>
          <a:ext cx="5922825" cy="377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768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0406 - 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668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Laits et produits laitiers</a:t>
            </a:r>
          </a:p>
          <a:p>
            <a:r>
              <a:rPr lang="fr-FR" i="1" dirty="0"/>
              <a:t>Source : douane américaine,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0406 – Fromages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principaux fournisseurs sont européens, l’Italie en tête. La part de marché de la France,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se stabilise autour de </a:t>
            </a:r>
            <a:r>
              <a:rPr lang="fr-FR" dirty="0" smtClean="0"/>
              <a:t>11 %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732469"/>
              </p:ext>
            </p:extLst>
          </p:nvPr>
        </p:nvGraphicFramePr>
        <p:xfrm>
          <a:off x="166797" y="1763597"/>
          <a:ext cx="5929203" cy="3804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343361"/>
              </p:ext>
            </p:extLst>
          </p:nvPr>
        </p:nvGraphicFramePr>
        <p:xfrm>
          <a:off x="6096000" y="1763597"/>
          <a:ext cx="5929202" cy="3804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672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3501 - Caséine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339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Laits et produits laitiers</a:t>
            </a:r>
          </a:p>
          <a:p>
            <a:r>
              <a:rPr lang="fr-FR" i="1" dirty="0"/>
              <a:t>Source : douane américaine,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3501 – Caséine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Les importations états-uniennes sont en baisse. La </a:t>
            </a:r>
            <a:r>
              <a:rPr lang="fr-FR" dirty="0"/>
              <a:t>part de marché de la France se consolide autour de </a:t>
            </a:r>
            <a:r>
              <a:rPr lang="fr-FR" dirty="0" smtClean="0"/>
              <a:t>9 %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995602"/>
              </p:ext>
            </p:extLst>
          </p:nvPr>
        </p:nvGraphicFramePr>
        <p:xfrm>
          <a:off x="166797" y="1763597"/>
          <a:ext cx="5929203" cy="381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112923"/>
              </p:ext>
            </p:extLst>
          </p:nvPr>
        </p:nvGraphicFramePr>
        <p:xfrm>
          <a:off x="6096000" y="1763597"/>
          <a:ext cx="5929202" cy="3813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2623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0405 - Beurre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5728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Laits et produits laitiers</a:t>
            </a:r>
          </a:p>
          <a:p>
            <a:r>
              <a:rPr lang="fr-FR" i="1" dirty="0"/>
              <a:t>Source : douane américaine,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0405 – Beurre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</a:t>
            </a:r>
            <a:r>
              <a:rPr lang="fr-FR" dirty="0" smtClean="0"/>
              <a:t>états-uniennes </a:t>
            </a:r>
            <a:r>
              <a:rPr lang="fr-FR" dirty="0"/>
              <a:t>continuent de progresser. La part de marché de la France se stabilise à </a:t>
            </a:r>
            <a:r>
              <a:rPr lang="fr-FR" dirty="0" smtClean="0"/>
              <a:t>4 %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6093861"/>
              </p:ext>
            </p:extLst>
          </p:nvPr>
        </p:nvGraphicFramePr>
        <p:xfrm>
          <a:off x="166796" y="1763597"/>
          <a:ext cx="5929203" cy="3840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318740"/>
              </p:ext>
            </p:extLst>
          </p:nvPr>
        </p:nvGraphicFramePr>
        <p:xfrm>
          <a:off x="6095999" y="1763597"/>
          <a:ext cx="5922825" cy="3840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6962985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298</Words>
  <Application>Microsoft Office PowerPoint</Application>
  <PresentationFormat>Grand écran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52</cp:revision>
  <dcterms:created xsi:type="dcterms:W3CDTF">2025-04-03T15:40:27Z</dcterms:created>
  <dcterms:modified xsi:type="dcterms:W3CDTF">2025-05-23T14:10:11Z</dcterms:modified>
</cp:coreProperties>
</file>