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SLUYS Henri" initials="HV" lastIdx="5" clrIdx="0">
    <p:extLst>
      <p:ext uri="{19B8F6BF-5375-455C-9EA6-DF929625EA0E}">
        <p15:presenceInfo xmlns:p15="http://schemas.microsoft.com/office/powerpoint/2012/main" userId="VERSLUYS Henri" providerId="None"/>
      </p:ext>
    </p:extLst>
  </p:cmAuthor>
  <p:cmAuthor id="2" name="PEYPOUDAT Margaux" initials="MP" lastIdx="1" clrIdx="1">
    <p:extLst>
      <p:ext uri="{19B8F6BF-5375-455C-9EA6-DF929625EA0E}">
        <p15:presenceInfo xmlns:p15="http://schemas.microsoft.com/office/powerpoint/2012/main" userId="PEYPOUDAT Margau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8F0-4485-9D4A-BF71D95320E7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F0-4485-9D4A-BF71D95320E7}"/>
              </c:ext>
            </c:extLst>
          </c:dPt>
          <c:dPt>
            <c:idx val="2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8F0-4485-9D4A-BF71D95320E7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8F0-4485-9D4A-BF71D95320E7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8F0-4485-9D4A-BF71D95320E7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8F0-4485-9D4A-BF71D95320E7}"/>
              </c:ext>
            </c:extLst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8F0-4485-9D4A-BF71D95320E7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8F0-4485-9D4A-BF71D95320E7}"/>
              </c:ext>
            </c:extLst>
          </c:dPt>
          <c:dPt>
            <c:idx val="8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8F0-4485-9D4A-BF71D95320E7}"/>
              </c:ext>
            </c:extLst>
          </c:dPt>
          <c:dPt>
            <c:idx val="9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8F0-4485-9D4A-BF71D95320E7}"/>
              </c:ext>
            </c:extLst>
          </c:dPt>
          <c:dPt>
            <c:idx val="1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8F0-4485-9D4A-BF71D95320E7}"/>
              </c:ext>
            </c:extLst>
          </c:dPt>
          <c:dLbls>
            <c:dLbl>
              <c:idx val="0"/>
              <c:layout>
                <c:manualLayout>
                  <c:x val="-0.16124533748543649"/>
                  <c:y val="0.214576166607166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8F0-4485-9D4A-BF71D95320E7}"/>
                </c:ext>
              </c:extLst>
            </c:dLbl>
            <c:dLbl>
              <c:idx val="1"/>
              <c:layout>
                <c:manualLayout>
                  <c:x val="-0.22276177375580272"/>
                  <c:y val="-0.133349343464255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7796554141164"/>
                      <c:h val="0.211300194597896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8F0-4485-9D4A-BF71D95320E7}"/>
                </c:ext>
              </c:extLst>
            </c:dLbl>
            <c:dLbl>
              <c:idx val="2"/>
              <c:layout>
                <c:manualLayout>
                  <c:x val="0.16619313486262238"/>
                  <c:y val="-1.67170014176962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EAA05629-FD07-4DA0-BB1A-F54ECCE66FA1}" type="CATEGORYNAME">
                      <a:rPr lang="fr-FR" sz="1000" dirty="0">
                        <a:solidFill>
                          <a:srgbClr val="404040"/>
                        </a:solidFill>
                      </a:rPr>
                      <a:pPr>
                        <a:defRPr sz="1000">
                          <a:solidFill>
                            <a:sysClr val="windowText" lastClr="000000"/>
                          </a:solidFill>
                        </a:defRPr>
                      </a:pPr>
                      <a:t>[NOM DE CATÉGORIE]</a:t>
                    </a:fld>
                    <a:r>
                      <a:rPr lang="fr-FR" sz="1000" baseline="0" dirty="0">
                        <a:solidFill>
                          <a:srgbClr val="404040"/>
                        </a:solidFill>
                      </a:rPr>
                      <a:t>
</a:t>
                    </a:r>
                    <a:fld id="{E908277F-1621-44D4-A8C6-7E517D6FDF5D}" type="VALUE">
                      <a:rPr lang="fr-FR" sz="1000" baseline="0" dirty="0">
                        <a:solidFill>
                          <a:srgbClr val="404040"/>
                        </a:solidFill>
                      </a:rPr>
                      <a:pPr>
                        <a:defRPr sz="1000">
                          <a:solidFill>
                            <a:sysClr val="windowText" lastClr="000000"/>
                          </a:solidFill>
                        </a:defRPr>
                      </a:pPr>
                      <a:t>[VALEUR]</a:t>
                    </a:fld>
                    <a:endParaRPr lang="fr-FR" sz="1000" baseline="0" dirty="0">
                      <a:solidFill>
                        <a:srgbClr val="40404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8F0-4485-9D4A-BF71D95320E7}"/>
                </c:ext>
              </c:extLst>
            </c:dLbl>
            <c:dLbl>
              <c:idx val="3"/>
              <c:layout>
                <c:manualLayout>
                  <c:x val="0.1011014294667547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E855BA1C-9C49-40AF-8A36-F13521FFBFCE}" type="CATEGORYNAME">
                      <a:rPr lang="fr-FR" sz="1000">
                        <a:solidFill>
                          <a:srgbClr val="404040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[NOM DE CATÉGORIE]</a:t>
                    </a:fld>
                    <a:r>
                      <a:rPr lang="fr-FR" sz="1000" baseline="0" dirty="0">
                        <a:solidFill>
                          <a:srgbClr val="404040"/>
                        </a:solidFill>
                      </a:rPr>
                      <a:t>
</a:t>
                    </a:r>
                    <a:fld id="{EF719F9F-629F-49F6-98E4-1A880C446746}" type="VALUE">
                      <a:rPr lang="fr-FR" sz="1000" baseline="0">
                        <a:solidFill>
                          <a:srgbClr val="404040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fr-FR" sz="1000" baseline="0" dirty="0">
                      <a:solidFill>
                        <a:srgbClr val="40404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50503372796752"/>
                      <c:h val="0.113381391240824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8F0-4485-9D4A-BF71D95320E7}"/>
                </c:ext>
              </c:extLst>
            </c:dLbl>
            <c:dLbl>
              <c:idx val="4"/>
              <c:layout>
                <c:manualLayout>
                  <c:x val="1.5435208503536057E-2"/>
                  <c:y val="-1.04926546000837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8F0-4485-9D4A-BF71D95320E7}"/>
                </c:ext>
              </c:extLst>
            </c:dLbl>
            <c:dLbl>
              <c:idx val="6"/>
              <c:layout>
                <c:manualLayout>
                  <c:x val="2.141940132267333E-2"/>
                  <c:y val="4.07419999215830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490371388806996"/>
                      <c:h val="0.162979607461168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8F0-4485-9D4A-BF71D95320E7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8F0-4485-9D4A-BF71D95320E7}"/>
                </c:ext>
              </c:extLst>
            </c:dLbl>
            <c:dLbl>
              <c:idx val="8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B3A71245-BCE8-4243-A410-650A2EC45C79}" type="CATEGORYNAME">
                      <a:rPr lang="en-US" sz="900">
                        <a:solidFill>
                          <a:srgbClr val="404040"/>
                        </a:solidFill>
                      </a:rPr>
                      <a:pPr>
                        <a:defRPr sz="900"/>
                      </a:pPr>
                      <a:t>[NOM DE CATÉGORIE]</a:t>
                    </a:fld>
                    <a:r>
                      <a:rPr lang="en-US" sz="900" baseline="0" dirty="0"/>
                      <a:t>
</a:t>
                    </a:r>
                    <a:fld id="{8657BC03-C130-4262-900A-BFD7A2471C05}" type="VALUE">
                      <a:rPr lang="en-US" sz="900" baseline="0"/>
                      <a:pPr>
                        <a:defRPr sz="900"/>
                      </a:pPr>
                      <a:t>[VALEUR]</a:t>
                    </a:fld>
                    <a:endParaRPr lang="en-US" sz="9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8F0-4485-9D4A-BF71D95320E7}"/>
                </c:ext>
              </c:extLst>
            </c:dLbl>
            <c:dLbl>
              <c:idx val="9"/>
              <c:layout>
                <c:manualLayout>
                  <c:x val="-5.2610940692882212E-2"/>
                  <c:y val="-7.47700628780265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B8F0-4485-9D4A-BF71D95320E7}"/>
                </c:ext>
              </c:extLst>
            </c:dLbl>
            <c:dLbl>
              <c:idx val="10"/>
              <c:layout>
                <c:manualLayout>
                  <c:x val="8.2082856315957423E-2"/>
                  <c:y val="0.186964107728404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B8F0-4485-9D4A-BF71D95320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épicerie compo.'!$C$32:$C$44</c:f>
              <c:strCache>
                <c:ptCount val="11"/>
                <c:pt idx="0">
                  <c:v>09 - Café, thé, épices</c:v>
                </c:pt>
                <c:pt idx="1">
                  <c:v>1905 - Produits de boulangerie, biscuiterie</c:v>
                </c:pt>
                <c:pt idx="2">
                  <c:v>1806 - Chocolat et préparations cacaotées</c:v>
                </c:pt>
                <c:pt idx="3">
                  <c:v>2009 - Jus de fruits</c:v>
                </c:pt>
                <c:pt idx="4">
                  <c:v>1509 - Huile d'olive</c:v>
                </c:pt>
                <c:pt idx="5">
                  <c:v>1704 - Sucreries</c:v>
                </c:pt>
                <c:pt idx="6">
                  <c:v>2202 - Eaux aromatisées</c:v>
                </c:pt>
                <c:pt idx="7">
                  <c:v>2103 - Sauces et moutardes</c:v>
                </c:pt>
                <c:pt idx="8">
                  <c:v>1902 - Pâtes alimentaires</c:v>
                </c:pt>
                <c:pt idx="9">
                  <c:v>2101 - Essences de café et thé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compo.'!$M$32:$M$44</c:f>
              <c:numCache>
                <c:formatCode>0%</c:formatCode>
                <c:ptCount val="11"/>
                <c:pt idx="0">
                  <c:v>0.21267907981899065</c:v>
                </c:pt>
                <c:pt idx="1">
                  <c:v>0.21081233547692635</c:v>
                </c:pt>
                <c:pt idx="2">
                  <c:v>9.0055193100384623E-2</c:v>
                </c:pt>
                <c:pt idx="3">
                  <c:v>7.3839963921914428E-2</c:v>
                </c:pt>
                <c:pt idx="4">
                  <c:v>6.0002364434777938E-2</c:v>
                </c:pt>
                <c:pt idx="5">
                  <c:v>5.9923670111094306E-2</c:v>
                </c:pt>
                <c:pt idx="6">
                  <c:v>5.703438714560654E-2</c:v>
                </c:pt>
                <c:pt idx="7">
                  <c:v>4.9252701167830676E-2</c:v>
                </c:pt>
                <c:pt idx="8">
                  <c:v>3.2636046864646891E-2</c:v>
                </c:pt>
                <c:pt idx="9">
                  <c:v>2.3574457107747492E-2</c:v>
                </c:pt>
                <c:pt idx="10">
                  <c:v>0.13018980085008008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8F0-4485-9D4A-BF71D9532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2202 - eaux ar.'!$C$36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ar.'!$D$36:$M$36</c:f>
              <c:numCache>
                <c:formatCode>0%</c:formatCode>
                <c:ptCount val="10"/>
                <c:pt idx="0">
                  <c:v>0.23472938357640197</c:v>
                </c:pt>
                <c:pt idx="1">
                  <c:v>0.22537408694149538</c:v>
                </c:pt>
                <c:pt idx="2">
                  <c:v>0.22614460203749173</c:v>
                </c:pt>
                <c:pt idx="3">
                  <c:v>0.19540003833598255</c:v>
                </c:pt>
                <c:pt idx="4">
                  <c:v>0.2065231614774333</c:v>
                </c:pt>
                <c:pt idx="5">
                  <c:v>0.22310364351948805</c:v>
                </c:pt>
                <c:pt idx="6">
                  <c:v>0.24749227193191811</c:v>
                </c:pt>
                <c:pt idx="7">
                  <c:v>0.28202472784089966</c:v>
                </c:pt>
                <c:pt idx="8">
                  <c:v>0.34503579608798751</c:v>
                </c:pt>
                <c:pt idx="9">
                  <c:v>0.38942225615496173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E-4D59-9AF1-D6986292B6F1}"/>
            </c:ext>
          </c:extLst>
        </c:ser>
        <c:ser>
          <c:idx val="2"/>
          <c:order val="2"/>
          <c:tx>
            <c:strRef>
              <c:f>'Import. 2202 - eaux ar.'!$C$37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ar.'!$D$37:$M$37</c:f>
              <c:numCache>
                <c:formatCode>0%</c:formatCode>
                <c:ptCount val="10"/>
                <c:pt idx="0">
                  <c:v>5.7680345096479575E-2</c:v>
                </c:pt>
                <c:pt idx="1">
                  <c:v>6.74991670183578E-2</c:v>
                </c:pt>
                <c:pt idx="2">
                  <c:v>6.5213051929345289E-2</c:v>
                </c:pt>
                <c:pt idx="3">
                  <c:v>9.7880621228996142E-2</c:v>
                </c:pt>
                <c:pt idx="4">
                  <c:v>0.104594109873505</c:v>
                </c:pt>
                <c:pt idx="5">
                  <c:v>0.11426760006232149</c:v>
                </c:pt>
                <c:pt idx="6">
                  <c:v>0.11749789167840533</c:v>
                </c:pt>
                <c:pt idx="7">
                  <c:v>0.1352542283853238</c:v>
                </c:pt>
                <c:pt idx="8">
                  <c:v>0.16173550246965029</c:v>
                </c:pt>
                <c:pt idx="9">
                  <c:v>0.15318122008015178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4E-4D59-9AF1-D6986292B6F1}"/>
            </c:ext>
          </c:extLst>
        </c:ser>
        <c:ser>
          <c:idx val="3"/>
          <c:order val="3"/>
          <c:tx>
            <c:strRef>
              <c:f>'Import. 2202 - eaux ar.'!$C$38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ar.'!$D$38:$M$38</c:f>
              <c:numCache>
                <c:formatCode>0%</c:formatCode>
                <c:ptCount val="10"/>
                <c:pt idx="0">
                  <c:v>4.4201740344527236E-2</c:v>
                </c:pt>
                <c:pt idx="1">
                  <c:v>4.1688825820066715E-2</c:v>
                </c:pt>
                <c:pt idx="2">
                  <c:v>4.0273290732474119E-2</c:v>
                </c:pt>
                <c:pt idx="3">
                  <c:v>3.4796794544732501E-2</c:v>
                </c:pt>
                <c:pt idx="4">
                  <c:v>4.9268694816816859E-2</c:v>
                </c:pt>
                <c:pt idx="5">
                  <c:v>5.0919572288957562E-2</c:v>
                </c:pt>
                <c:pt idx="6">
                  <c:v>5.3319954998153937E-2</c:v>
                </c:pt>
                <c:pt idx="7">
                  <c:v>6.0873456033383941E-2</c:v>
                </c:pt>
                <c:pt idx="8">
                  <c:v>5.6457469375907426E-2</c:v>
                </c:pt>
                <c:pt idx="9">
                  <c:v>5.2013314758468342E-2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4E-4D59-9AF1-D6986292B6F1}"/>
            </c:ext>
          </c:extLst>
        </c:ser>
        <c:ser>
          <c:idx val="4"/>
          <c:order val="4"/>
          <c:tx>
            <c:strRef>
              <c:f>'Import. 2202 - eaux ar.'!$C$39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ar.'!$D$39:$M$39</c:f>
              <c:numCache>
                <c:formatCode>0%</c:formatCode>
                <c:ptCount val="10"/>
                <c:pt idx="0">
                  <c:v>4.6375699708380243E-2</c:v>
                </c:pt>
                <c:pt idx="1">
                  <c:v>4.8692183014630561E-2</c:v>
                </c:pt>
                <c:pt idx="2">
                  <c:v>4.4116957935951336E-2</c:v>
                </c:pt>
                <c:pt idx="3">
                  <c:v>4.8683858640081588E-2</c:v>
                </c:pt>
                <c:pt idx="4">
                  <c:v>4.9141404804369737E-2</c:v>
                </c:pt>
                <c:pt idx="5">
                  <c:v>4.5997460185891528E-2</c:v>
                </c:pt>
                <c:pt idx="6">
                  <c:v>3.5333220766074216E-2</c:v>
                </c:pt>
                <c:pt idx="7">
                  <c:v>4.2658479283747414E-2</c:v>
                </c:pt>
                <c:pt idx="8">
                  <c:v>4.0666671869466001E-2</c:v>
                </c:pt>
                <c:pt idx="9">
                  <c:v>4.3197215630127926E-2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4E-4D59-9AF1-D6986292B6F1}"/>
            </c:ext>
          </c:extLst>
        </c:ser>
        <c:ser>
          <c:idx val="5"/>
          <c:order val="5"/>
          <c:tx>
            <c:strRef>
              <c:f>'Import. 2202 - eaux ar.'!$C$40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ar.'!$D$40:$M$40</c:f>
              <c:numCache>
                <c:formatCode>0%</c:formatCode>
                <c:ptCount val="10"/>
                <c:pt idx="0">
                  <c:v>4.0272425038808943E-2</c:v>
                </c:pt>
                <c:pt idx="1">
                  <c:v>6.6319068107618312E-2</c:v>
                </c:pt>
                <c:pt idx="2">
                  <c:v>5.694827732254517E-2</c:v>
                </c:pt>
                <c:pt idx="3">
                  <c:v>6.367968115404242E-2</c:v>
                </c:pt>
                <c:pt idx="4">
                  <c:v>5.458788139481232E-2</c:v>
                </c:pt>
                <c:pt idx="5">
                  <c:v>5.2273787780375607E-2</c:v>
                </c:pt>
                <c:pt idx="6">
                  <c:v>6.035917040877882E-2</c:v>
                </c:pt>
                <c:pt idx="7">
                  <c:v>5.6388747999916423E-2</c:v>
                </c:pt>
                <c:pt idx="8">
                  <c:v>4.4582221077192667E-2</c:v>
                </c:pt>
                <c:pt idx="9">
                  <c:v>4.3169717485685002E-2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4E-4D59-9AF1-D6986292B6F1}"/>
            </c:ext>
          </c:extLst>
        </c:ser>
        <c:ser>
          <c:idx val="6"/>
          <c:order val="6"/>
          <c:tx>
            <c:strRef>
              <c:f>'Import. 2202 - eaux ar.'!$C$41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ar.'!$D$41:$M$41</c:f>
              <c:numCache>
                <c:formatCode>0%</c:formatCode>
                <c:ptCount val="10"/>
                <c:pt idx="0">
                  <c:v>8.9345731542314594E-2</c:v>
                </c:pt>
                <c:pt idx="1">
                  <c:v>9.6808187389679085E-2</c:v>
                </c:pt>
                <c:pt idx="2">
                  <c:v>8.8366007246318948E-2</c:v>
                </c:pt>
                <c:pt idx="3">
                  <c:v>6.8732030973412725E-2</c:v>
                </c:pt>
                <c:pt idx="4">
                  <c:v>3.655803208157471E-2</c:v>
                </c:pt>
                <c:pt idx="5">
                  <c:v>3.4914142625486033E-2</c:v>
                </c:pt>
                <c:pt idx="6">
                  <c:v>3.2029753547322667E-2</c:v>
                </c:pt>
                <c:pt idx="7">
                  <c:v>3.0270389207728454E-2</c:v>
                </c:pt>
                <c:pt idx="8">
                  <c:v>2.3775455225496279E-2</c:v>
                </c:pt>
                <c:pt idx="9">
                  <c:v>2.9487777698228617E-2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4E-4D59-9AF1-D6986292B6F1}"/>
            </c:ext>
          </c:extLst>
        </c:ser>
        <c:ser>
          <c:idx val="7"/>
          <c:order val="7"/>
          <c:tx>
            <c:strRef>
              <c:f>'Import. 2202 - eaux ar.'!$C$42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ar.'!$D$42:$M$42</c:f>
              <c:numCache>
                <c:formatCode>0%</c:formatCode>
                <c:ptCount val="10"/>
                <c:pt idx="0">
                  <c:v>2.0118964682191692E-2</c:v>
                </c:pt>
                <c:pt idx="1">
                  <c:v>1.9663518015094621E-2</c:v>
                </c:pt>
                <c:pt idx="2">
                  <c:v>1.8177567566826165E-2</c:v>
                </c:pt>
                <c:pt idx="3">
                  <c:v>2.0026573170875212E-2</c:v>
                </c:pt>
                <c:pt idx="4">
                  <c:v>2.0377375987739442E-2</c:v>
                </c:pt>
                <c:pt idx="5">
                  <c:v>2.1893998116363625E-2</c:v>
                </c:pt>
                <c:pt idx="6">
                  <c:v>1.9889541969136129E-2</c:v>
                </c:pt>
                <c:pt idx="7">
                  <c:v>2.1721699793620687E-2</c:v>
                </c:pt>
                <c:pt idx="8">
                  <c:v>2.2282643754852859E-2</c:v>
                </c:pt>
                <c:pt idx="9">
                  <c:v>2.5737685017546506E-2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4E-4D59-9AF1-D6986292B6F1}"/>
            </c:ext>
          </c:extLst>
        </c:ser>
        <c:ser>
          <c:idx val="8"/>
          <c:order val="8"/>
          <c:tx>
            <c:strRef>
              <c:f>'Import. 2202 - eaux ar.'!$C$43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ar.'!$D$43:$M$43</c:f>
              <c:numCache>
                <c:formatCode>0%</c:formatCode>
                <c:ptCount val="10"/>
                <c:pt idx="0">
                  <c:v>2.8434147891716666E-2</c:v>
                </c:pt>
                <c:pt idx="1">
                  <c:v>3.41894448645245E-2</c:v>
                </c:pt>
                <c:pt idx="2">
                  <c:v>4.8014240659927224E-2</c:v>
                </c:pt>
                <c:pt idx="3">
                  <c:v>4.1662230974434278E-2</c:v>
                </c:pt>
                <c:pt idx="4">
                  <c:v>4.5061646155971108E-2</c:v>
                </c:pt>
                <c:pt idx="5">
                  <c:v>3.8361703503066259E-2</c:v>
                </c:pt>
                <c:pt idx="6">
                  <c:v>4.0687693685431722E-2</c:v>
                </c:pt>
                <c:pt idx="7">
                  <c:v>3.2188289971278962E-2</c:v>
                </c:pt>
                <c:pt idx="8">
                  <c:v>2.7401520904048397E-2</c:v>
                </c:pt>
                <c:pt idx="9">
                  <c:v>2.4789974790515073E-2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4E-4D59-9AF1-D6986292B6F1}"/>
            </c:ext>
          </c:extLst>
        </c:ser>
        <c:ser>
          <c:idx val="9"/>
          <c:order val="9"/>
          <c:tx>
            <c:strRef>
              <c:f>'Import. 2202 - eaux ar.'!$C$44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ar.'!$D$44:$M$44</c:f>
              <c:numCache>
                <c:formatCode>0%</c:formatCode>
                <c:ptCount val="10"/>
                <c:pt idx="0">
                  <c:v>0.11730787931432712</c:v>
                </c:pt>
                <c:pt idx="1">
                  <c:v>0.1189252047454169</c:v>
                </c:pt>
                <c:pt idx="2">
                  <c:v>0.1351255130823393</c:v>
                </c:pt>
                <c:pt idx="3">
                  <c:v>0.15315407955514559</c:v>
                </c:pt>
                <c:pt idx="4">
                  <c:v>0.16787809456663302</c:v>
                </c:pt>
                <c:pt idx="5">
                  <c:v>0.15105450559577971</c:v>
                </c:pt>
                <c:pt idx="6">
                  <c:v>0.11352529170403093</c:v>
                </c:pt>
                <c:pt idx="7">
                  <c:v>9.2655004267931565E-2</c:v>
                </c:pt>
                <c:pt idx="8">
                  <c:v>5.1029436784920827E-2</c:v>
                </c:pt>
                <c:pt idx="9">
                  <c:v>2.0620832174351744E-2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4E-4D59-9AF1-D6986292B6F1}"/>
            </c:ext>
          </c:extLst>
        </c:ser>
        <c:ser>
          <c:idx val="10"/>
          <c:order val="10"/>
          <c:tx>
            <c:strRef>
              <c:f>'Import. 2202 - eaux ar.'!$C$45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ar.'!$D$45:$M$45</c:f>
              <c:numCache>
                <c:formatCode>0%</c:formatCode>
                <c:ptCount val="10"/>
                <c:pt idx="0">
                  <c:v>1.8266302234716742E-3</c:v>
                </c:pt>
                <c:pt idx="1">
                  <c:v>1.8326326389098047E-3</c:v>
                </c:pt>
                <c:pt idx="2">
                  <c:v>6.6131042608351285E-3</c:v>
                </c:pt>
                <c:pt idx="3">
                  <c:v>5.6089540159712193E-3</c:v>
                </c:pt>
                <c:pt idx="4">
                  <c:v>1.0516381254486774E-2</c:v>
                </c:pt>
                <c:pt idx="5">
                  <c:v>1.7490509055470609E-2</c:v>
                </c:pt>
                <c:pt idx="6">
                  <c:v>1.6345166196082308E-2</c:v>
                </c:pt>
                <c:pt idx="7">
                  <c:v>1.7306420180680945E-2</c:v>
                </c:pt>
                <c:pt idx="8">
                  <c:v>1.7791988335394415E-2</c:v>
                </c:pt>
                <c:pt idx="9">
                  <c:v>1.9942544611426232E-2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4E-4D59-9AF1-D6986292B6F1}"/>
            </c:ext>
          </c:extLst>
        </c:ser>
        <c:ser>
          <c:idx val="11"/>
          <c:order val="11"/>
          <c:tx>
            <c:strRef>
              <c:f>'Import. 2202 - eaux ar.'!$C$46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ar.'!$D$46:$M$46</c:f>
              <c:numCache>
                <c:formatCode>0%</c:formatCode>
                <c:ptCount val="10"/>
                <c:pt idx="0">
                  <c:v>0.31970705258138027</c:v>
                </c:pt>
                <c:pt idx="1">
                  <c:v>0.27900768144420629</c:v>
                </c:pt>
                <c:pt idx="2">
                  <c:v>0.27100738722594558</c:v>
                </c:pt>
                <c:pt idx="3">
                  <c:v>0.27037513740632574</c:v>
                </c:pt>
                <c:pt idx="4">
                  <c:v>0.25549321758665772</c:v>
                </c:pt>
                <c:pt idx="5">
                  <c:v>0.24972307726679951</c:v>
                </c:pt>
                <c:pt idx="6">
                  <c:v>0.26352004311466581</c:v>
                </c:pt>
                <c:pt idx="7">
                  <c:v>0.22865855703548815</c:v>
                </c:pt>
                <c:pt idx="8">
                  <c:v>0.20924129411508327</c:v>
                </c:pt>
                <c:pt idx="9">
                  <c:v>0.19843746159853703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4E-4D59-9AF1-D6986292B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489248"/>
        <c:axId val="4484896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0.68029294741861979</c:v>
                      </c:pt>
                      <c:pt idx="1">
                        <c:v>0.7209923185557936</c:v>
                      </c:pt>
                      <c:pt idx="2">
                        <c:v>0.72899261277405447</c:v>
                      </c:pt>
                      <c:pt idx="3">
                        <c:v>0.7296248625936741</c:v>
                      </c:pt>
                      <c:pt idx="4">
                        <c:v>0.74450678241334223</c:v>
                      </c:pt>
                      <c:pt idx="5">
                        <c:v>0.75027692273320035</c:v>
                      </c:pt>
                      <c:pt idx="6">
                        <c:v>0.73647995688533407</c:v>
                      </c:pt>
                      <c:pt idx="7">
                        <c:v>0.77134144296451201</c:v>
                      </c:pt>
                      <c:pt idx="8">
                        <c:v>0.7907587058849167</c:v>
                      </c:pt>
                      <c:pt idx="9">
                        <c:v>0.80156253840146285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04E-4D59-9AF1-D6986292B6F1}"/>
                  </c:ext>
                </c:extLst>
              </c15:ser>
            </c15:filteredBarSeries>
          </c:ext>
        </c:extLst>
      </c:barChart>
      <c:catAx>
        <c:axId val="44848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89640"/>
        <c:crosses val="autoZero"/>
        <c:auto val="1"/>
        <c:lblAlgn val="ctr"/>
        <c:lblOffset val="100"/>
        <c:noMultiLvlLbl val="0"/>
      </c:catAx>
      <c:valAx>
        <c:axId val="4484896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89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02523240058275E-2"/>
          <c:y val="0.75464938649721724"/>
          <c:w val="0.90219493280883334"/>
          <c:h val="0.224882165400640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514099</c:v>
                </c:pt>
                <c:pt idx="1">
                  <c:v>574186</c:v>
                </c:pt>
                <c:pt idx="2">
                  <c:v>616373</c:v>
                </c:pt>
                <c:pt idx="3">
                  <c:v>674851</c:v>
                </c:pt>
                <c:pt idx="4">
                  <c:v>712711</c:v>
                </c:pt>
                <c:pt idx="5">
                  <c:v>718414</c:v>
                </c:pt>
                <c:pt idx="6">
                  <c:v>830695</c:v>
                </c:pt>
                <c:pt idx="7">
                  <c:v>911366</c:v>
                </c:pt>
                <c:pt idx="8">
                  <c:v>960544</c:v>
                </c:pt>
                <c:pt idx="9">
                  <c:v>1027565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F5-4F19-8857-F9A8F148DA30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357279</c:v>
                </c:pt>
                <c:pt idx="1">
                  <c:v>482293</c:v>
                </c:pt>
                <c:pt idx="2">
                  <c:v>553450</c:v>
                </c:pt>
                <c:pt idx="3">
                  <c:v>627723</c:v>
                </c:pt>
                <c:pt idx="4">
                  <c:v>657124</c:v>
                </c:pt>
                <c:pt idx="5">
                  <c:v>733608</c:v>
                </c:pt>
                <c:pt idx="6">
                  <c:v>813567</c:v>
                </c:pt>
                <c:pt idx="7">
                  <c:v>904088</c:v>
                </c:pt>
                <c:pt idx="8">
                  <c:v>906156</c:v>
                </c:pt>
                <c:pt idx="9">
                  <c:v>915188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F5-4F19-8857-F9A8F148DA30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33530</c:v>
                </c:pt>
                <c:pt idx="1">
                  <c:v>38766</c:v>
                </c:pt>
                <c:pt idx="2">
                  <c:v>39349</c:v>
                </c:pt>
                <c:pt idx="3">
                  <c:v>40774</c:v>
                </c:pt>
                <c:pt idx="4">
                  <c:v>47037</c:v>
                </c:pt>
                <c:pt idx="5">
                  <c:v>51535</c:v>
                </c:pt>
                <c:pt idx="6">
                  <c:v>52954</c:v>
                </c:pt>
                <c:pt idx="7">
                  <c:v>56288</c:v>
                </c:pt>
                <c:pt idx="8">
                  <c:v>66115</c:v>
                </c:pt>
                <c:pt idx="9">
                  <c:v>77941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F5-4F19-8857-F9A8F148DA30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31712</c:v>
                </c:pt>
                <c:pt idx="1">
                  <c:v>33152</c:v>
                </c:pt>
                <c:pt idx="2">
                  <c:v>36373</c:v>
                </c:pt>
                <c:pt idx="3">
                  <c:v>38446</c:v>
                </c:pt>
                <c:pt idx="4">
                  <c:v>42754</c:v>
                </c:pt>
                <c:pt idx="5">
                  <c:v>47815</c:v>
                </c:pt>
                <c:pt idx="6">
                  <c:v>60808</c:v>
                </c:pt>
                <c:pt idx="7">
                  <c:v>70424</c:v>
                </c:pt>
                <c:pt idx="8">
                  <c:v>65856</c:v>
                </c:pt>
                <c:pt idx="9">
                  <c:v>76925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F5-4F19-8857-F9A8F148DA30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28994</c:v>
                </c:pt>
                <c:pt idx="1">
                  <c:v>31322</c:v>
                </c:pt>
                <c:pt idx="2">
                  <c:v>34294</c:v>
                </c:pt>
                <c:pt idx="3">
                  <c:v>38314</c:v>
                </c:pt>
                <c:pt idx="4">
                  <c:v>40250</c:v>
                </c:pt>
                <c:pt idx="5">
                  <c:v>36670</c:v>
                </c:pt>
                <c:pt idx="6">
                  <c:v>39214</c:v>
                </c:pt>
                <c:pt idx="7">
                  <c:v>43515</c:v>
                </c:pt>
                <c:pt idx="8">
                  <c:v>36643</c:v>
                </c:pt>
                <c:pt idx="9">
                  <c:v>42667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F5-4F19-8857-F9A8F148DA30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19276</c:v>
                </c:pt>
                <c:pt idx="1">
                  <c:v>23490</c:v>
                </c:pt>
                <c:pt idx="2">
                  <c:v>29600</c:v>
                </c:pt>
                <c:pt idx="3">
                  <c:v>35461</c:v>
                </c:pt>
                <c:pt idx="4">
                  <c:v>36001</c:v>
                </c:pt>
                <c:pt idx="5">
                  <c:v>35511</c:v>
                </c:pt>
                <c:pt idx="6">
                  <c:v>43848</c:v>
                </c:pt>
                <c:pt idx="7">
                  <c:v>46075</c:v>
                </c:pt>
                <c:pt idx="8">
                  <c:v>42726</c:v>
                </c:pt>
                <c:pt idx="9">
                  <c:v>42652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F5-4F19-8857-F9A8F148DA30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19744</c:v>
                </c:pt>
                <c:pt idx="1">
                  <c:v>21394</c:v>
                </c:pt>
                <c:pt idx="2">
                  <c:v>18683</c:v>
                </c:pt>
                <c:pt idx="3">
                  <c:v>26172</c:v>
                </c:pt>
                <c:pt idx="4">
                  <c:v>25962</c:v>
                </c:pt>
                <c:pt idx="5">
                  <c:v>22773</c:v>
                </c:pt>
                <c:pt idx="6">
                  <c:v>29231</c:v>
                </c:pt>
                <c:pt idx="7">
                  <c:v>33797</c:v>
                </c:pt>
                <c:pt idx="8">
                  <c:v>35122</c:v>
                </c:pt>
                <c:pt idx="9">
                  <c:v>38617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F5-4F19-8857-F9A8F148DA30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11097</c:v>
                </c:pt>
                <c:pt idx="1">
                  <c:v>14309</c:v>
                </c:pt>
                <c:pt idx="2">
                  <c:v>16882</c:v>
                </c:pt>
                <c:pt idx="3">
                  <c:v>18854</c:v>
                </c:pt>
                <c:pt idx="4">
                  <c:v>21403</c:v>
                </c:pt>
                <c:pt idx="5">
                  <c:v>14351</c:v>
                </c:pt>
                <c:pt idx="6">
                  <c:v>22665</c:v>
                </c:pt>
                <c:pt idx="7">
                  <c:v>24530</c:v>
                </c:pt>
                <c:pt idx="8">
                  <c:v>19368</c:v>
                </c:pt>
                <c:pt idx="9">
                  <c:v>22743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7F5-4F19-8857-F9A8F148DA30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9552</c:v>
                </c:pt>
                <c:pt idx="1">
                  <c:v>11221</c:v>
                </c:pt>
                <c:pt idx="2">
                  <c:v>12449</c:v>
                </c:pt>
                <c:pt idx="3">
                  <c:v>13755</c:v>
                </c:pt>
                <c:pt idx="4">
                  <c:v>13872</c:v>
                </c:pt>
                <c:pt idx="5">
                  <c:v>14879</c:v>
                </c:pt>
                <c:pt idx="6">
                  <c:v>13688</c:v>
                </c:pt>
                <c:pt idx="7">
                  <c:v>15741</c:v>
                </c:pt>
                <c:pt idx="8">
                  <c:v>17462</c:v>
                </c:pt>
                <c:pt idx="9">
                  <c:v>19526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F5-4F19-8857-F9A8F148DA30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10156</c:v>
                </c:pt>
                <c:pt idx="1">
                  <c:v>11483</c:v>
                </c:pt>
                <c:pt idx="2">
                  <c:v>11531</c:v>
                </c:pt>
                <c:pt idx="3">
                  <c:v>13135</c:v>
                </c:pt>
                <c:pt idx="4">
                  <c:v>14402</c:v>
                </c:pt>
                <c:pt idx="5">
                  <c:v>15913</c:v>
                </c:pt>
                <c:pt idx="6">
                  <c:v>15126</c:v>
                </c:pt>
                <c:pt idx="7">
                  <c:v>19592</c:v>
                </c:pt>
                <c:pt idx="8">
                  <c:v>18153</c:v>
                </c:pt>
                <c:pt idx="9">
                  <c:v>19413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7F5-4F19-8857-F9A8F148DA30}"/>
            </c:ext>
          </c:extLst>
        </c:ser>
        <c:ser>
          <c:idx val="12"/>
          <c:order val="12"/>
          <c:tx>
            <c:strRef>
              <c:f>'Import. 1905 - boulang.'!$C$17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167709</c:v>
                </c:pt>
                <c:pt idx="1">
                  <c:v>177971</c:v>
                </c:pt>
                <c:pt idx="2">
                  <c:v>194700</c:v>
                </c:pt>
                <c:pt idx="3">
                  <c:v>197018</c:v>
                </c:pt>
                <c:pt idx="4">
                  <c:v>221763</c:v>
                </c:pt>
                <c:pt idx="5">
                  <c:v>247902</c:v>
                </c:pt>
                <c:pt idx="6">
                  <c:v>259887</c:v>
                </c:pt>
                <c:pt idx="7">
                  <c:v>300564</c:v>
                </c:pt>
                <c:pt idx="8">
                  <c:v>299446</c:v>
                </c:pt>
                <c:pt idx="9">
                  <c:v>332433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F5-4F19-8857-F9A8F148DA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490424"/>
        <c:axId val="4484912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1203148</c:v>
                      </c:pt>
                      <c:pt idx="1">
                        <c:v>1419587</c:v>
                      </c:pt>
                      <c:pt idx="2">
                        <c:v>1563684</c:v>
                      </c:pt>
                      <c:pt idx="3">
                        <c:v>1724503</c:v>
                      </c:pt>
                      <c:pt idx="4">
                        <c:v>1833279</c:v>
                      </c:pt>
                      <c:pt idx="5">
                        <c:v>1939371</c:v>
                      </c:pt>
                      <c:pt idx="6">
                        <c:v>2181683</c:v>
                      </c:pt>
                      <c:pt idx="7">
                        <c:v>2425980</c:v>
                      </c:pt>
                      <c:pt idx="8">
                        <c:v>2467591</c:v>
                      </c:pt>
                      <c:pt idx="9">
                        <c:v>2615670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7F5-4F19-8857-F9A8F148DA3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144215</c:v>
                      </c:pt>
                      <c:pt idx="1">
                        <c:v>160203</c:v>
                      </c:pt>
                      <c:pt idx="2">
                        <c:v>182778</c:v>
                      </c:pt>
                      <c:pt idx="3">
                        <c:v>195927</c:v>
                      </c:pt>
                      <c:pt idx="4">
                        <c:v>211974</c:v>
                      </c:pt>
                      <c:pt idx="5">
                        <c:v>212774</c:v>
                      </c:pt>
                      <c:pt idx="6">
                        <c:v>247908</c:v>
                      </c:pt>
                      <c:pt idx="7">
                        <c:v>280655</c:v>
                      </c:pt>
                      <c:pt idx="8">
                        <c:v>257192</c:v>
                      </c:pt>
                      <c:pt idx="9">
                        <c:v>284427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7F5-4F19-8857-F9A8F148DA30}"/>
                  </c:ext>
                </c:extLst>
              </c15:ser>
            </c15:filteredBarSeries>
          </c:ext>
        </c:extLst>
      </c:barChart>
      <c:catAx>
        <c:axId val="44849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91208"/>
        <c:crosses val="autoZero"/>
        <c:auto val="1"/>
        <c:lblAlgn val="ctr"/>
        <c:lblOffset val="100"/>
        <c:noMultiLvlLbl val="0"/>
      </c:catAx>
      <c:valAx>
        <c:axId val="448491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9042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98530679418464"/>
          <c:y val="0.74986725102687046"/>
          <c:w val="0.82701469320581533"/>
          <c:h val="0.229265349793201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boulang.'!$D$36:$M$36</c:f>
              <c:numCache>
                <c:formatCode>0%</c:formatCode>
                <c:ptCount val="10"/>
                <c:pt idx="0">
                  <c:v>0.42729489638847423</c:v>
                </c:pt>
                <c:pt idx="1">
                  <c:v>0.40447397729057816</c:v>
                </c:pt>
                <c:pt idx="2">
                  <c:v>0.39418002614338959</c:v>
                </c:pt>
                <c:pt idx="3">
                  <c:v>0.39133071963342481</c:v>
                </c:pt>
                <c:pt idx="4">
                  <c:v>0.3887629760663816</c:v>
                </c:pt>
                <c:pt idx="5">
                  <c:v>0.37043660032041315</c:v>
                </c:pt>
                <c:pt idx="6">
                  <c:v>0.38075879951395319</c:v>
                </c:pt>
                <c:pt idx="7">
                  <c:v>0.3756692140908004</c:v>
                </c:pt>
                <c:pt idx="8">
                  <c:v>0.38926386098830801</c:v>
                </c:pt>
                <c:pt idx="9">
                  <c:v>0.39284963317238031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90-4268-8381-FE33DB9A722B}"/>
            </c:ext>
          </c:extLst>
        </c:ser>
        <c:ser>
          <c:idx val="2"/>
          <c:order val="2"/>
          <c:tx>
            <c:strRef>
              <c:f>'Import. 1905 - boulang.'!$C$37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boulang.'!$D$37:$M$37</c:f>
              <c:numCache>
                <c:formatCode>0%</c:formatCode>
                <c:ptCount val="10"/>
                <c:pt idx="0">
                  <c:v>0.29695349200597099</c:v>
                </c:pt>
                <c:pt idx="1">
                  <c:v>0.33974176996548994</c:v>
                </c:pt>
                <c:pt idx="2">
                  <c:v>0.35393979857822938</c:v>
                </c:pt>
                <c:pt idx="3">
                  <c:v>0.36400226616016323</c:v>
                </c:pt>
                <c:pt idx="4">
                  <c:v>0.35844189564163448</c:v>
                </c:pt>
                <c:pt idx="5">
                  <c:v>0.37827109923784569</c:v>
                </c:pt>
                <c:pt idx="6">
                  <c:v>0.37290797975691242</c:v>
                </c:pt>
                <c:pt idx="7">
                  <c:v>0.37266918935852728</c:v>
                </c:pt>
                <c:pt idx="8">
                  <c:v>0.36722293119078486</c:v>
                </c:pt>
                <c:pt idx="9">
                  <c:v>0.34988664472200237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90-4268-8381-FE33DB9A722B}"/>
            </c:ext>
          </c:extLst>
        </c:ser>
        <c:ser>
          <c:idx val="3"/>
          <c:order val="3"/>
          <c:tx>
            <c:strRef>
              <c:f>'Import. 1905 - boulang.'!$C$38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2.7868558149122136E-2</c:v>
                </c:pt>
                <c:pt idx="1">
                  <c:v>2.7307942380424728E-2</c:v>
                </c:pt>
                <c:pt idx="2">
                  <c:v>2.516429150646806E-2</c:v>
                </c:pt>
                <c:pt idx="3">
                  <c:v>2.3643913637726346E-2</c:v>
                </c:pt>
                <c:pt idx="4">
                  <c:v>2.5657305843791372E-2</c:v>
                </c:pt>
                <c:pt idx="5">
                  <c:v>2.6573048684341471E-2</c:v>
                </c:pt>
                <c:pt idx="6">
                  <c:v>2.4272087191402236E-2</c:v>
                </c:pt>
                <c:pt idx="7">
                  <c:v>2.3202169844763764E-2</c:v>
                </c:pt>
                <c:pt idx="8">
                  <c:v>2.6793338118026852E-2</c:v>
                </c:pt>
                <c:pt idx="9">
                  <c:v>2.9797719131235974E-2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90-4268-8381-FE33DB9A722B}"/>
            </c:ext>
          </c:extLst>
        </c:ser>
        <c:ser>
          <c:idx val="4"/>
          <c:order val="4"/>
          <c:tx>
            <c:strRef>
              <c:f>'Import. 1905 - boulang.'!$C$39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2.6357522100356731E-2</c:v>
                </c:pt>
                <c:pt idx="1">
                  <c:v>2.3353271057004608E-2</c:v>
                </c:pt>
                <c:pt idx="2">
                  <c:v>2.3261093673657848E-2</c:v>
                </c:pt>
                <c:pt idx="3">
                  <c:v>2.2293959477020335E-2</c:v>
                </c:pt>
                <c:pt idx="4">
                  <c:v>2.3321054787623707E-2</c:v>
                </c:pt>
                <c:pt idx="5">
                  <c:v>2.4654900996250846E-2</c:v>
                </c:pt>
                <c:pt idx="6">
                  <c:v>2.7872060239732353E-2</c:v>
                </c:pt>
                <c:pt idx="7">
                  <c:v>2.9029093397307481E-2</c:v>
                </c:pt>
                <c:pt idx="8">
                  <c:v>2.668837744990965E-2</c:v>
                </c:pt>
                <c:pt idx="9">
                  <c:v>2.9409290927372336E-2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90-4268-8381-FE33DB9A722B}"/>
            </c:ext>
          </c:extLst>
        </c:ser>
        <c:ser>
          <c:idx val="5"/>
          <c:order val="5"/>
          <c:tx>
            <c:strRef>
              <c:f>'Import. 1905 - boulang.'!$C$40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2.4098448403687658E-2</c:v>
                </c:pt>
                <c:pt idx="1">
                  <c:v>2.2064163732127724E-2</c:v>
                </c:pt>
                <c:pt idx="2">
                  <c:v>2.1931541155374105E-2</c:v>
                </c:pt>
                <c:pt idx="3">
                  <c:v>2.2217415684402983E-2</c:v>
                </c:pt>
                <c:pt idx="4">
                  <c:v>2.1955196126721574E-2</c:v>
                </c:pt>
                <c:pt idx="5">
                  <c:v>1.8908192398463215E-2</c:v>
                </c:pt>
                <c:pt idx="6">
                  <c:v>1.7974196984621507E-2</c:v>
                </c:pt>
                <c:pt idx="7">
                  <c:v>1.7937081097123636E-2</c:v>
                </c:pt>
                <c:pt idx="8">
                  <c:v>1.4849705644087696E-2</c:v>
                </c:pt>
                <c:pt idx="9">
                  <c:v>1.6312073006151388E-2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90-4268-8381-FE33DB9A722B}"/>
            </c:ext>
          </c:extLst>
        </c:ser>
        <c:ser>
          <c:idx val="6"/>
          <c:order val="6"/>
          <c:tx>
            <c:strRef>
              <c:f>'Import. 1905 - boulang.'!$C$41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1.6021304112212295E-2</c:v>
                </c:pt>
                <c:pt idx="1">
                  <c:v>1.6547066153747535E-2</c:v>
                </c:pt>
                <c:pt idx="2">
                  <c:v>1.8929655863972515E-2</c:v>
                </c:pt>
                <c:pt idx="3">
                  <c:v>2.0563025984877963E-2</c:v>
                </c:pt>
                <c:pt idx="4">
                  <c:v>1.9637491074735489E-2</c:v>
                </c:pt>
                <c:pt idx="5">
                  <c:v>1.8310575954781215E-2</c:v>
                </c:pt>
                <c:pt idx="6">
                  <c:v>2.0098245253778849E-2</c:v>
                </c:pt>
                <c:pt idx="7">
                  <c:v>1.8992324751234552E-2</c:v>
                </c:pt>
                <c:pt idx="8">
                  <c:v>1.7314862957435003E-2</c:v>
                </c:pt>
                <c:pt idx="9">
                  <c:v>1.630633833778726E-2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90-4268-8381-FE33DB9A722B}"/>
            </c:ext>
          </c:extLst>
        </c:ser>
        <c:ser>
          <c:idx val="7"/>
          <c:order val="7"/>
          <c:tx>
            <c:strRef>
              <c:f>'Import. 1905 - boulang.'!$C$42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1.6410283689122201E-2</c:v>
                </c:pt>
                <c:pt idx="1">
                  <c:v>1.507058038711259E-2</c:v>
                </c:pt>
                <c:pt idx="2">
                  <c:v>1.1948066233331032E-2</c:v>
                </c:pt>
                <c:pt idx="3">
                  <c:v>1.5176546518040269E-2</c:v>
                </c:pt>
                <c:pt idx="4">
                  <c:v>1.4161510604768833E-2</c:v>
                </c:pt>
                <c:pt idx="5">
                  <c:v>1.1742467016367678E-2</c:v>
                </c:pt>
                <c:pt idx="6">
                  <c:v>1.3398371807453237E-2</c:v>
                </c:pt>
                <c:pt idx="7">
                  <c:v>1.3931277257026026E-2</c:v>
                </c:pt>
                <c:pt idx="8">
                  <c:v>1.4233315002364655E-2</c:v>
                </c:pt>
                <c:pt idx="9">
                  <c:v>1.4763712547836693E-2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90-4268-8381-FE33DB9A722B}"/>
            </c:ext>
          </c:extLst>
        </c:ser>
        <c:ser>
          <c:idx val="8"/>
          <c:order val="8"/>
          <c:tx>
            <c:strRef>
              <c:f>'Import. 1905 - boulang.'!$C$43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9.2233041986522022E-3</c:v>
                </c:pt>
                <c:pt idx="1">
                  <c:v>1.007969219216575E-2</c:v>
                </c:pt>
                <c:pt idx="2">
                  <c:v>1.0796298996472433E-2</c:v>
                </c:pt>
                <c:pt idx="3">
                  <c:v>1.0933005045511663E-2</c:v>
                </c:pt>
                <c:pt idx="4">
                  <c:v>1.1674709632303649E-2</c:v>
                </c:pt>
                <c:pt idx="5">
                  <c:v>7.3998219010184231E-3</c:v>
                </c:pt>
                <c:pt idx="6">
                  <c:v>1.0388768670792229E-2</c:v>
                </c:pt>
                <c:pt idx="7">
                  <c:v>1.0111377670054988E-2</c:v>
                </c:pt>
                <c:pt idx="8">
                  <c:v>7.8489506567336314E-3</c:v>
                </c:pt>
                <c:pt idx="9">
                  <c:v>8.6949041736916356E-3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A90-4268-8381-FE33DB9A722B}"/>
            </c:ext>
          </c:extLst>
        </c:ser>
        <c:ser>
          <c:idx val="9"/>
          <c:order val="9"/>
          <c:tx>
            <c:strRef>
              <c:f>'Import. 1905 - boulang.'!$C$44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7.9391729030842424E-3</c:v>
                </c:pt>
                <c:pt idx="1">
                  <c:v>7.9044116352150317E-3</c:v>
                </c:pt>
                <c:pt idx="2">
                  <c:v>7.9613272246822249E-3</c:v>
                </c:pt>
                <c:pt idx="3">
                  <c:v>7.9762111170580737E-3</c:v>
                </c:pt>
                <c:pt idx="4">
                  <c:v>7.5667697060840169E-3</c:v>
                </c:pt>
                <c:pt idx="5">
                  <c:v>7.6720751212635439E-3</c:v>
                </c:pt>
                <c:pt idx="6">
                  <c:v>6.2740553966822857E-3</c:v>
                </c:pt>
                <c:pt idx="7">
                  <c:v>6.4885118591249723E-3</c:v>
                </c:pt>
                <c:pt idx="8">
                  <c:v>7.0765374002417746E-3</c:v>
                </c:pt>
                <c:pt idx="9">
                  <c:v>7.4650089651982091E-3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90-4268-8381-FE33DB9A722B}"/>
            </c:ext>
          </c:extLst>
        </c:ser>
        <c:ser>
          <c:idx val="10"/>
          <c:order val="10"/>
          <c:tx>
            <c:strRef>
              <c:f>'Import. 1905 - boulang.'!$C$45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8.4411892801218146E-3</c:v>
                </c:pt>
                <c:pt idx="1">
                  <c:v>8.0889723560443987E-3</c:v>
                </c:pt>
                <c:pt idx="2">
                  <c:v>7.3742520867387529E-3</c:v>
                </c:pt>
                <c:pt idx="3">
                  <c:v>7.6166872426432428E-3</c:v>
                </c:pt>
                <c:pt idx="4">
                  <c:v>7.8558691830321516E-3</c:v>
                </c:pt>
                <c:pt idx="5">
                  <c:v>8.2052376775769049E-3</c:v>
                </c:pt>
                <c:pt idx="6">
                  <c:v>6.9331795682507497E-3</c:v>
                </c:pt>
                <c:pt idx="7">
                  <c:v>8.0759115903676036E-3</c:v>
                </c:pt>
                <c:pt idx="8">
                  <c:v>7.3565675997359367E-3</c:v>
                </c:pt>
                <c:pt idx="9">
                  <c:v>7.4218077968551078E-3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A90-4268-8381-FE33DB9A722B}"/>
            </c:ext>
          </c:extLst>
        </c:ser>
        <c:ser>
          <c:idx val="11"/>
          <c:order val="11"/>
          <c:tx>
            <c:strRef>
              <c:f>'Import. 1905 - boulang.'!$C$46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0.13939182876919548</c:v>
                </c:pt>
                <c:pt idx="1">
                  <c:v>0.12536815285008951</c:v>
                </c:pt>
                <c:pt idx="2">
                  <c:v>0.12451364853768408</c:v>
                </c:pt>
                <c:pt idx="3">
                  <c:v>0.11424624949913105</c:v>
                </c:pt>
                <c:pt idx="4">
                  <c:v>0.12096522133292315</c:v>
                </c:pt>
                <c:pt idx="5">
                  <c:v>0.12782598069167786</c:v>
                </c:pt>
                <c:pt idx="6">
                  <c:v>0.1191222556164209</c:v>
                </c:pt>
                <c:pt idx="7">
                  <c:v>0.12389384908366928</c:v>
                </c:pt>
                <c:pt idx="8">
                  <c:v>0.12135155299237191</c:v>
                </c:pt>
                <c:pt idx="9">
                  <c:v>0.1270928672194887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90-4268-8381-FE33DB9A7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019600"/>
        <c:axId val="4500156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0.86060817123080458</c:v>
                      </c:pt>
                      <c:pt idx="1">
                        <c:v>0.8746318471499106</c:v>
                      </c:pt>
                      <c:pt idx="2">
                        <c:v>0.8754863514623159</c:v>
                      </c:pt>
                      <c:pt idx="3">
                        <c:v>0.88575375050086858</c:v>
                      </c:pt>
                      <c:pt idx="4">
                        <c:v>0.8790347786670768</c:v>
                      </c:pt>
                      <c:pt idx="5">
                        <c:v>0.87217401930832228</c:v>
                      </c:pt>
                      <c:pt idx="6">
                        <c:v>0.88087774438357913</c:v>
                      </c:pt>
                      <c:pt idx="7">
                        <c:v>0.87610615091633082</c:v>
                      </c:pt>
                      <c:pt idx="8">
                        <c:v>0.87864844700762801</c:v>
                      </c:pt>
                      <c:pt idx="9">
                        <c:v>0.87290713278051124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A90-4268-8381-FE33DB9A722B}"/>
                  </c:ext>
                </c:extLst>
              </c15:ser>
            </c15:filteredBarSeries>
          </c:ext>
        </c:extLst>
      </c:barChart>
      <c:catAx>
        <c:axId val="45001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15680"/>
        <c:crosses val="autoZero"/>
        <c:auto val="1"/>
        <c:lblAlgn val="ctr"/>
        <c:lblOffset val="100"/>
        <c:noMultiLvlLbl val="0"/>
      </c:catAx>
      <c:valAx>
        <c:axId val="4500156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1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5701307017233499"/>
          <c:w val="0.82719058712989879"/>
          <c:h val="0.222715672741038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324990</c:v>
                </c:pt>
                <c:pt idx="1">
                  <c:v>347169</c:v>
                </c:pt>
                <c:pt idx="2">
                  <c:v>351217</c:v>
                </c:pt>
                <c:pt idx="3">
                  <c:v>351513</c:v>
                </c:pt>
                <c:pt idx="4">
                  <c:v>364609</c:v>
                </c:pt>
                <c:pt idx="5">
                  <c:v>373694</c:v>
                </c:pt>
                <c:pt idx="6">
                  <c:v>395011</c:v>
                </c:pt>
                <c:pt idx="7">
                  <c:v>408597</c:v>
                </c:pt>
                <c:pt idx="8">
                  <c:v>395911</c:v>
                </c:pt>
                <c:pt idx="9">
                  <c:v>447407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E-4E9C-8D87-7D2191F08A0E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184034</c:v>
                </c:pt>
                <c:pt idx="1">
                  <c:v>193842</c:v>
                </c:pt>
                <c:pt idx="2">
                  <c:v>191395</c:v>
                </c:pt>
                <c:pt idx="3">
                  <c:v>180273</c:v>
                </c:pt>
                <c:pt idx="4">
                  <c:v>195660</c:v>
                </c:pt>
                <c:pt idx="5">
                  <c:v>187434</c:v>
                </c:pt>
                <c:pt idx="6">
                  <c:v>181791</c:v>
                </c:pt>
                <c:pt idx="7">
                  <c:v>192736</c:v>
                </c:pt>
                <c:pt idx="8">
                  <c:v>132511</c:v>
                </c:pt>
                <c:pt idx="9">
                  <c:v>131821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E-4E9C-8D87-7D2191F08A0E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18056</c:v>
                </c:pt>
                <c:pt idx="1">
                  <c:v>19743</c:v>
                </c:pt>
                <c:pt idx="2">
                  <c:v>24368</c:v>
                </c:pt>
                <c:pt idx="3">
                  <c:v>21201</c:v>
                </c:pt>
                <c:pt idx="4">
                  <c:v>23586</c:v>
                </c:pt>
                <c:pt idx="5">
                  <c:v>18753</c:v>
                </c:pt>
                <c:pt idx="6">
                  <c:v>24326</c:v>
                </c:pt>
                <c:pt idx="7">
                  <c:v>26273</c:v>
                </c:pt>
                <c:pt idx="8">
                  <c:v>27539</c:v>
                </c:pt>
                <c:pt idx="9">
                  <c:v>28412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DE-4E9C-8D87-7D2191F08A0E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18937</c:v>
                </c:pt>
                <c:pt idx="1">
                  <c:v>17987</c:v>
                </c:pt>
                <c:pt idx="2">
                  <c:v>20909</c:v>
                </c:pt>
                <c:pt idx="3">
                  <c:v>24933</c:v>
                </c:pt>
                <c:pt idx="4">
                  <c:v>21540</c:v>
                </c:pt>
                <c:pt idx="5">
                  <c:v>22801</c:v>
                </c:pt>
                <c:pt idx="6">
                  <c:v>23131</c:v>
                </c:pt>
                <c:pt idx="7">
                  <c:v>25509</c:v>
                </c:pt>
                <c:pt idx="8">
                  <c:v>25062</c:v>
                </c:pt>
                <c:pt idx="9">
                  <c:v>24278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E-4E9C-8D87-7D2191F08A0E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5846</c:v>
                </c:pt>
                <c:pt idx="1">
                  <c:v>5404</c:v>
                </c:pt>
                <c:pt idx="2">
                  <c:v>6397</c:v>
                </c:pt>
                <c:pt idx="3">
                  <c:v>7368</c:v>
                </c:pt>
                <c:pt idx="4">
                  <c:v>9169</c:v>
                </c:pt>
                <c:pt idx="5">
                  <c:v>9195</c:v>
                </c:pt>
                <c:pt idx="6">
                  <c:v>9573</c:v>
                </c:pt>
                <c:pt idx="7">
                  <c:v>15074</c:v>
                </c:pt>
                <c:pt idx="8">
                  <c:v>10782</c:v>
                </c:pt>
                <c:pt idx="9">
                  <c:v>13898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DE-4E9C-8D87-7D2191F08A0E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6919</c:v>
                </c:pt>
                <c:pt idx="1">
                  <c:v>8678</c:v>
                </c:pt>
                <c:pt idx="2">
                  <c:v>7474</c:v>
                </c:pt>
                <c:pt idx="3">
                  <c:v>9467</c:v>
                </c:pt>
                <c:pt idx="4">
                  <c:v>9476</c:v>
                </c:pt>
                <c:pt idx="5">
                  <c:v>8131</c:v>
                </c:pt>
                <c:pt idx="6">
                  <c:v>8868</c:v>
                </c:pt>
                <c:pt idx="7">
                  <c:v>10844</c:v>
                </c:pt>
                <c:pt idx="8">
                  <c:v>10728</c:v>
                </c:pt>
                <c:pt idx="9">
                  <c:v>13280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DE-4E9C-8D87-7D2191F08A0E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8057</c:v>
                </c:pt>
                <c:pt idx="1">
                  <c:v>8013</c:v>
                </c:pt>
                <c:pt idx="2">
                  <c:v>7888</c:v>
                </c:pt>
                <c:pt idx="3">
                  <c:v>7257</c:v>
                </c:pt>
                <c:pt idx="4">
                  <c:v>9723</c:v>
                </c:pt>
                <c:pt idx="5">
                  <c:v>9370</c:v>
                </c:pt>
                <c:pt idx="6">
                  <c:v>8495</c:v>
                </c:pt>
                <c:pt idx="7">
                  <c:v>9217</c:v>
                </c:pt>
                <c:pt idx="8">
                  <c:v>10718</c:v>
                </c:pt>
                <c:pt idx="9">
                  <c:v>9423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DE-4E9C-8D87-7D2191F08A0E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5917</c:v>
                </c:pt>
                <c:pt idx="1">
                  <c:v>7138</c:v>
                </c:pt>
                <c:pt idx="2">
                  <c:v>9543</c:v>
                </c:pt>
                <c:pt idx="3">
                  <c:v>11007</c:v>
                </c:pt>
                <c:pt idx="4">
                  <c:v>8660</c:v>
                </c:pt>
                <c:pt idx="5">
                  <c:v>8703</c:v>
                </c:pt>
                <c:pt idx="6">
                  <c:v>9739</c:v>
                </c:pt>
                <c:pt idx="7">
                  <c:v>12618</c:v>
                </c:pt>
                <c:pt idx="8">
                  <c:v>12083</c:v>
                </c:pt>
                <c:pt idx="9">
                  <c:v>9336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0DE-4E9C-8D87-7D2191F08A0E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5529</c:v>
                </c:pt>
                <c:pt idx="1">
                  <c:v>5699</c:v>
                </c:pt>
                <c:pt idx="2">
                  <c:v>5660</c:v>
                </c:pt>
                <c:pt idx="3">
                  <c:v>4968</c:v>
                </c:pt>
                <c:pt idx="4">
                  <c:v>5679</c:v>
                </c:pt>
                <c:pt idx="5">
                  <c:v>4014</c:v>
                </c:pt>
                <c:pt idx="6">
                  <c:v>5453</c:v>
                </c:pt>
                <c:pt idx="7">
                  <c:v>7213</c:v>
                </c:pt>
                <c:pt idx="8">
                  <c:v>6635</c:v>
                </c:pt>
                <c:pt idx="9">
                  <c:v>7448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DE-4E9C-8D87-7D2191F08A0E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3831</c:v>
                </c:pt>
                <c:pt idx="1">
                  <c:v>4704</c:v>
                </c:pt>
                <c:pt idx="2">
                  <c:v>3893</c:v>
                </c:pt>
                <c:pt idx="3">
                  <c:v>4094</c:v>
                </c:pt>
                <c:pt idx="4">
                  <c:v>3530</c:v>
                </c:pt>
                <c:pt idx="5">
                  <c:v>3503</c:v>
                </c:pt>
                <c:pt idx="6">
                  <c:v>5421</c:v>
                </c:pt>
                <c:pt idx="7">
                  <c:v>10980</c:v>
                </c:pt>
                <c:pt idx="8">
                  <c:v>11245</c:v>
                </c:pt>
                <c:pt idx="9">
                  <c:v>7033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0DE-4E9C-8D87-7D2191F08A0E}"/>
            </c:ext>
          </c:extLst>
        </c:ser>
        <c:ser>
          <c:idx val="13"/>
          <c:order val="12"/>
          <c:tx>
            <c:strRef>
              <c:f>'Import. 1806 - chocolat'!$C$17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28847</c:v>
                </c:pt>
                <c:pt idx="1">
                  <c:v>32251</c:v>
                </c:pt>
                <c:pt idx="2">
                  <c:v>31613</c:v>
                </c:pt>
                <c:pt idx="3">
                  <c:v>39453</c:v>
                </c:pt>
                <c:pt idx="4">
                  <c:v>40145</c:v>
                </c:pt>
                <c:pt idx="5">
                  <c:v>39777</c:v>
                </c:pt>
                <c:pt idx="6">
                  <c:v>51584</c:v>
                </c:pt>
                <c:pt idx="7">
                  <c:v>59989</c:v>
                </c:pt>
                <c:pt idx="8">
                  <c:v>66933</c:v>
                </c:pt>
                <c:pt idx="9">
                  <c:v>64978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0DE-4E9C-8D87-7D2191F08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021168"/>
        <c:axId val="4500215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610963</c:v>
                      </c:pt>
                      <c:pt idx="1">
                        <c:v>650628</c:v>
                      </c:pt>
                      <c:pt idx="2">
                        <c:v>660357</c:v>
                      </c:pt>
                      <c:pt idx="3">
                        <c:v>661534</c:v>
                      </c:pt>
                      <c:pt idx="4">
                        <c:v>691777</c:v>
                      </c:pt>
                      <c:pt idx="5">
                        <c:v>685375</c:v>
                      </c:pt>
                      <c:pt idx="6">
                        <c:v>723392</c:v>
                      </c:pt>
                      <c:pt idx="7">
                        <c:v>779050</c:v>
                      </c:pt>
                      <c:pt idx="8">
                        <c:v>710147</c:v>
                      </c:pt>
                      <c:pt idx="9">
                        <c:v>757314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0DE-4E9C-8D87-7D2191F08A0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74812</c:v>
                      </c:pt>
                      <c:pt idx="1">
                        <c:v>78257</c:v>
                      </c:pt>
                      <c:pt idx="2">
                        <c:v>87202</c:v>
                      </c:pt>
                      <c:pt idx="3">
                        <c:v>90128</c:v>
                      </c:pt>
                      <c:pt idx="4">
                        <c:v>92551</c:v>
                      </c:pt>
                      <c:pt idx="5">
                        <c:v>85630</c:v>
                      </c:pt>
                      <c:pt idx="6">
                        <c:v>95643</c:v>
                      </c:pt>
                      <c:pt idx="7">
                        <c:v>112157</c:v>
                      </c:pt>
                      <c:pt idx="8">
                        <c:v>109653</c:v>
                      </c:pt>
                      <c:pt idx="9">
                        <c:v>110290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0DE-4E9C-8D87-7D2191F08A0E}"/>
                  </c:ext>
                </c:extLst>
              </c15:ser>
            </c15:filteredBarSeries>
          </c:ext>
        </c:extLst>
      </c:barChart>
      <c:catAx>
        <c:axId val="45002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21560"/>
        <c:crosses val="autoZero"/>
        <c:auto val="1"/>
        <c:lblAlgn val="ctr"/>
        <c:lblOffset val="100"/>
        <c:noMultiLvlLbl val="0"/>
      </c:catAx>
      <c:valAx>
        <c:axId val="450021560"/>
        <c:scaling>
          <c:orientation val="minMax"/>
          <c:max val="8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2116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44064438340195"/>
          <c:y val="0.76932588519391343"/>
          <c:w val="0.88955935561659805"/>
          <c:h val="0.21747777403708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chocolat'!$D$36:$M$36</c:f>
              <c:numCache>
                <c:formatCode>0%</c:formatCode>
                <c:ptCount val="10"/>
                <c:pt idx="0">
                  <c:v>0.53193073884997943</c:v>
                </c:pt>
                <c:pt idx="1">
                  <c:v>0.53359062321326467</c:v>
                </c:pt>
                <c:pt idx="2">
                  <c:v>0.53185928217615619</c:v>
                </c:pt>
                <c:pt idx="3">
                  <c:v>0.53136044405880878</c:v>
                </c:pt>
                <c:pt idx="4">
                  <c:v>0.52706146633958628</c:v>
                </c:pt>
                <c:pt idx="5">
                  <c:v>0.54524019697246029</c:v>
                </c:pt>
                <c:pt idx="6">
                  <c:v>0.54605386844200654</c:v>
                </c:pt>
                <c:pt idx="7">
                  <c:v>0.52448109877414795</c:v>
                </c:pt>
                <c:pt idx="8">
                  <c:v>0.55750569952418305</c:v>
                </c:pt>
                <c:pt idx="9">
                  <c:v>0.59078136677784909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2E-42B3-ABBC-1840157B65FD}"/>
            </c:ext>
          </c:extLst>
        </c:ser>
        <c:ser>
          <c:idx val="2"/>
          <c:order val="2"/>
          <c:tx>
            <c:strRef>
              <c:f>'Import. 1806 - chocolat'!$C$37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chocolat'!$D$37:$M$37</c:f>
              <c:numCache>
                <c:formatCode>0%</c:formatCode>
                <c:ptCount val="10"/>
                <c:pt idx="0">
                  <c:v>0.30121955012005636</c:v>
                </c:pt>
                <c:pt idx="1">
                  <c:v>0.297930614729154</c:v>
                </c:pt>
                <c:pt idx="2">
                  <c:v>0.28983564950473761</c:v>
                </c:pt>
                <c:pt idx="3">
                  <c:v>0.2725075355159372</c:v>
                </c:pt>
                <c:pt idx="4">
                  <c:v>0.28283681012811934</c:v>
                </c:pt>
                <c:pt idx="5">
                  <c:v>0.27347656392485864</c:v>
                </c:pt>
                <c:pt idx="6">
                  <c:v>0.25130358090772359</c:v>
                </c:pt>
                <c:pt idx="7">
                  <c:v>0.24739875489378088</c:v>
                </c:pt>
                <c:pt idx="8">
                  <c:v>0.18659657789161962</c:v>
                </c:pt>
                <c:pt idx="9">
                  <c:v>0.17406386254578682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2E-42B3-ABBC-1840157B65FD}"/>
            </c:ext>
          </c:extLst>
        </c:ser>
        <c:ser>
          <c:idx val="3"/>
          <c:order val="3"/>
          <c:tx>
            <c:strRef>
              <c:f>'Import. 1806 - chocolat'!$C$38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2.9553344474215298E-2</c:v>
                </c:pt>
                <c:pt idx="1">
                  <c:v>3.0344528670761171E-2</c:v>
                </c:pt>
                <c:pt idx="2">
                  <c:v>3.6901251898594244E-2</c:v>
                </c:pt>
                <c:pt idx="3">
                  <c:v>3.2048239395102894E-2</c:v>
                </c:pt>
                <c:pt idx="4">
                  <c:v>3.4094802226729136E-2</c:v>
                </c:pt>
                <c:pt idx="5">
                  <c:v>2.7361663322998359E-2</c:v>
                </c:pt>
                <c:pt idx="6">
                  <c:v>3.3627687339644344E-2</c:v>
                </c:pt>
                <c:pt idx="7">
                  <c:v>3.3724407932738593E-2</c:v>
                </c:pt>
                <c:pt idx="8">
                  <c:v>3.8779294991037064E-2</c:v>
                </c:pt>
                <c:pt idx="9">
                  <c:v>3.7516802805705428E-2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2E-42B3-ABBC-1840157B65FD}"/>
            </c:ext>
          </c:extLst>
        </c:ser>
        <c:ser>
          <c:idx val="4"/>
          <c:order val="4"/>
          <c:tx>
            <c:strRef>
              <c:f>'Import. 1806 - chocolat'!$C$39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3.0995330322785505E-2</c:v>
                </c:pt>
                <c:pt idx="1">
                  <c:v>2.7645597791672045E-2</c:v>
                </c:pt>
                <c:pt idx="2">
                  <c:v>3.1663176130486997E-2</c:v>
                </c:pt>
                <c:pt idx="3">
                  <c:v>3.7689672790816496E-2</c:v>
                </c:pt>
                <c:pt idx="4">
                  <c:v>3.1137201728302619E-2</c:v>
                </c:pt>
                <c:pt idx="5">
                  <c:v>3.3267919022432972E-2</c:v>
                </c:pt>
                <c:pt idx="6">
                  <c:v>3.1975747589135628E-2</c:v>
                </c:pt>
                <c:pt idx="7">
                  <c:v>3.2743726333354727E-2</c:v>
                </c:pt>
                <c:pt idx="8">
                  <c:v>3.5291284762168959E-2</c:v>
                </c:pt>
                <c:pt idx="9">
                  <c:v>3.2058036692838111E-2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2E-42B3-ABBC-1840157B65FD}"/>
            </c:ext>
          </c:extLst>
        </c:ser>
        <c:ser>
          <c:idx val="5"/>
          <c:order val="5"/>
          <c:tx>
            <c:strRef>
              <c:f>'Import. 1806 - chocolat'!$C$40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9.5685008748483957E-3</c:v>
                </c:pt>
                <c:pt idx="1">
                  <c:v>8.3058214525043497E-3</c:v>
                </c:pt>
                <c:pt idx="2">
                  <c:v>9.6871843563405852E-3</c:v>
                </c:pt>
                <c:pt idx="3">
                  <c:v>1.1137749533659645E-2</c:v>
                </c:pt>
                <c:pt idx="4">
                  <c:v>1.3254271246369857E-2</c:v>
                </c:pt>
                <c:pt idx="5">
                  <c:v>1.3416013131497356E-2</c:v>
                </c:pt>
                <c:pt idx="6">
                  <c:v>1.3233488896753074E-2</c:v>
                </c:pt>
                <c:pt idx="7">
                  <c:v>1.9349207367948141E-2</c:v>
                </c:pt>
                <c:pt idx="8">
                  <c:v>1.5182772017624521E-2</c:v>
                </c:pt>
                <c:pt idx="9">
                  <c:v>1.835170087968795E-2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2E-42B3-ABBC-1840157B65FD}"/>
            </c:ext>
          </c:extLst>
        </c:ser>
        <c:ser>
          <c:idx val="6"/>
          <c:order val="6"/>
          <c:tx>
            <c:strRef>
              <c:f>'Import. 1806 - chocolat'!$C$41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1.1324744706307911E-2</c:v>
                </c:pt>
                <c:pt idx="1">
                  <c:v>1.3337882784017903E-2</c:v>
                </c:pt>
                <c:pt idx="2">
                  <c:v>1.1318120350053078E-2</c:v>
                </c:pt>
                <c:pt idx="3">
                  <c:v>1.4310677909223109E-2</c:v>
                </c:pt>
                <c:pt idx="4">
                  <c:v>1.3698055876387911E-2</c:v>
                </c:pt>
                <c:pt idx="5">
                  <c:v>1.1863578333029364E-2</c:v>
                </c:pt>
                <c:pt idx="6">
                  <c:v>1.2258913562770946E-2</c:v>
                </c:pt>
                <c:pt idx="7">
                  <c:v>1.3919517360888261E-2</c:v>
                </c:pt>
                <c:pt idx="8">
                  <c:v>1.5106731423212377E-2</c:v>
                </c:pt>
                <c:pt idx="9">
                  <c:v>1.7535658920870337E-2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2E-42B3-ABBC-1840157B65FD}"/>
            </c:ext>
          </c:extLst>
        </c:ser>
        <c:ser>
          <c:idx val="7"/>
          <c:order val="7"/>
          <c:tx>
            <c:strRef>
              <c:f>'Import. 1806 - chocolat'!$C$42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1.3187377959058078E-2</c:v>
                </c:pt>
                <c:pt idx="1">
                  <c:v>1.2315793356572419E-2</c:v>
                </c:pt>
                <c:pt idx="2">
                  <c:v>1.1945053963235037E-2</c:v>
                </c:pt>
                <c:pt idx="3">
                  <c:v>1.0969957704365913E-2</c:v>
                </c:pt>
                <c:pt idx="4">
                  <c:v>1.4055107353959441E-2</c:v>
                </c:pt>
                <c:pt idx="5">
                  <c:v>1.3671347802298011E-2</c:v>
                </c:pt>
                <c:pt idx="6">
                  <c:v>1.1743287180394586E-2</c:v>
                </c:pt>
                <c:pt idx="7">
                  <c:v>1.183107631089147E-2</c:v>
                </c:pt>
                <c:pt idx="8">
                  <c:v>1.5092649831654573E-2</c:v>
                </c:pt>
                <c:pt idx="9">
                  <c:v>1.2442659187602501E-2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2E-42B3-ABBC-1840157B65FD}"/>
            </c:ext>
          </c:extLst>
        </c:ser>
        <c:ser>
          <c:idx val="8"/>
          <c:order val="8"/>
          <c:tx>
            <c:strRef>
              <c:f>'Import. 1806 - chocolat'!$C$43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9.6847108581043367E-3</c:v>
                </c:pt>
                <c:pt idx="1">
                  <c:v>1.0970938846775731E-2</c:v>
                </c:pt>
                <c:pt idx="2">
                  <c:v>1.445127408356389E-2</c:v>
                </c:pt>
                <c:pt idx="3">
                  <c:v>1.6638600585910927E-2</c:v>
                </c:pt>
                <c:pt idx="4">
                  <c:v>1.2518485003115165E-2</c:v>
                </c:pt>
                <c:pt idx="5">
                  <c:v>1.2698157942732081E-2</c:v>
                </c:pt>
                <c:pt idx="6">
                  <c:v>1.3462963372555958E-2</c:v>
                </c:pt>
                <c:pt idx="7">
                  <c:v>1.6196649765740326E-2</c:v>
                </c:pt>
                <c:pt idx="8">
                  <c:v>1.7014787079294852E-2</c:v>
                </c:pt>
                <c:pt idx="9">
                  <c:v>1.2327779494370895E-2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72E-42B3-ABBC-1840157B65FD}"/>
            </c:ext>
          </c:extLst>
        </c:ser>
        <c:ser>
          <c:idx val="9"/>
          <c:order val="9"/>
          <c:tx>
            <c:strRef>
              <c:f>'Import. 1806 - chocolat'!$C$44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9.0496478510155281E-3</c:v>
                </c:pt>
                <c:pt idx="1">
                  <c:v>8.7592295443786623E-3</c:v>
                </c:pt>
                <c:pt idx="2">
                  <c:v>8.571121378284776E-3</c:v>
                </c:pt>
                <c:pt idx="3">
                  <c:v>7.5098180894708358E-3</c:v>
                </c:pt>
                <c:pt idx="4">
                  <c:v>8.2092928790636292E-3</c:v>
                </c:pt>
                <c:pt idx="5">
                  <c:v>5.8566478205362028E-3</c:v>
                </c:pt>
                <c:pt idx="6">
                  <c:v>7.5380982924887199E-3</c:v>
                </c:pt>
                <c:pt idx="7">
                  <c:v>9.2587125344971433E-3</c:v>
                </c:pt>
                <c:pt idx="8">
                  <c:v>9.3431359986031054E-3</c:v>
                </c:pt>
                <c:pt idx="9">
                  <c:v>9.8347581056206536E-3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2E-42B3-ABBC-1840157B65FD}"/>
            </c:ext>
          </c:extLst>
        </c:ser>
        <c:ser>
          <c:idx val="10"/>
          <c:order val="10"/>
          <c:tx>
            <c:strRef>
              <c:f>'Import. 1806 - chocolat'!$C$45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6.270428814838214E-3</c:v>
                </c:pt>
                <c:pt idx="1">
                  <c:v>7.2299378446669983E-3</c:v>
                </c:pt>
                <c:pt idx="2">
                  <c:v>5.8952960292690164E-3</c:v>
                </c:pt>
                <c:pt idx="3">
                  <c:v>6.188646388545411E-3</c:v>
                </c:pt>
                <c:pt idx="4">
                  <c:v>5.1028004689372443E-3</c:v>
                </c:pt>
                <c:pt idx="5">
                  <c:v>5.1110705817982854E-3</c:v>
                </c:pt>
                <c:pt idx="6">
                  <c:v>7.4938622489604534E-3</c:v>
                </c:pt>
                <c:pt idx="7">
                  <c:v>1.409408895449586E-2</c:v>
                </c:pt>
                <c:pt idx="8">
                  <c:v>1.5834749706750854E-2</c:v>
                </c:pt>
                <c:pt idx="9">
                  <c:v>9.2867687643434556E-3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72E-42B3-ABBC-1840157B65FD}"/>
            </c:ext>
          </c:extLst>
        </c:ser>
        <c:ser>
          <c:idx val="12"/>
          <c:order val="11"/>
          <c:tx>
            <c:strRef>
              <c:f>'Import. 1806 - chocolat'!$C$46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4.7215625168790909E-2</c:v>
                </c:pt>
                <c:pt idx="1">
                  <c:v>4.9569031766232008E-2</c:v>
                </c:pt>
                <c:pt idx="2">
                  <c:v>4.787259012927856E-2</c:v>
                </c:pt>
                <c:pt idx="3">
                  <c:v>5.9638658028158792E-2</c:v>
                </c:pt>
                <c:pt idx="4">
                  <c:v>5.8031706749429368E-2</c:v>
                </c:pt>
                <c:pt idx="5">
                  <c:v>5.8036841145358384E-2</c:v>
                </c:pt>
                <c:pt idx="6">
                  <c:v>7.1308502167566137E-2</c:v>
                </c:pt>
                <c:pt idx="7">
                  <c:v>7.7002759771516591E-2</c:v>
                </c:pt>
                <c:pt idx="8">
                  <c:v>9.4252316773851041E-2</c:v>
                </c:pt>
                <c:pt idx="9">
                  <c:v>8.5800605825324769E-2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72E-42B3-ABBC-1840157B65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020384"/>
        <c:axId val="4500207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0.95278437483120892</c:v>
                      </c:pt>
                      <c:pt idx="1">
                        <c:v>0.95043096823376794</c:v>
                      </c:pt>
                      <c:pt idx="2">
                        <c:v>0.95212740987072142</c:v>
                      </c:pt>
                      <c:pt idx="3">
                        <c:v>0.94036134197184129</c:v>
                      </c:pt>
                      <c:pt idx="4">
                        <c:v>0.94196829325057063</c:v>
                      </c:pt>
                      <c:pt idx="5">
                        <c:v>0.94196315885464155</c:v>
                      </c:pt>
                      <c:pt idx="6">
                        <c:v>0.92869149783243388</c:v>
                      </c:pt>
                      <c:pt idx="7">
                        <c:v>0.92299724022848317</c:v>
                      </c:pt>
                      <c:pt idx="8">
                        <c:v>0.90574768322614896</c:v>
                      </c:pt>
                      <c:pt idx="9">
                        <c:v>0.91419939417467522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72E-42B3-ABBC-1840157B65FD}"/>
                  </c:ext>
                </c:extLst>
              </c15:ser>
            </c15:filteredBarSeries>
          </c:ext>
        </c:extLst>
      </c:barChart>
      <c:catAx>
        <c:axId val="45002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20776"/>
        <c:crosses val="autoZero"/>
        <c:auto val="1"/>
        <c:lblAlgn val="ctr"/>
        <c:lblOffset val="100"/>
        <c:noMultiLvlLbl val="0"/>
      </c:catAx>
      <c:valAx>
        <c:axId val="4500207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2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23109294038118"/>
          <c:y val="0.76932588519391343"/>
          <c:w val="0.88883556468141989"/>
          <c:h val="0.21747777403708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2007 - confit.'!$C$7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confit.'!$D$7:$M$7</c:f>
              <c:numCache>
                <c:formatCode>0</c:formatCode>
                <c:ptCount val="10"/>
                <c:pt idx="0">
                  <c:v>27965</c:v>
                </c:pt>
                <c:pt idx="1">
                  <c:v>30868</c:v>
                </c:pt>
                <c:pt idx="2">
                  <c:v>27126</c:v>
                </c:pt>
                <c:pt idx="3">
                  <c:v>35061</c:v>
                </c:pt>
                <c:pt idx="4">
                  <c:v>36934</c:v>
                </c:pt>
                <c:pt idx="5">
                  <c:v>52387</c:v>
                </c:pt>
                <c:pt idx="6">
                  <c:v>48520</c:v>
                </c:pt>
                <c:pt idx="7">
                  <c:v>66633</c:v>
                </c:pt>
                <c:pt idx="8">
                  <c:v>59226</c:v>
                </c:pt>
                <c:pt idx="9">
                  <c:v>44205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0E-4065-BC82-AE723268F202}"/>
            </c:ext>
          </c:extLst>
        </c:ser>
        <c:ser>
          <c:idx val="3"/>
          <c:order val="3"/>
          <c:tx>
            <c:strRef>
              <c:f>'Import. 2007 - confit.'!$C$8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confit.'!$D$8:$M$8</c:f>
              <c:numCache>
                <c:formatCode>0</c:formatCode>
                <c:ptCount val="10"/>
                <c:pt idx="0">
                  <c:v>27188</c:v>
                </c:pt>
                <c:pt idx="1">
                  <c:v>25445</c:v>
                </c:pt>
                <c:pt idx="2">
                  <c:v>21646</c:v>
                </c:pt>
                <c:pt idx="3">
                  <c:v>26548</c:v>
                </c:pt>
                <c:pt idx="4">
                  <c:v>24208</c:v>
                </c:pt>
                <c:pt idx="5">
                  <c:v>33440</c:v>
                </c:pt>
                <c:pt idx="6">
                  <c:v>28603</c:v>
                </c:pt>
                <c:pt idx="7">
                  <c:v>26735</c:v>
                </c:pt>
                <c:pt idx="8">
                  <c:v>31532</c:v>
                </c:pt>
                <c:pt idx="9">
                  <c:v>31673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0E-4065-BC82-AE723268F202}"/>
            </c:ext>
          </c:extLst>
        </c:ser>
        <c:ser>
          <c:idx val="4"/>
          <c:order val="4"/>
          <c:tx>
            <c:strRef>
              <c:f>'Import. 2007 - confit.'!$C$9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confit.'!$D$9:$M$9</c:f>
              <c:numCache>
                <c:formatCode>0</c:formatCode>
                <c:ptCount val="10"/>
                <c:pt idx="0">
                  <c:v>13800</c:v>
                </c:pt>
                <c:pt idx="1">
                  <c:v>14291</c:v>
                </c:pt>
                <c:pt idx="2">
                  <c:v>14938</c:v>
                </c:pt>
                <c:pt idx="3">
                  <c:v>14044</c:v>
                </c:pt>
                <c:pt idx="4">
                  <c:v>16818</c:v>
                </c:pt>
                <c:pt idx="5">
                  <c:v>18261</c:v>
                </c:pt>
                <c:pt idx="6">
                  <c:v>15054</c:v>
                </c:pt>
                <c:pt idx="7">
                  <c:v>21308</c:v>
                </c:pt>
                <c:pt idx="8">
                  <c:v>23917</c:v>
                </c:pt>
                <c:pt idx="9">
                  <c:v>24474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0E-4065-BC82-AE723268F202}"/>
            </c:ext>
          </c:extLst>
        </c:ser>
        <c:ser>
          <c:idx val="5"/>
          <c:order val="5"/>
          <c:tx>
            <c:strRef>
              <c:f>'Import. 2007 - confit.'!$C$10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confit.'!$D$10:$M$10</c:f>
              <c:numCache>
                <c:formatCode>0</c:formatCode>
                <c:ptCount val="10"/>
                <c:pt idx="0">
                  <c:v>9602</c:v>
                </c:pt>
                <c:pt idx="1">
                  <c:v>9283</c:v>
                </c:pt>
                <c:pt idx="2">
                  <c:v>9347</c:v>
                </c:pt>
                <c:pt idx="3">
                  <c:v>10543</c:v>
                </c:pt>
                <c:pt idx="4">
                  <c:v>10729</c:v>
                </c:pt>
                <c:pt idx="5">
                  <c:v>12827</c:v>
                </c:pt>
                <c:pt idx="6">
                  <c:v>12491</c:v>
                </c:pt>
                <c:pt idx="7">
                  <c:v>14643</c:v>
                </c:pt>
                <c:pt idx="8">
                  <c:v>17417</c:v>
                </c:pt>
                <c:pt idx="9">
                  <c:v>19675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0E-4065-BC82-AE723268F202}"/>
            </c:ext>
          </c:extLst>
        </c:ser>
        <c:ser>
          <c:idx val="6"/>
          <c:order val="6"/>
          <c:tx>
            <c:strRef>
              <c:f>'Import. 2007 - confit.'!$C$11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confit.'!$D$11:$M$11</c:f>
              <c:numCache>
                <c:formatCode>0</c:formatCode>
                <c:ptCount val="10"/>
                <c:pt idx="0">
                  <c:v>11111</c:v>
                </c:pt>
                <c:pt idx="1">
                  <c:v>11724</c:v>
                </c:pt>
                <c:pt idx="2">
                  <c:v>12720</c:v>
                </c:pt>
                <c:pt idx="3">
                  <c:v>12161</c:v>
                </c:pt>
                <c:pt idx="4">
                  <c:v>14946</c:v>
                </c:pt>
                <c:pt idx="5">
                  <c:v>12489</c:v>
                </c:pt>
                <c:pt idx="6">
                  <c:v>16918</c:v>
                </c:pt>
                <c:pt idx="7">
                  <c:v>22086</c:v>
                </c:pt>
                <c:pt idx="8">
                  <c:v>21249</c:v>
                </c:pt>
                <c:pt idx="9">
                  <c:v>18571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0E-4065-BC82-AE723268F202}"/>
            </c:ext>
          </c:extLst>
        </c:ser>
        <c:ser>
          <c:idx val="7"/>
          <c:order val="7"/>
          <c:tx>
            <c:strRef>
              <c:f>'Import. 2007 - confit.'!$C$12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confit.'!$D$12:$M$12</c:f>
              <c:numCache>
                <c:formatCode>0</c:formatCode>
                <c:ptCount val="10"/>
                <c:pt idx="0">
                  <c:v>8010</c:v>
                </c:pt>
                <c:pt idx="1">
                  <c:v>7709</c:v>
                </c:pt>
                <c:pt idx="2">
                  <c:v>7148</c:v>
                </c:pt>
                <c:pt idx="3">
                  <c:v>6490</c:v>
                </c:pt>
                <c:pt idx="4">
                  <c:v>6884</c:v>
                </c:pt>
                <c:pt idx="5">
                  <c:v>9118</c:v>
                </c:pt>
                <c:pt idx="6">
                  <c:v>7652</c:v>
                </c:pt>
                <c:pt idx="7">
                  <c:v>9991</c:v>
                </c:pt>
                <c:pt idx="8">
                  <c:v>9777</c:v>
                </c:pt>
                <c:pt idx="9">
                  <c:v>13749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0E-4065-BC82-AE723268F202}"/>
            </c:ext>
          </c:extLst>
        </c:ser>
        <c:ser>
          <c:idx val="8"/>
          <c:order val="8"/>
          <c:tx>
            <c:strRef>
              <c:f>'Import. 2007 - confit.'!$C$13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confit.'!$D$13:$M$13</c:f>
              <c:numCache>
                <c:formatCode>0</c:formatCode>
                <c:ptCount val="10"/>
                <c:pt idx="0">
                  <c:v>1079</c:v>
                </c:pt>
                <c:pt idx="1">
                  <c:v>1135</c:v>
                </c:pt>
                <c:pt idx="2">
                  <c:v>2061</c:v>
                </c:pt>
                <c:pt idx="3">
                  <c:v>3222</c:v>
                </c:pt>
                <c:pt idx="4">
                  <c:v>3794</c:v>
                </c:pt>
                <c:pt idx="5">
                  <c:v>6456</c:v>
                </c:pt>
                <c:pt idx="6">
                  <c:v>9168</c:v>
                </c:pt>
                <c:pt idx="7">
                  <c:v>10766</c:v>
                </c:pt>
                <c:pt idx="8">
                  <c:v>9286</c:v>
                </c:pt>
                <c:pt idx="9">
                  <c:v>10788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0E-4065-BC82-AE723268F202}"/>
            </c:ext>
          </c:extLst>
        </c:ser>
        <c:ser>
          <c:idx val="9"/>
          <c:order val="9"/>
          <c:tx>
            <c:strRef>
              <c:f>'Import. 2007 - confit.'!$C$14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confit.'!$D$14:$M$14</c:f>
              <c:numCache>
                <c:formatCode>0</c:formatCode>
                <c:ptCount val="10"/>
                <c:pt idx="0">
                  <c:v>2768</c:v>
                </c:pt>
                <c:pt idx="1">
                  <c:v>3016</c:v>
                </c:pt>
                <c:pt idx="2">
                  <c:v>2704</c:v>
                </c:pt>
                <c:pt idx="3">
                  <c:v>3022</c:v>
                </c:pt>
                <c:pt idx="4">
                  <c:v>3472</c:v>
                </c:pt>
                <c:pt idx="5">
                  <c:v>8038</c:v>
                </c:pt>
                <c:pt idx="6">
                  <c:v>15189</c:v>
                </c:pt>
                <c:pt idx="7">
                  <c:v>9736</c:v>
                </c:pt>
                <c:pt idx="8">
                  <c:v>10968</c:v>
                </c:pt>
                <c:pt idx="9">
                  <c:v>8984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D0E-4065-BC82-AE723268F202}"/>
            </c:ext>
          </c:extLst>
        </c:ser>
        <c:ser>
          <c:idx val="10"/>
          <c:order val="10"/>
          <c:tx>
            <c:strRef>
              <c:f>'Import. 2007 - confit.'!$C$15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confit.'!$D$15:$M$15</c:f>
              <c:numCache>
                <c:formatCode>0</c:formatCode>
                <c:ptCount val="10"/>
                <c:pt idx="0">
                  <c:v>4954</c:v>
                </c:pt>
                <c:pt idx="1">
                  <c:v>5108</c:v>
                </c:pt>
                <c:pt idx="2">
                  <c:v>6621</c:v>
                </c:pt>
                <c:pt idx="3">
                  <c:v>5214</c:v>
                </c:pt>
                <c:pt idx="4">
                  <c:v>5357</c:v>
                </c:pt>
                <c:pt idx="5">
                  <c:v>7034</c:v>
                </c:pt>
                <c:pt idx="6">
                  <c:v>9293</c:v>
                </c:pt>
                <c:pt idx="7">
                  <c:v>9601</c:v>
                </c:pt>
                <c:pt idx="8">
                  <c:v>9166</c:v>
                </c:pt>
                <c:pt idx="9">
                  <c:v>8952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0E-4065-BC82-AE723268F202}"/>
            </c:ext>
          </c:extLst>
        </c:ser>
        <c:ser>
          <c:idx val="11"/>
          <c:order val="11"/>
          <c:tx>
            <c:strRef>
              <c:f>'Import. 2007 - confit.'!$C$16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confit.'!$D$16:$M$16</c:f>
              <c:numCache>
                <c:formatCode>0</c:formatCode>
                <c:ptCount val="10"/>
                <c:pt idx="0">
                  <c:v>3957</c:v>
                </c:pt>
                <c:pt idx="1">
                  <c:v>5156</c:v>
                </c:pt>
                <c:pt idx="2">
                  <c:v>5190</c:v>
                </c:pt>
                <c:pt idx="3">
                  <c:v>5990</c:v>
                </c:pt>
                <c:pt idx="4">
                  <c:v>6044</c:v>
                </c:pt>
                <c:pt idx="5">
                  <c:v>7126</c:v>
                </c:pt>
                <c:pt idx="6">
                  <c:v>7110</c:v>
                </c:pt>
                <c:pt idx="7">
                  <c:v>6692</c:v>
                </c:pt>
                <c:pt idx="8">
                  <c:v>9868</c:v>
                </c:pt>
                <c:pt idx="9">
                  <c:v>7367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D0E-4065-BC82-AE723268F202}"/>
            </c:ext>
          </c:extLst>
        </c:ser>
        <c:ser>
          <c:idx val="12"/>
          <c:order val="12"/>
          <c:tx>
            <c:strRef>
              <c:f>'Import. 2007 - confit.'!$C$17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confit.'!$D$17:$M$17</c:f>
              <c:numCache>
                <c:formatCode>0</c:formatCode>
                <c:ptCount val="10"/>
                <c:pt idx="0">
                  <c:v>38640</c:v>
                </c:pt>
                <c:pt idx="1">
                  <c:v>50211</c:v>
                </c:pt>
                <c:pt idx="2">
                  <c:v>49377</c:v>
                </c:pt>
                <c:pt idx="3">
                  <c:v>51090</c:v>
                </c:pt>
                <c:pt idx="4">
                  <c:v>56040</c:v>
                </c:pt>
                <c:pt idx="5">
                  <c:v>58132</c:v>
                </c:pt>
                <c:pt idx="6">
                  <c:v>56921</c:v>
                </c:pt>
                <c:pt idx="7">
                  <c:v>72082</c:v>
                </c:pt>
                <c:pt idx="8">
                  <c:v>67348</c:v>
                </c:pt>
                <c:pt idx="9">
                  <c:v>66673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D0E-4065-BC82-AE723268F2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016464"/>
        <c:axId val="4500219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2007 - confit.'!$C$5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2007 - confit.'!$D$4:$M$4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2007 - confit.'!$D$5:$M$5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149074</c:v>
                      </c:pt>
                      <c:pt idx="1">
                        <c:v>163946</c:v>
                      </c:pt>
                      <c:pt idx="2">
                        <c:v>158878</c:v>
                      </c:pt>
                      <c:pt idx="3">
                        <c:v>173385</c:v>
                      </c:pt>
                      <c:pt idx="4">
                        <c:v>185226</c:v>
                      </c:pt>
                      <c:pt idx="5">
                        <c:v>225308</c:v>
                      </c:pt>
                      <c:pt idx="6">
                        <c:v>226919</c:v>
                      </c:pt>
                      <c:pt idx="7">
                        <c:v>270273</c:v>
                      </c:pt>
                      <c:pt idx="8">
                        <c:v>269754</c:v>
                      </c:pt>
                      <c:pt idx="9">
                        <c:v>255111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D0E-4065-BC82-AE723268F20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2007 - confit.'!$C$6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2007 - confit.'!$D$4:$M$4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2007 - confit.'!$D$6:$M$6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32089</c:v>
                      </c:pt>
                      <c:pt idx="1">
                        <c:v>34962</c:v>
                      </c:pt>
                      <c:pt idx="2">
                        <c:v>38744</c:v>
                      </c:pt>
                      <c:pt idx="3">
                        <c:v>35855</c:v>
                      </c:pt>
                      <c:pt idx="4">
                        <c:v>42294</c:v>
                      </c:pt>
                      <c:pt idx="5">
                        <c:v>49306</c:v>
                      </c:pt>
                      <c:pt idx="6">
                        <c:v>55529</c:v>
                      </c:pt>
                      <c:pt idx="7">
                        <c:v>60446</c:v>
                      </c:pt>
                      <c:pt idx="8">
                        <c:v>64341</c:v>
                      </c:pt>
                      <c:pt idx="9">
                        <c:v>61394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D0E-4065-BC82-AE723268F202}"/>
                  </c:ext>
                </c:extLst>
              </c15:ser>
            </c15:filteredBarSeries>
          </c:ext>
        </c:extLst>
      </c:barChart>
      <c:catAx>
        <c:axId val="45001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21952"/>
        <c:crosses val="autoZero"/>
        <c:auto val="1"/>
        <c:lblAlgn val="ctr"/>
        <c:lblOffset val="100"/>
        <c:noMultiLvlLbl val="0"/>
      </c:catAx>
      <c:valAx>
        <c:axId val="45002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1646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77996907847478"/>
          <c:y val="0.76047441899983692"/>
          <c:w val="0.8633821442780758"/>
          <c:h val="0.219543087971745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2007 - confit.'!$C$36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confit.'!$D$36:$M$36</c:f>
              <c:numCache>
                <c:formatCode>0%</c:formatCode>
                <c:ptCount val="10"/>
                <c:pt idx="0">
                  <c:v>0.1875913975609429</c:v>
                </c:pt>
                <c:pt idx="1">
                  <c:v>0.18828150732558283</c:v>
                </c:pt>
                <c:pt idx="2">
                  <c:v>0.17073477762811717</c:v>
                </c:pt>
                <c:pt idx="3">
                  <c:v>0.20221472445713298</c:v>
                </c:pt>
                <c:pt idx="4">
                  <c:v>0.19939965231662943</c:v>
                </c:pt>
                <c:pt idx="5">
                  <c:v>0.23251282688586292</c:v>
                </c:pt>
                <c:pt idx="6">
                  <c:v>0.2138207906786122</c:v>
                </c:pt>
                <c:pt idx="7">
                  <c:v>0.24653960994993951</c:v>
                </c:pt>
                <c:pt idx="8">
                  <c:v>0.21955559509775574</c:v>
                </c:pt>
                <c:pt idx="9">
                  <c:v>0.17327751449369097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8F-4B9E-80E7-4499EA0CC477}"/>
            </c:ext>
          </c:extLst>
        </c:ser>
        <c:ser>
          <c:idx val="2"/>
          <c:order val="2"/>
          <c:tx>
            <c:strRef>
              <c:f>'Import. 2007 - confit.'!$C$37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confit.'!$D$37:$M$37</c:f>
              <c:numCache>
                <c:formatCode>0%</c:formatCode>
                <c:ptCount val="10"/>
                <c:pt idx="0">
                  <c:v>0.18237922105799803</c:v>
                </c:pt>
                <c:pt idx="1">
                  <c:v>0.15520354262989033</c:v>
                </c:pt>
                <c:pt idx="2">
                  <c:v>0.13624290335981068</c:v>
                </c:pt>
                <c:pt idx="3">
                  <c:v>0.15311589814574503</c:v>
                </c:pt>
                <c:pt idx="4">
                  <c:v>0.13069439495535184</c:v>
                </c:pt>
                <c:pt idx="5">
                  <c:v>0.14841905302963054</c:v>
                </c:pt>
                <c:pt idx="6">
                  <c:v>0.12604938326010603</c:v>
                </c:pt>
                <c:pt idx="7">
                  <c:v>9.8918500923140681E-2</c:v>
                </c:pt>
                <c:pt idx="8">
                  <c:v>0.11689168649955144</c:v>
                </c:pt>
                <c:pt idx="9">
                  <c:v>0.12415379971855388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8F-4B9E-80E7-4499EA0CC477}"/>
            </c:ext>
          </c:extLst>
        </c:ser>
        <c:ser>
          <c:idx val="3"/>
          <c:order val="3"/>
          <c:tx>
            <c:strRef>
              <c:f>'Import. 2007 - confit.'!$C$38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confit.'!$D$38:$M$38</c:f>
              <c:numCache>
                <c:formatCode>0%</c:formatCode>
                <c:ptCount val="10"/>
                <c:pt idx="0">
                  <c:v>9.2571474569676807E-2</c:v>
                </c:pt>
                <c:pt idx="1">
                  <c:v>8.7168945872421411E-2</c:v>
                </c:pt>
                <c:pt idx="2">
                  <c:v>9.4021828069336219E-2</c:v>
                </c:pt>
                <c:pt idx="3">
                  <c:v>8.0998933010352686E-2</c:v>
                </c:pt>
                <c:pt idx="4">
                  <c:v>9.0797188299698753E-2</c:v>
                </c:pt>
                <c:pt idx="5">
                  <c:v>8.1049052852095793E-2</c:v>
                </c:pt>
                <c:pt idx="6">
                  <c:v>6.6340852903458938E-2</c:v>
                </c:pt>
                <c:pt idx="7">
                  <c:v>7.8838803728082343E-2</c:v>
                </c:pt>
                <c:pt idx="8">
                  <c:v>8.8662262654121901E-2</c:v>
                </c:pt>
                <c:pt idx="9">
                  <c:v>9.5934710772957649E-2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8F-4B9E-80E7-4499EA0CC477}"/>
            </c:ext>
          </c:extLst>
        </c:ser>
        <c:ser>
          <c:idx val="4"/>
          <c:order val="4"/>
          <c:tx>
            <c:strRef>
              <c:f>'Import. 2007 - confit.'!$C$39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confit.'!$D$39:$M$39</c:f>
              <c:numCache>
                <c:formatCode>0%</c:formatCode>
                <c:ptCount val="10"/>
                <c:pt idx="0">
                  <c:v>6.4410963682466432E-2</c:v>
                </c:pt>
                <c:pt idx="1">
                  <c:v>5.6622302465445938E-2</c:v>
                </c:pt>
                <c:pt idx="2">
                  <c:v>5.8831304522967309E-2</c:v>
                </c:pt>
                <c:pt idx="3">
                  <c:v>6.0806874873835681E-2</c:v>
                </c:pt>
                <c:pt idx="4">
                  <c:v>5.7923833587077408E-2</c:v>
                </c:pt>
                <c:pt idx="5">
                  <c:v>5.6930956734780831E-2</c:v>
                </c:pt>
                <c:pt idx="6">
                  <c:v>5.5046073709120874E-2</c:v>
                </c:pt>
                <c:pt idx="7">
                  <c:v>5.4178552796616757E-2</c:v>
                </c:pt>
                <c:pt idx="8">
                  <c:v>6.4566234420990978E-2</c:v>
                </c:pt>
                <c:pt idx="9">
                  <c:v>7.7123291430004973E-2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8F-4B9E-80E7-4499EA0CC477}"/>
            </c:ext>
          </c:extLst>
        </c:ser>
        <c:ser>
          <c:idx val="5"/>
          <c:order val="5"/>
          <c:tx>
            <c:strRef>
              <c:f>'Import. 2007 - confit.'!$C$40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confit.'!$D$40:$M$40</c:f>
              <c:numCache>
                <c:formatCode>0%</c:formatCode>
                <c:ptCount val="10"/>
                <c:pt idx="0">
                  <c:v>7.4533453184324569E-2</c:v>
                </c:pt>
                <c:pt idx="1">
                  <c:v>7.1511351298598314E-2</c:v>
                </c:pt>
                <c:pt idx="2">
                  <c:v>8.0061430783368373E-2</c:v>
                </c:pt>
                <c:pt idx="3">
                  <c:v>7.0138708654151172E-2</c:v>
                </c:pt>
                <c:pt idx="4">
                  <c:v>8.0690615788280268E-2</c:v>
                </c:pt>
                <c:pt idx="5">
                  <c:v>5.5430788076766026E-2</c:v>
                </c:pt>
                <c:pt idx="6">
                  <c:v>7.4555237772068447E-2</c:v>
                </c:pt>
                <c:pt idx="7">
                  <c:v>8.1717374654515992E-2</c:v>
                </c:pt>
                <c:pt idx="8">
                  <c:v>7.8771769834738312E-2</c:v>
                </c:pt>
                <c:pt idx="9">
                  <c:v>7.2795763412788941E-2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8F-4B9E-80E7-4499EA0CC477}"/>
            </c:ext>
          </c:extLst>
        </c:ser>
        <c:ser>
          <c:idx val="6"/>
          <c:order val="6"/>
          <c:tx>
            <c:strRef>
              <c:f>'Import. 2007 - confit.'!$C$41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confit.'!$D$41:$M$41</c:f>
              <c:numCache>
                <c:formatCode>0%</c:formatCode>
                <c:ptCount val="10"/>
                <c:pt idx="0">
                  <c:v>5.3731703717616756E-2</c:v>
                </c:pt>
                <c:pt idx="1">
                  <c:v>4.7021580276432481E-2</c:v>
                </c:pt>
                <c:pt idx="2">
                  <c:v>4.4990495852163297E-2</c:v>
                </c:pt>
                <c:pt idx="3">
                  <c:v>3.7431150330190038E-2</c:v>
                </c:pt>
                <c:pt idx="4">
                  <c:v>3.7165408743912845E-2</c:v>
                </c:pt>
                <c:pt idx="5">
                  <c:v>4.0469046815914213E-2</c:v>
                </c:pt>
                <c:pt idx="6">
                  <c:v>3.3721283806115838E-2</c:v>
                </c:pt>
                <c:pt idx="7">
                  <c:v>3.6966326640100938E-2</c:v>
                </c:pt>
                <c:pt idx="8">
                  <c:v>3.6244133543895551E-2</c:v>
                </c:pt>
                <c:pt idx="9">
                  <c:v>5.3894187236144267E-2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8F-4B9E-80E7-4499EA0CC477}"/>
            </c:ext>
          </c:extLst>
        </c:ser>
        <c:ser>
          <c:idx val="7"/>
          <c:order val="7"/>
          <c:tx>
            <c:strRef>
              <c:f>'Import. 2007 - confit.'!$C$42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confit.'!$D$42:$M$42</c:f>
              <c:numCache>
                <c:formatCode>0%</c:formatCode>
                <c:ptCount val="10"/>
                <c:pt idx="0">
                  <c:v>7.2380160188899477E-3</c:v>
                </c:pt>
                <c:pt idx="1">
                  <c:v>6.9230112354067806E-3</c:v>
                </c:pt>
                <c:pt idx="2">
                  <c:v>1.2972217676456149E-2</c:v>
                </c:pt>
                <c:pt idx="3">
                  <c:v>1.8582922398131325E-2</c:v>
                </c:pt>
                <c:pt idx="4">
                  <c:v>2.048308552794964E-2</c:v>
                </c:pt>
                <c:pt idx="5">
                  <c:v>2.8654109041844941E-2</c:v>
                </c:pt>
                <c:pt idx="6">
                  <c:v>4.0402081800113697E-2</c:v>
                </c:pt>
                <c:pt idx="7">
                  <c:v>3.9833797678643444E-2</c:v>
                </c:pt>
                <c:pt idx="8">
                  <c:v>3.4423956641977504E-2</c:v>
                </c:pt>
                <c:pt idx="9">
                  <c:v>4.2287474863882783E-2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8F-4B9E-80E7-4499EA0CC477}"/>
            </c:ext>
          </c:extLst>
        </c:ser>
        <c:ser>
          <c:idx val="8"/>
          <c:order val="8"/>
          <c:tx>
            <c:strRef>
              <c:f>'Import. 2007 - confit.'!$C$43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confit.'!$D$43:$M$43</c:f>
              <c:numCache>
                <c:formatCode>0%</c:formatCode>
                <c:ptCount val="10"/>
                <c:pt idx="0">
                  <c:v>1.8567959536874304E-2</c:v>
                </c:pt>
                <c:pt idx="1">
                  <c:v>1.8396301221133789E-2</c:v>
                </c:pt>
                <c:pt idx="2">
                  <c:v>1.701934817910598E-2</c:v>
                </c:pt>
                <c:pt idx="3">
                  <c:v>1.7429420076707905E-2</c:v>
                </c:pt>
                <c:pt idx="4">
                  <c:v>1.8744668675024025E-2</c:v>
                </c:pt>
                <c:pt idx="5">
                  <c:v>3.5675608500363949E-2</c:v>
                </c:pt>
                <c:pt idx="6">
                  <c:v>6.6935778846196226E-2</c:v>
                </c:pt>
                <c:pt idx="7">
                  <c:v>3.6022836169354693E-2</c:v>
                </c:pt>
                <c:pt idx="8">
                  <c:v>4.0659267332458462E-2</c:v>
                </c:pt>
                <c:pt idx="9">
                  <c:v>3.5216043212562373E-2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48F-4B9E-80E7-4499EA0CC477}"/>
            </c:ext>
          </c:extLst>
        </c:ser>
        <c:ser>
          <c:idx val="9"/>
          <c:order val="9"/>
          <c:tx>
            <c:strRef>
              <c:f>'Import. 2007 - confit.'!$C$44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confit.'!$D$44:$M$44</c:f>
              <c:numCache>
                <c:formatCode>0%</c:formatCode>
                <c:ptCount val="10"/>
                <c:pt idx="0">
                  <c:v>3.3231817754940503E-2</c:v>
                </c:pt>
                <c:pt idx="1">
                  <c:v>3.1156600344015711E-2</c:v>
                </c:pt>
                <c:pt idx="2">
                  <c:v>4.1673485315776887E-2</c:v>
                </c:pt>
                <c:pt idx="3">
                  <c:v>3.0071805519508606E-2</c:v>
                </c:pt>
                <c:pt idx="4">
                  <c:v>2.8921425717771804E-2</c:v>
                </c:pt>
                <c:pt idx="5">
                  <c:v>3.1219486214426474E-2</c:v>
                </c:pt>
                <c:pt idx="6">
                  <c:v>4.0952939154500066E-2</c:v>
                </c:pt>
                <c:pt idx="7">
                  <c:v>3.5523341214253733E-2</c:v>
                </c:pt>
                <c:pt idx="8">
                  <c:v>3.3979106889981243E-2</c:v>
                </c:pt>
                <c:pt idx="9">
                  <c:v>3.509060761786046E-2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8F-4B9E-80E7-4499EA0CC477}"/>
            </c:ext>
          </c:extLst>
        </c:ser>
        <c:ser>
          <c:idx val="10"/>
          <c:order val="10"/>
          <c:tx>
            <c:strRef>
              <c:f>'Import. 2007 - confit.'!$C$45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confit.'!$D$45:$M$45</c:f>
              <c:numCache>
                <c:formatCode>0%</c:formatCode>
                <c:ptCount val="10"/>
                <c:pt idx="0">
                  <c:v>2.654386412117472E-2</c:v>
                </c:pt>
                <c:pt idx="1">
                  <c:v>3.1449379673795033E-2</c:v>
                </c:pt>
                <c:pt idx="2">
                  <c:v>3.2666574352647942E-2</c:v>
                </c:pt>
                <c:pt idx="3">
                  <c:v>3.4547394526631484E-2</c:v>
                </c:pt>
                <c:pt idx="4">
                  <c:v>3.2630408258019931E-2</c:v>
                </c:pt>
                <c:pt idx="5">
                  <c:v>3.1627816145010389E-2</c:v>
                </c:pt>
                <c:pt idx="6">
                  <c:v>3.1332766317496555E-2</c:v>
                </c:pt>
                <c:pt idx="7">
                  <c:v>2.4760149922485784E-2</c:v>
                </c:pt>
                <c:pt idx="8">
                  <c:v>3.6581477939159383E-2</c:v>
                </c:pt>
                <c:pt idx="9">
                  <c:v>2.8877625817781281E-2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48F-4B9E-80E7-4499EA0CC477}"/>
            </c:ext>
          </c:extLst>
        </c:ser>
        <c:ser>
          <c:idx val="11"/>
          <c:order val="11"/>
          <c:tx>
            <c:strRef>
              <c:f>'Import. 2007 - confit.'!$C$46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2007 - confit.'!$D$34:$M$34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2007 - confit.'!$D$46:$M$46</c:f>
              <c:numCache>
                <c:formatCode>0%</c:formatCode>
                <c:ptCount val="10"/>
                <c:pt idx="0">
                  <c:v>0.25920012879509507</c:v>
                </c:pt>
                <c:pt idx="1">
                  <c:v>0.30626547765727741</c:v>
                </c:pt>
                <c:pt idx="2">
                  <c:v>0.31078563426025002</c:v>
                </c:pt>
                <c:pt idx="3">
                  <c:v>0.29466216800761313</c:v>
                </c:pt>
                <c:pt idx="4">
                  <c:v>0.30254931813028407</c:v>
                </c:pt>
                <c:pt idx="5">
                  <c:v>0.25801125570330391</c:v>
                </c:pt>
                <c:pt idx="6">
                  <c:v>0.25084281175221113</c:v>
                </c:pt>
                <c:pt idx="7">
                  <c:v>0.26670070632286613</c:v>
                </c:pt>
                <c:pt idx="8">
                  <c:v>0.24966450914536947</c:v>
                </c:pt>
                <c:pt idx="9">
                  <c:v>0.26134898142377239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8F-4B9E-80E7-4499EA0CC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022344"/>
        <c:axId val="4500152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2007 - confit.'!$C$35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2007 - confit.'!$D$34:$M$34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2007 - confit.'!$D$35:$M$35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0.74079987120490498</c:v>
                      </c:pt>
                      <c:pt idx="1">
                        <c:v>0.69373452234272248</c:v>
                      </c:pt>
                      <c:pt idx="2">
                        <c:v>0.68921436573975015</c:v>
                      </c:pt>
                      <c:pt idx="3">
                        <c:v>0.70533783199238698</c:v>
                      </c:pt>
                      <c:pt idx="4">
                        <c:v>0.69745068186971582</c:v>
                      </c:pt>
                      <c:pt idx="5">
                        <c:v>0.74198874429669626</c:v>
                      </c:pt>
                      <c:pt idx="6">
                        <c:v>0.74915718824778887</c:v>
                      </c:pt>
                      <c:pt idx="7">
                        <c:v>0.73329929367713376</c:v>
                      </c:pt>
                      <c:pt idx="8">
                        <c:v>0.75033549085463058</c:v>
                      </c:pt>
                      <c:pt idx="9">
                        <c:v>0.73865101857622739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48F-4B9E-80E7-4499EA0CC477}"/>
                  </c:ext>
                </c:extLst>
              </c15:ser>
            </c15:filteredBarSeries>
          </c:ext>
        </c:extLst>
      </c:barChart>
      <c:catAx>
        <c:axId val="45002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15288"/>
        <c:crosses val="autoZero"/>
        <c:auto val="1"/>
        <c:lblAlgn val="ctr"/>
        <c:lblOffset val="100"/>
        <c:noMultiLvlLbl val="0"/>
      </c:catAx>
      <c:valAx>
        <c:axId val="4500152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022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36058343095747"/>
          <c:y val="0.76047441899983692"/>
          <c:w val="0.88480169844103795"/>
          <c:h val="0.219543087971745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F2-4CEB-B172-A4222C7E5399}"/>
              </c:ext>
            </c:extLst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F2-4CEB-B172-A4222C7E5399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F2-4CEB-B172-A4222C7E5399}"/>
              </c:ext>
            </c:extLst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F2-4CEB-B172-A4222C7E5399}"/>
              </c:ext>
            </c:extLst>
          </c:dPt>
          <c:dPt>
            <c:idx val="4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CF2-4CEB-B172-A4222C7E5399}"/>
              </c:ext>
            </c:extLst>
          </c:dPt>
          <c:dPt>
            <c:idx val="5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CF2-4CEB-B172-A4222C7E5399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CF2-4CEB-B172-A4222C7E5399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CF2-4CEB-B172-A4222C7E5399}"/>
              </c:ext>
            </c:extLst>
          </c:dPt>
          <c:dPt>
            <c:idx val="8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CF2-4CEB-B172-A4222C7E5399}"/>
              </c:ext>
            </c:extLst>
          </c:dPt>
          <c:dPt>
            <c:idx val="9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ACF2-4CEB-B172-A4222C7E5399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ACF2-4CEB-B172-A4222C7E5399}"/>
              </c:ext>
            </c:extLst>
          </c:dPt>
          <c:dLbls>
            <c:dLbl>
              <c:idx val="0"/>
              <c:layout>
                <c:manualLayout>
                  <c:x val="-0.22300173025570241"/>
                  <c:y val="0.197239825914331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76389506086962"/>
                      <c:h val="0.201472278570087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CF2-4CEB-B172-A4222C7E5399}"/>
                </c:ext>
              </c:extLst>
            </c:dLbl>
            <c:dLbl>
              <c:idx val="1"/>
              <c:layout>
                <c:manualLayout>
                  <c:x val="-0.14241263964622281"/>
                  <c:y val="-0.20004091095753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CF2-4CEB-B172-A4222C7E5399}"/>
                </c:ext>
              </c:extLst>
            </c:dLbl>
            <c:dLbl>
              <c:idx val="2"/>
              <c:layout>
                <c:manualLayout>
                  <c:x val="8.7069107574359803E-2"/>
                  <c:y val="-0.144103044022872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CF2-4CEB-B172-A4222C7E5399}"/>
                </c:ext>
              </c:extLst>
            </c:dLbl>
            <c:dLbl>
              <c:idx val="3"/>
              <c:layout>
                <c:manualLayout>
                  <c:x val="3.3235834797724843E-2"/>
                  <c:y val="1.28959798922385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53579171017067"/>
                      <c:h val="0.181816446514468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CF2-4CEB-B172-A4222C7E5399}"/>
                </c:ext>
              </c:extLst>
            </c:dLbl>
            <c:dLbl>
              <c:idx val="4"/>
              <c:layout>
                <c:manualLayout>
                  <c:x val="2.1442474063048302E-3"/>
                  <c:y val="3.9311664111236475E-2"/>
                </c:manualLayout>
              </c:layout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540611708198655"/>
                      <c:h val="0.155281073239384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CF2-4CEB-B172-A4222C7E5399}"/>
                </c:ext>
              </c:extLst>
            </c:dLbl>
            <c:dLbl>
              <c:idx val="5"/>
              <c:layout>
                <c:manualLayout>
                  <c:x val="-9.1908859692606086E-3"/>
                  <c:y val="3.8076338918134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CF2-4CEB-B172-A4222C7E5399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CF2-4CEB-B172-A4222C7E5399}"/>
                </c:ext>
              </c:extLst>
            </c:dLbl>
            <c:dLbl>
              <c:idx val="7"/>
              <c:layout>
                <c:manualLayout>
                  <c:x val="-3.7813803010185679E-2"/>
                  <c:y val="7.9706720540499267E-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CF2-4CEB-B172-A4222C7E5399}"/>
                </c:ext>
              </c:extLst>
            </c:dLbl>
            <c:dLbl>
              <c:idx val="8"/>
              <c:layout>
                <c:manualLayout>
                  <c:x val="4.5029195532401436E-2"/>
                  <c:y val="-9.728605065323397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601346249694403"/>
                      <c:h val="0.134314852380058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ACF2-4CEB-B172-A4222C7E5399}"/>
                </c:ext>
              </c:extLst>
            </c:dLbl>
            <c:dLbl>
              <c:idx val="9"/>
              <c:layout>
                <c:manualLayout>
                  <c:x val="0.12579083896465604"/>
                  <c:y val="-5.794240067356048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CF2-4CEB-B172-A4222C7E53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épicerie compo.'!$C$78:$C$88</c:f>
              <c:strCache>
                <c:ptCount val="11"/>
                <c:pt idx="0">
                  <c:v>1905 - Produits de boulangerie, biscuiterie</c:v>
                </c:pt>
                <c:pt idx="1">
                  <c:v>2201 - Eaux</c:v>
                </c:pt>
                <c:pt idx="2">
                  <c:v>2007 - Confitures</c:v>
                </c:pt>
                <c:pt idx="3">
                  <c:v>2202 - Eaux aromatisées</c:v>
                </c:pt>
                <c:pt idx="4">
                  <c:v>1806 - Chocolat et préparations cacaotées</c:v>
                </c:pt>
                <c:pt idx="5">
                  <c:v>1805 - Poudre de cacao</c:v>
                </c:pt>
                <c:pt idx="6">
                  <c:v>1704 - Sucreries</c:v>
                </c:pt>
                <c:pt idx="7">
                  <c:v>2103 - Sauces et moutardes</c:v>
                </c:pt>
                <c:pt idx="8">
                  <c:v>2101 - Essences de café et thé</c:v>
                </c:pt>
                <c:pt idx="9">
                  <c:v>09 - Café, thé, épices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0.29293491696851975</c:v>
                </c:pt>
                <c:pt idx="1">
                  <c:v>0.19603627869514492</c:v>
                </c:pt>
                <c:pt idx="2">
                  <c:v>0.12123515105421999</c:v>
                </c:pt>
                <c:pt idx="3">
                  <c:v>7.9441615003662688E-2</c:v>
                </c:pt>
                <c:pt idx="4">
                  <c:v>7.7155277767837954E-2</c:v>
                </c:pt>
                <c:pt idx="5">
                  <c:v>3.9560898701225707E-2</c:v>
                </c:pt>
                <c:pt idx="6">
                  <c:v>3.5837624507739654E-2</c:v>
                </c:pt>
                <c:pt idx="7">
                  <c:v>3.065213485016207E-2</c:v>
                </c:pt>
                <c:pt idx="8">
                  <c:v>3.0227968875373681E-2</c:v>
                </c:pt>
                <c:pt idx="9">
                  <c:v>2.2797250046328307E-2</c:v>
                </c:pt>
                <c:pt idx="10">
                  <c:v>7.4120883529785297E-2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ACF2-4CEB-B172-A4222C7E5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4826286811</c:v>
                </c:pt>
                <c:pt idx="1">
                  <c:v>5219415641</c:v>
                </c:pt>
                <c:pt idx="2">
                  <c:v>5372421849</c:v>
                </c:pt>
                <c:pt idx="3">
                  <c:v>5399884349</c:v>
                </c:pt>
                <c:pt idx="4">
                  <c:v>6007599671</c:v>
                </c:pt>
                <c:pt idx="5">
                  <c:v>6037024701</c:v>
                </c:pt>
                <c:pt idx="6">
                  <c:v>6698128311</c:v>
                </c:pt>
                <c:pt idx="7">
                  <c:v>9221003753</c:v>
                </c:pt>
                <c:pt idx="8">
                  <c:v>9623683625</c:v>
                </c:pt>
                <c:pt idx="9">
                  <c:v>10908216851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E-4E7D-92F5-4B0A2A3017C8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2979049329</c:v>
                </c:pt>
                <c:pt idx="1">
                  <c:v>3211042887</c:v>
                </c:pt>
                <c:pt idx="2">
                  <c:v>3459462008</c:v>
                </c:pt>
                <c:pt idx="3">
                  <c:v>3417429123</c:v>
                </c:pt>
                <c:pt idx="4">
                  <c:v>3770905020</c:v>
                </c:pt>
                <c:pt idx="5">
                  <c:v>3834389194</c:v>
                </c:pt>
                <c:pt idx="6">
                  <c:v>4444290085</c:v>
                </c:pt>
                <c:pt idx="7">
                  <c:v>6368093617</c:v>
                </c:pt>
                <c:pt idx="8">
                  <c:v>6712644945</c:v>
                </c:pt>
                <c:pt idx="9">
                  <c:v>7513671006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E-4E7D-92F5-4B0A2A3017C8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1476057173</c:v>
                </c:pt>
                <c:pt idx="1">
                  <c:v>1530783369</c:v>
                </c:pt>
                <c:pt idx="2">
                  <c:v>1574693956</c:v>
                </c:pt>
                <c:pt idx="3">
                  <c:v>1595548684</c:v>
                </c:pt>
                <c:pt idx="4">
                  <c:v>1770761232</c:v>
                </c:pt>
                <c:pt idx="5">
                  <c:v>1933103074</c:v>
                </c:pt>
                <c:pt idx="6">
                  <c:v>2003658767</c:v>
                </c:pt>
                <c:pt idx="7">
                  <c:v>2762578635</c:v>
                </c:pt>
                <c:pt idx="8">
                  <c:v>2964309857</c:v>
                </c:pt>
                <c:pt idx="9">
                  <c:v>3794848778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DE-4E7D-92F5-4B0A2A3017C8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1952597118</c:v>
                </c:pt>
                <c:pt idx="1">
                  <c:v>1715394881</c:v>
                </c:pt>
                <c:pt idx="2">
                  <c:v>1715369637</c:v>
                </c:pt>
                <c:pt idx="3">
                  <c:v>1581150309</c:v>
                </c:pt>
                <c:pt idx="4">
                  <c:v>1589689791</c:v>
                </c:pt>
                <c:pt idx="5">
                  <c:v>1490088923</c:v>
                </c:pt>
                <c:pt idx="6">
                  <c:v>1724595008</c:v>
                </c:pt>
                <c:pt idx="7">
                  <c:v>2971429766</c:v>
                </c:pt>
                <c:pt idx="8">
                  <c:v>2427116360</c:v>
                </c:pt>
                <c:pt idx="9">
                  <c:v>3429184942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DE-4E7D-92F5-4B0A2A3017C8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509903678</c:v>
                </c:pt>
                <c:pt idx="1">
                  <c:v>695164414</c:v>
                </c:pt>
                <c:pt idx="2">
                  <c:v>768384614</c:v>
                </c:pt>
                <c:pt idx="3">
                  <c:v>714031331</c:v>
                </c:pt>
                <c:pt idx="4">
                  <c:v>749102505</c:v>
                </c:pt>
                <c:pt idx="5">
                  <c:v>545577647</c:v>
                </c:pt>
                <c:pt idx="6">
                  <c:v>710858830</c:v>
                </c:pt>
                <c:pt idx="7">
                  <c:v>1244279384</c:v>
                </c:pt>
                <c:pt idx="8">
                  <c:v>1265029478</c:v>
                </c:pt>
                <c:pt idx="9">
                  <c:v>1712762670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DE-4E7D-92F5-4B0A2A3017C8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1269900238</c:v>
                </c:pt>
                <c:pt idx="1">
                  <c:v>1172475601</c:v>
                </c:pt>
                <c:pt idx="2">
                  <c:v>1296298755</c:v>
                </c:pt>
                <c:pt idx="3">
                  <c:v>1133686241</c:v>
                </c:pt>
                <c:pt idx="4">
                  <c:v>1227018619</c:v>
                </c:pt>
                <c:pt idx="5">
                  <c:v>1159310229</c:v>
                </c:pt>
                <c:pt idx="6">
                  <c:v>1363392892</c:v>
                </c:pt>
                <c:pt idx="7">
                  <c:v>2179413861</c:v>
                </c:pt>
                <c:pt idx="8">
                  <c:v>1614229118</c:v>
                </c:pt>
                <c:pt idx="9">
                  <c:v>1707751882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DE-4E7D-92F5-4B0A2A3017C8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1063861381</c:v>
                </c:pt>
                <c:pt idx="1">
                  <c:v>982132021</c:v>
                </c:pt>
                <c:pt idx="2">
                  <c:v>999169842</c:v>
                </c:pt>
                <c:pt idx="3">
                  <c:v>936860390</c:v>
                </c:pt>
                <c:pt idx="4">
                  <c:v>1090276909</c:v>
                </c:pt>
                <c:pt idx="5">
                  <c:v>1081781444</c:v>
                </c:pt>
                <c:pt idx="6">
                  <c:v>1362332100</c:v>
                </c:pt>
                <c:pt idx="7">
                  <c:v>1416477384</c:v>
                </c:pt>
                <c:pt idx="8">
                  <c:v>1484079441</c:v>
                </c:pt>
                <c:pt idx="9">
                  <c:v>1449199447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DE-4E7D-92F5-4B0A2A3017C8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757468609</c:v>
                </c:pt>
                <c:pt idx="1">
                  <c:v>892788689</c:v>
                </c:pt>
                <c:pt idx="2">
                  <c:v>831191737</c:v>
                </c:pt>
                <c:pt idx="3">
                  <c:v>638970806</c:v>
                </c:pt>
                <c:pt idx="4">
                  <c:v>581910077</c:v>
                </c:pt>
                <c:pt idx="5">
                  <c:v>624774640</c:v>
                </c:pt>
                <c:pt idx="6">
                  <c:v>723847358</c:v>
                </c:pt>
                <c:pt idx="7">
                  <c:v>1005090980</c:v>
                </c:pt>
                <c:pt idx="8">
                  <c:v>907507549</c:v>
                </c:pt>
                <c:pt idx="9">
                  <c:v>1168495931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8DE-4E7D-92F5-4B0A2A3017C8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579450519</c:v>
                </c:pt>
                <c:pt idx="1">
                  <c:v>589965010</c:v>
                </c:pt>
                <c:pt idx="2">
                  <c:v>632455047</c:v>
                </c:pt>
                <c:pt idx="3">
                  <c:v>624175975</c:v>
                </c:pt>
                <c:pt idx="4">
                  <c:v>661958903</c:v>
                </c:pt>
                <c:pt idx="5">
                  <c:v>611057869</c:v>
                </c:pt>
                <c:pt idx="6">
                  <c:v>695065804</c:v>
                </c:pt>
                <c:pt idx="7">
                  <c:v>983135442</c:v>
                </c:pt>
                <c:pt idx="8">
                  <c:v>970786618</c:v>
                </c:pt>
                <c:pt idx="9">
                  <c:v>1043531258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DE-4E7D-92F5-4B0A2A3017C8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1010224805</c:v>
                </c:pt>
                <c:pt idx="1">
                  <c:v>1031684172</c:v>
                </c:pt>
                <c:pt idx="2">
                  <c:v>1030518068</c:v>
                </c:pt>
                <c:pt idx="3">
                  <c:v>1102613044</c:v>
                </c:pt>
                <c:pt idx="4">
                  <c:v>793707905</c:v>
                </c:pt>
                <c:pt idx="5">
                  <c:v>808367678</c:v>
                </c:pt>
                <c:pt idx="6">
                  <c:v>769640763</c:v>
                </c:pt>
                <c:pt idx="7">
                  <c:v>977213358</c:v>
                </c:pt>
                <c:pt idx="8">
                  <c:v>854843899</c:v>
                </c:pt>
                <c:pt idx="9">
                  <c:v>1028901197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8DE-4E7D-92F5-4B0A2A3017C8}"/>
            </c:ext>
          </c:extLst>
        </c:ser>
        <c:ser>
          <c:idx val="13"/>
          <c:order val="12"/>
          <c:tx>
            <c:strRef>
              <c:f>'Import. TBB épicerie pays'!$C$18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pays'!$D$18:$M$18</c:f>
              <c:numCache>
                <c:formatCode>0</c:formatCode>
                <c:ptCount val="10"/>
                <c:pt idx="0">
                  <c:v>8046138958</c:v>
                </c:pt>
                <c:pt idx="1">
                  <c:v>8321783019</c:v>
                </c:pt>
                <c:pt idx="2">
                  <c:v>8971304092</c:v>
                </c:pt>
                <c:pt idx="3">
                  <c:v>8907486806</c:v>
                </c:pt>
                <c:pt idx="4">
                  <c:v>9793544041</c:v>
                </c:pt>
                <c:pt idx="5">
                  <c:v>10256127106</c:v>
                </c:pt>
                <c:pt idx="6">
                  <c:v>11006298380</c:v>
                </c:pt>
                <c:pt idx="7">
                  <c:v>14270545072</c:v>
                </c:pt>
                <c:pt idx="8">
                  <c:v>13525103140</c:v>
                </c:pt>
                <c:pt idx="9">
                  <c:v>15004723541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8DE-4E7D-92F5-4B0A2A3017C8}"/>
            </c:ext>
          </c:extLst>
        </c:ser>
        <c:ser>
          <c:idx val="12"/>
          <c:order val="13"/>
          <c:tx>
            <c:strRef>
              <c:f>'Import. TBB épicerie pays'!$C$17</c:f>
              <c:strCache>
                <c:ptCount val="1"/>
                <c:pt idx="0">
                  <c:v>France (13)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401908312</c:v>
                </c:pt>
                <c:pt idx="1">
                  <c:v>473558313</c:v>
                </c:pt>
                <c:pt idx="2">
                  <c:v>536482048</c:v>
                </c:pt>
                <c:pt idx="3">
                  <c:v>560870661</c:v>
                </c:pt>
                <c:pt idx="4">
                  <c:v>643229550</c:v>
                </c:pt>
                <c:pt idx="5">
                  <c:v>577492731</c:v>
                </c:pt>
                <c:pt idx="6">
                  <c:v>651329029</c:v>
                </c:pt>
                <c:pt idx="7">
                  <c:v>834929953</c:v>
                </c:pt>
                <c:pt idx="8">
                  <c:v>834274357</c:v>
                </c:pt>
                <c:pt idx="9">
                  <c:v>885495354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8DE-4E7D-92F5-4B0A2A3017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0874336"/>
        <c:axId val="3008708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24872846931</c:v>
                      </c:pt>
                      <c:pt idx="1">
                        <c:v>25836188017</c:v>
                      </c:pt>
                      <c:pt idx="2">
                        <c:v>27187751653</c:v>
                      </c:pt>
                      <c:pt idx="3">
                        <c:v>26612707719</c:v>
                      </c:pt>
                      <c:pt idx="4">
                        <c:v>28679704223</c:v>
                      </c:pt>
                      <c:pt idx="5">
                        <c:v>28959095236</c:v>
                      </c:pt>
                      <c:pt idx="6">
                        <c:v>32153437327</c:v>
                      </c:pt>
                      <c:pt idx="7">
                        <c:v>44234191205</c:v>
                      </c:pt>
                      <c:pt idx="8">
                        <c:v>43183608387</c:v>
                      </c:pt>
                      <c:pt idx="9">
                        <c:v>49646782857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E8DE-4E7D-92F5-4B0A2A3017C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4460921159</c:v>
                      </c:pt>
                      <c:pt idx="1">
                        <c:v>4970614463</c:v>
                      </c:pt>
                      <c:pt idx="2">
                        <c:v>5412406807</c:v>
                      </c:pt>
                      <c:pt idx="3">
                        <c:v>5427399411</c:v>
                      </c:pt>
                      <c:pt idx="4">
                        <c:v>6133129769</c:v>
                      </c:pt>
                      <c:pt idx="5">
                        <c:v>6065039848</c:v>
                      </c:pt>
                      <c:pt idx="6">
                        <c:v>6508082316</c:v>
                      </c:pt>
                      <c:pt idx="7">
                        <c:v>8576239501</c:v>
                      </c:pt>
                      <c:pt idx="8">
                        <c:v>8560718935</c:v>
                      </c:pt>
                      <c:pt idx="9">
                        <c:v>9965134984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E8DE-4E7D-92F5-4B0A2A3017C8}"/>
                  </c:ext>
                </c:extLst>
              </c15:ser>
            </c15:filteredBarSeries>
          </c:ext>
        </c:extLst>
      </c:barChart>
      <c:catAx>
        <c:axId val="30087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00870808"/>
        <c:crosses val="autoZero"/>
        <c:auto val="1"/>
        <c:lblAlgn val="ctr"/>
        <c:lblOffset val="100"/>
        <c:noMultiLvlLbl val="0"/>
      </c:catAx>
      <c:valAx>
        <c:axId val="300870808"/>
        <c:scaling>
          <c:orientation val="minMax"/>
          <c:max val="5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0087433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46213614207509"/>
          <c:y val="0.7905358812240727"/>
          <c:w val="0.83000497706015464"/>
          <c:h val="0.18966535939425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pays'!$C$38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0.19403837543762673</c:v>
                </c:pt>
                <c:pt idx="1">
                  <c:v>0.20201957183333963</c:v>
                </c:pt>
                <c:pt idx="2">
                  <c:v>0.19760449181560721</c:v>
                </c:pt>
                <c:pt idx="3">
                  <c:v>0.20290623584855222</c:v>
                </c:pt>
                <c:pt idx="4">
                  <c:v>0.20947216276317593</c:v>
                </c:pt>
                <c:pt idx="5">
                  <c:v>0.20846731059108425</c:v>
                </c:pt>
                <c:pt idx="6">
                  <c:v>0.20831764401672301</c:v>
                </c:pt>
                <c:pt idx="7">
                  <c:v>0.20845873976232454</c:v>
                </c:pt>
                <c:pt idx="8">
                  <c:v>0.22285501338274258</c:v>
                </c:pt>
                <c:pt idx="9">
                  <c:v>0.21971648963477569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FA-43E8-8D2D-60A630A76654}"/>
            </c:ext>
          </c:extLst>
        </c:ser>
        <c:ser>
          <c:idx val="2"/>
          <c:order val="2"/>
          <c:tx>
            <c:strRef>
              <c:f>'Import. TBB épicerie pays'!$C$39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0.11977114390098605</c:v>
                </c:pt>
                <c:pt idx="1">
                  <c:v>0.12428470039338466</c:v>
                </c:pt>
                <c:pt idx="2">
                  <c:v>0.12724340181392932</c:v>
                </c:pt>
                <c:pt idx="3">
                  <c:v>0.12841343162387586</c:v>
                </c:pt>
                <c:pt idx="4">
                  <c:v>0.13148339992209132</c:v>
                </c:pt>
                <c:pt idx="5">
                  <c:v>0.13240707842396074</c:v>
                </c:pt>
                <c:pt idx="6">
                  <c:v>0.13822130554197465</c:v>
                </c:pt>
                <c:pt idx="7">
                  <c:v>0.14396315256421335</c:v>
                </c:pt>
                <c:pt idx="8">
                  <c:v>0.15544428072899938</c:v>
                </c:pt>
                <c:pt idx="9">
                  <c:v>0.15134255582364692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FA-43E8-8D2D-60A630A76654}"/>
            </c:ext>
          </c:extLst>
        </c:ser>
        <c:ser>
          <c:idx val="3"/>
          <c:order val="3"/>
          <c:tx>
            <c:strRef>
              <c:f>'Import. TBB épicerie pays'!$C$40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5.934411839122173E-2</c:v>
                </c:pt>
                <c:pt idx="1">
                  <c:v>5.9249583103852511E-2</c:v>
                </c:pt>
                <c:pt idx="2">
                  <c:v>5.7919241579736963E-2</c:v>
                </c:pt>
                <c:pt idx="3">
                  <c:v>5.9954390994226663E-2</c:v>
                </c:pt>
                <c:pt idx="4">
                  <c:v>6.1742660183361261E-2</c:v>
                </c:pt>
                <c:pt idx="5">
                  <c:v>6.6752882237732902E-2</c:v>
                </c:pt>
                <c:pt idx="6">
                  <c:v>6.2315538666140695E-2</c:v>
                </c:pt>
                <c:pt idx="7">
                  <c:v>6.2453467775572952E-2</c:v>
                </c:pt>
                <c:pt idx="8">
                  <c:v>6.864432982150645E-2</c:v>
                </c:pt>
                <c:pt idx="9">
                  <c:v>7.6436952398919469E-2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FA-43E8-8D2D-60A630A76654}"/>
            </c:ext>
          </c:extLst>
        </c:ser>
        <c:ser>
          <c:idx val="4"/>
          <c:order val="4"/>
          <c:tx>
            <c:strRef>
              <c:f>'Import. TBB épicerie pays'!$C$41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7.8503161436112162E-2</c:v>
                </c:pt>
                <c:pt idx="1">
                  <c:v>6.6395045579916212E-2</c:v>
                </c:pt>
                <c:pt idx="2">
                  <c:v>6.3093471607856166E-2</c:v>
                </c:pt>
                <c:pt idx="3">
                  <c:v>5.9413357171136189E-2</c:v>
                </c:pt>
                <c:pt idx="4">
                  <c:v>5.5429085971016777E-2</c:v>
                </c:pt>
                <c:pt idx="5">
                  <c:v>5.1454954336681819E-2</c:v>
                </c:pt>
                <c:pt idx="6">
                  <c:v>5.363641188532639E-2</c:v>
                </c:pt>
                <c:pt idx="7">
                  <c:v>6.7174954148684088E-2</c:v>
                </c:pt>
                <c:pt idx="8">
                  <c:v>5.6204575084342873E-2</c:v>
                </c:pt>
                <c:pt idx="9">
                  <c:v>6.9071644619496192E-2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FA-43E8-8D2D-60A630A76654}"/>
            </c:ext>
          </c:extLst>
        </c:ser>
        <c:ser>
          <c:idx val="5"/>
          <c:order val="5"/>
          <c:tx>
            <c:strRef>
              <c:f>'Import. TBB épicerie pays'!$C$42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2.0500414746029219E-2</c:v>
                </c:pt>
                <c:pt idx="1">
                  <c:v>2.6906616933681838E-2</c:v>
                </c:pt>
                <c:pt idx="2">
                  <c:v>2.8262160983628579E-2</c:v>
                </c:pt>
                <c:pt idx="3">
                  <c:v>2.6830465300237794E-2</c:v>
                </c:pt>
                <c:pt idx="4">
                  <c:v>2.6119603576638322E-2</c:v>
                </c:pt>
                <c:pt idx="5">
                  <c:v>1.8839595731629577E-2</c:v>
                </c:pt>
                <c:pt idx="6">
                  <c:v>2.2108330837868929E-2</c:v>
                </c:pt>
                <c:pt idx="7">
                  <c:v>2.8129357632729887E-2</c:v>
                </c:pt>
                <c:pt idx="8">
                  <c:v>2.9294205029444104E-2</c:v>
                </c:pt>
                <c:pt idx="9">
                  <c:v>3.4498965923599766E-2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FA-43E8-8D2D-60A630A76654}"/>
            </c:ext>
          </c:extLst>
        </c:ser>
        <c:ser>
          <c:idx val="6"/>
          <c:order val="6"/>
          <c:tx>
            <c:strRef>
              <c:f>'Import. TBB épicerie pays'!$C$43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5.1055685001513591E-2</c:v>
                </c:pt>
                <c:pt idx="1">
                  <c:v>4.5381137504825426E-2</c:v>
                </c:pt>
                <c:pt idx="2">
                  <c:v>4.7679512875679862E-2</c:v>
                </c:pt>
                <c:pt idx="3">
                  <c:v>4.2599432307694522E-2</c:v>
                </c:pt>
                <c:pt idx="4">
                  <c:v>4.2783517202941691E-2</c:v>
                </c:pt>
                <c:pt idx="5">
                  <c:v>4.0032681254448289E-2</c:v>
                </c:pt>
                <c:pt idx="6">
                  <c:v>4.2402710420485178E-2</c:v>
                </c:pt>
                <c:pt idx="7">
                  <c:v>4.9269892850525333E-2</c:v>
                </c:pt>
                <c:pt idx="8">
                  <c:v>3.738059829400333E-2</c:v>
                </c:pt>
                <c:pt idx="9">
                  <c:v>3.4398037168267663E-2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0FA-43E8-8D2D-60A630A76654}"/>
            </c:ext>
          </c:extLst>
        </c:ser>
        <c:ser>
          <c:idx val="7"/>
          <c:order val="7"/>
          <c:tx>
            <c:strRef>
              <c:f>'Import. TBB épicerie pays'!$C$44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4.2771998876978898E-2</c:v>
                </c:pt>
                <c:pt idx="1">
                  <c:v>3.8013813042147133E-2</c:v>
                </c:pt>
                <c:pt idx="2">
                  <c:v>3.6750734476042921E-2</c:v>
                </c:pt>
                <c:pt idx="3">
                  <c:v>3.5203497512999532E-2</c:v>
                </c:pt>
                <c:pt idx="4">
                  <c:v>3.8015625981443722E-2</c:v>
                </c:pt>
                <c:pt idx="5">
                  <c:v>3.7355498684751798E-2</c:v>
                </c:pt>
                <c:pt idx="6">
                  <c:v>4.2369718862251084E-2</c:v>
                </c:pt>
                <c:pt idx="7">
                  <c:v>3.202222862932981E-2</c:v>
                </c:pt>
                <c:pt idx="8">
                  <c:v>3.4366730721066087E-2</c:v>
                </c:pt>
                <c:pt idx="9">
                  <c:v>2.9190198510429134E-2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0FA-43E8-8D2D-60A630A76654}"/>
            </c:ext>
          </c:extLst>
        </c:ser>
        <c:ser>
          <c:idx val="8"/>
          <c:order val="8"/>
          <c:tx>
            <c:strRef>
              <c:f>'Import. TBB épicerie pays'!$C$45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3.0453635287560801E-2</c:v>
                </c:pt>
                <c:pt idx="1">
                  <c:v>3.4555743610959651E-2</c:v>
                </c:pt>
                <c:pt idx="2">
                  <c:v>3.0572286653511607E-2</c:v>
                </c:pt>
                <c:pt idx="3">
                  <c:v>2.4009988489213752E-2</c:v>
                </c:pt>
                <c:pt idx="4">
                  <c:v>2.0289960889252508E-2</c:v>
                </c:pt>
                <c:pt idx="5">
                  <c:v>2.1574383968437045E-2</c:v>
                </c:pt>
                <c:pt idx="6">
                  <c:v>2.2512285409441071E-2</c:v>
                </c:pt>
                <c:pt idx="7">
                  <c:v>2.2722038147865803E-2</c:v>
                </c:pt>
                <c:pt idx="8">
                  <c:v>2.1015093061866413E-2</c:v>
                </c:pt>
                <c:pt idx="9">
                  <c:v>2.353618630970862E-2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0FA-43E8-8D2D-60A630A76654}"/>
            </c:ext>
          </c:extLst>
        </c:ser>
        <c:ser>
          <c:idx val="9"/>
          <c:order val="9"/>
          <c:tx>
            <c:strRef>
              <c:f>'Import. TBB épicerie pays'!$C$46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2.3296509668051236E-2</c:v>
                </c:pt>
                <c:pt idx="1">
                  <c:v>2.2834831888195264E-2</c:v>
                </c:pt>
                <c:pt idx="2">
                  <c:v>2.3262499050016608E-2</c:v>
                </c:pt>
                <c:pt idx="3">
                  <c:v>2.3454057422137953E-2</c:v>
                </c:pt>
                <c:pt idx="4">
                  <c:v>2.3081092393872557E-2</c:v>
                </c:pt>
                <c:pt idx="5">
                  <c:v>2.1100723762956998E-2</c:v>
                </c:pt>
                <c:pt idx="6">
                  <c:v>2.1617153927624928E-2</c:v>
                </c:pt>
                <c:pt idx="7">
                  <c:v>2.222569047196395E-2</c:v>
                </c:pt>
                <c:pt idx="8">
                  <c:v>2.2480442331267662E-2</c:v>
                </c:pt>
                <c:pt idx="9">
                  <c:v>2.1019111369325438E-2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0FA-43E8-8D2D-60A630A76654}"/>
            </c:ext>
          </c:extLst>
        </c:ser>
        <c:ser>
          <c:idx val="10"/>
          <c:order val="10"/>
          <c:tx>
            <c:strRef>
              <c:f>'Import. TBB épicerie pays'!$C$47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pays'!$D$47:$M$47</c:f>
              <c:numCache>
                <c:formatCode>0%</c:formatCode>
                <c:ptCount val="10"/>
                <c:pt idx="0">
                  <c:v>4.0615567964635259E-2</c:v>
                </c:pt>
                <c:pt idx="1">
                  <c:v>3.9931748883432816E-2</c:v>
                </c:pt>
                <c:pt idx="2">
                  <c:v>3.790376200108804E-2</c:v>
                </c:pt>
                <c:pt idx="3">
                  <c:v>4.1431824812504715E-2</c:v>
                </c:pt>
                <c:pt idx="4">
                  <c:v>2.7674898556432018E-2</c:v>
                </c:pt>
                <c:pt idx="5">
                  <c:v>2.7914120638516761E-2</c:v>
                </c:pt>
                <c:pt idx="6">
                  <c:v>2.3936500324141533E-2</c:v>
                </c:pt>
                <c:pt idx="7">
                  <c:v>2.209181023500981E-2</c:v>
                </c:pt>
                <c:pt idx="8">
                  <c:v>1.9795564357177303E-2</c:v>
                </c:pt>
                <c:pt idx="9">
                  <c:v>2.0724428407850579E-2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0FA-43E8-8D2D-60A630A76654}"/>
            </c:ext>
          </c:extLst>
        </c:ser>
        <c:ser>
          <c:idx val="12"/>
          <c:order val="11"/>
          <c:tx>
            <c:strRef>
              <c:f>'Import. TBB épicerie pays'!$C$49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pays'!$D$49:$M$49</c:f>
              <c:numCache>
                <c:formatCode>0%</c:formatCode>
                <c:ptCount val="10"/>
                <c:pt idx="0">
                  <c:v>0.32349087260983311</c:v>
                </c:pt>
                <c:pt idx="1">
                  <c:v>0.32209794314565038</c:v>
                </c:pt>
                <c:pt idx="2">
                  <c:v>0.3299759467609405</c:v>
                </c:pt>
                <c:pt idx="3">
                  <c:v>0.33470802370254671</c:v>
                </c:pt>
                <c:pt idx="4">
                  <c:v>0.34147995268186765</c:v>
                </c:pt>
                <c:pt idx="5">
                  <c:v>0.35415910001394907</c:v>
                </c:pt>
                <c:pt idx="6">
                  <c:v>0.34230549810479366</c:v>
                </c:pt>
                <c:pt idx="7">
                  <c:v>0.32261345089060728</c:v>
                </c:pt>
                <c:pt idx="8">
                  <c:v>0.31319993037153421</c:v>
                </c:pt>
                <c:pt idx="9">
                  <c:v>0.3022295237985273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0FA-43E8-8D2D-60A630A76654}"/>
            </c:ext>
          </c:extLst>
        </c:ser>
        <c:ser>
          <c:idx val="11"/>
          <c:order val="12"/>
          <c:tx>
            <c:strRef>
              <c:f>'Import. TBB épicerie pays'!$C$48</c:f>
              <c:strCache>
                <c:ptCount val="1"/>
                <c:pt idx="0">
                  <c:v>France (13)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pays'!$D$48:$M$48</c:f>
              <c:numCache>
                <c:formatCode>0%</c:formatCode>
                <c:ptCount val="10"/>
                <c:pt idx="0">
                  <c:v>1.6158516679451198E-2</c:v>
                </c:pt>
                <c:pt idx="1">
                  <c:v>1.8329264080614468E-2</c:v>
                </c:pt>
                <c:pt idx="2">
                  <c:v>1.9732490381962221E-2</c:v>
                </c:pt>
                <c:pt idx="3">
                  <c:v>2.1075294814874076E-2</c:v>
                </c:pt>
                <c:pt idx="4">
                  <c:v>2.2428039877906241E-2</c:v>
                </c:pt>
                <c:pt idx="5">
                  <c:v>1.9941670355850753E-2</c:v>
                </c:pt>
                <c:pt idx="6">
                  <c:v>2.0256902003228862E-2</c:v>
                </c:pt>
                <c:pt idx="7">
                  <c:v>1.8875216891173177E-2</c:v>
                </c:pt>
                <c:pt idx="8">
                  <c:v>1.9319236816049631E-2</c:v>
                </c:pt>
                <c:pt idx="9">
                  <c:v>1.7835906035453184E-2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0FA-43E8-8D2D-60A630A766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491600"/>
        <c:axId val="4484919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0.676509127390167</c:v>
                      </c:pt>
                      <c:pt idx="1">
                        <c:v>0.67790205685434957</c:v>
                      </c:pt>
                      <c:pt idx="2">
                        <c:v>0.67002405323905967</c:v>
                      </c:pt>
                      <c:pt idx="3">
                        <c:v>0.66529197629745318</c:v>
                      </c:pt>
                      <c:pt idx="4">
                        <c:v>0.6585200473181323</c:v>
                      </c:pt>
                      <c:pt idx="5">
                        <c:v>0.64584089998605088</c:v>
                      </c:pt>
                      <c:pt idx="6">
                        <c:v>0.6576945018952064</c:v>
                      </c:pt>
                      <c:pt idx="7">
                        <c:v>0.67738654910939267</c:v>
                      </c:pt>
                      <c:pt idx="8">
                        <c:v>0.68680006962846585</c:v>
                      </c:pt>
                      <c:pt idx="9">
                        <c:v>0.6977704762014727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70FA-43E8-8D2D-60A630A76654}"/>
                  </c:ext>
                </c:extLst>
              </c15:ser>
            </c15:filteredBarSeries>
          </c:ext>
        </c:extLst>
      </c:barChart>
      <c:catAx>
        <c:axId val="44849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91992"/>
        <c:crosses val="autoZero"/>
        <c:auto val="1"/>
        <c:lblAlgn val="ctr"/>
        <c:lblOffset val="100"/>
        <c:noMultiLvlLbl val="0"/>
      </c:catAx>
      <c:valAx>
        <c:axId val="4484919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9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14335352752216"/>
          <c:y val="0.76267685393118301"/>
          <c:w val="0.83285664647247781"/>
          <c:h val="0.217524391831376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3F-4446-8E2C-863CAF9E0BB0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3F-4446-8E2C-863CAF9E0BB0}"/>
              </c:ext>
            </c:extLst>
          </c:dPt>
          <c:dLbls>
            <c:dLbl>
              <c:idx val="0"/>
              <c:layout>
                <c:manualLayout>
                  <c:x val="-0.19491658491031602"/>
                  <c:y val="0.24511333230108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918763280663523"/>
                      <c:h val="0.232397439162186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63F-4446-8E2C-863CAF9E0BB0}"/>
                </c:ext>
              </c:extLst>
            </c:dLbl>
            <c:dLbl>
              <c:idx val="1"/>
              <c:layout>
                <c:manualLayout>
                  <c:x val="0.20883919811819565"/>
                  <c:y val="-0.159265377887372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57457553738672806"/>
                      <c:h val="0.414415013890612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63F-4446-8E2C-863CAF9E0B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eaux'!$B$6:$B$7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eaux'!$L$6:$L$7</c:f>
              <c:numCache>
                <c:formatCode>0</c:formatCode>
                <c:ptCount val="2"/>
                <c:pt idx="0">
                  <c:v>911235731</c:v>
                </c:pt>
                <c:pt idx="1">
                  <c:v>2831573834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3F-4446-8E2C-863CAF9E0B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01-42E2-B13F-4310F21A82E5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01-42E2-B13F-4310F21A82E5}"/>
              </c:ext>
            </c:extLst>
          </c:dPt>
          <c:dLbls>
            <c:dLbl>
              <c:idx val="0"/>
              <c:layout>
                <c:manualLayout>
                  <c:x val="-0.24418112997012581"/>
                  <c:y val="-6.22844587651622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51806322639424773"/>
                      <c:h val="0.458294250655501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701-42E2-B13F-4310F21A82E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01-42E2-B13F-4310F21A82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eaux'!$B$13:$B$14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eaux'!$L$13:$L$14</c:f>
              <c:numCache>
                <c:formatCode>0</c:formatCode>
                <c:ptCount val="2"/>
                <c:pt idx="0">
                  <c:v>173589214</c:v>
                </c:pt>
                <c:pt idx="1">
                  <c:v>70345181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01-42E2-B13F-4310F21A82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2201 - eaux'!$C$7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eaux'!$D$7:$M$7</c:f>
              <c:numCache>
                <c:formatCode>0</c:formatCode>
                <c:ptCount val="10"/>
                <c:pt idx="0">
                  <c:v>219492789</c:v>
                </c:pt>
                <c:pt idx="1">
                  <c:v>221015740</c:v>
                </c:pt>
                <c:pt idx="2">
                  <c:v>236482429</c:v>
                </c:pt>
                <c:pt idx="3">
                  <c:v>288832902</c:v>
                </c:pt>
                <c:pt idx="4">
                  <c:v>326320903</c:v>
                </c:pt>
                <c:pt idx="5">
                  <c:v>335941323</c:v>
                </c:pt>
                <c:pt idx="6">
                  <c:v>317260162</c:v>
                </c:pt>
                <c:pt idx="7">
                  <c:v>328631004</c:v>
                </c:pt>
                <c:pt idx="8">
                  <c:v>364999714</c:v>
                </c:pt>
                <c:pt idx="9">
                  <c:v>395804634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75-4524-A4A5-8BCB12EF2251}"/>
            </c:ext>
          </c:extLst>
        </c:ser>
        <c:ser>
          <c:idx val="3"/>
          <c:order val="3"/>
          <c:tx>
            <c:strRef>
              <c:f>'Import. 2201 - eaux'!$C$8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eaux'!$D$8:$M$8</c:f>
              <c:numCache>
                <c:formatCode>0</c:formatCode>
                <c:ptCount val="10"/>
                <c:pt idx="0">
                  <c:v>191174745</c:v>
                </c:pt>
                <c:pt idx="1">
                  <c:v>242620047</c:v>
                </c:pt>
                <c:pt idx="2">
                  <c:v>259727683</c:v>
                </c:pt>
                <c:pt idx="3">
                  <c:v>261874600</c:v>
                </c:pt>
                <c:pt idx="4">
                  <c:v>270500237</c:v>
                </c:pt>
                <c:pt idx="5">
                  <c:v>239337559</c:v>
                </c:pt>
                <c:pt idx="6">
                  <c:v>298871367</c:v>
                </c:pt>
                <c:pt idx="7">
                  <c:v>287969228</c:v>
                </c:pt>
                <c:pt idx="8">
                  <c:v>228217384</c:v>
                </c:pt>
                <c:pt idx="9">
                  <c:v>260843386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75-4524-A4A5-8BCB12EF2251}"/>
            </c:ext>
          </c:extLst>
        </c:ser>
        <c:ser>
          <c:idx val="4"/>
          <c:order val="4"/>
          <c:tx>
            <c:strRef>
              <c:f>'Import. 2201 - eaux'!$C$9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eaux'!$D$9:$M$9</c:f>
              <c:numCache>
                <c:formatCode>0</c:formatCode>
                <c:ptCount val="10"/>
                <c:pt idx="0">
                  <c:v>52633985</c:v>
                </c:pt>
                <c:pt idx="1">
                  <c:v>65968285</c:v>
                </c:pt>
                <c:pt idx="2">
                  <c:v>79111269</c:v>
                </c:pt>
                <c:pt idx="3">
                  <c:v>90755923</c:v>
                </c:pt>
                <c:pt idx="4">
                  <c:v>106930316</c:v>
                </c:pt>
                <c:pt idx="5">
                  <c:v>146722840</c:v>
                </c:pt>
                <c:pt idx="6">
                  <c:v>157038114</c:v>
                </c:pt>
                <c:pt idx="7">
                  <c:v>142554151</c:v>
                </c:pt>
                <c:pt idx="8">
                  <c:v>165937181</c:v>
                </c:pt>
                <c:pt idx="9">
                  <c:v>210927780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75-4524-A4A5-8BCB12EF2251}"/>
            </c:ext>
          </c:extLst>
        </c:ser>
        <c:ser>
          <c:idx val="5"/>
          <c:order val="5"/>
          <c:tx>
            <c:strRef>
              <c:f>'Import. 2201 - eaux'!$C$10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eaux'!$D$10:$M$10</c:f>
              <c:numCache>
                <c:formatCode>0</c:formatCode>
                <c:ptCount val="10"/>
                <c:pt idx="0">
                  <c:v>81849155</c:v>
                </c:pt>
                <c:pt idx="1">
                  <c:v>159079342</c:v>
                </c:pt>
                <c:pt idx="2">
                  <c:v>228093571</c:v>
                </c:pt>
                <c:pt idx="3">
                  <c:v>149180723</c:v>
                </c:pt>
                <c:pt idx="4">
                  <c:v>141484244</c:v>
                </c:pt>
                <c:pt idx="5">
                  <c:v>64931685</c:v>
                </c:pt>
                <c:pt idx="6">
                  <c:v>78238325</c:v>
                </c:pt>
                <c:pt idx="7">
                  <c:v>124573482</c:v>
                </c:pt>
                <c:pt idx="8">
                  <c:v>95178713</c:v>
                </c:pt>
                <c:pt idx="9">
                  <c:v>58244205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75-4524-A4A5-8BCB12EF2251}"/>
            </c:ext>
          </c:extLst>
        </c:ser>
        <c:ser>
          <c:idx val="6"/>
          <c:order val="6"/>
          <c:tx>
            <c:strRef>
              <c:f>'Import. 2201 - eaux'!$C$11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eaux'!$D$11:$M$11</c:f>
              <c:numCache>
                <c:formatCode>0</c:formatCode>
                <c:ptCount val="10"/>
                <c:pt idx="0">
                  <c:v>8490718</c:v>
                </c:pt>
                <c:pt idx="1">
                  <c:v>7603270</c:v>
                </c:pt>
                <c:pt idx="2">
                  <c:v>8078312</c:v>
                </c:pt>
                <c:pt idx="3">
                  <c:v>8556955</c:v>
                </c:pt>
                <c:pt idx="4">
                  <c:v>8381742</c:v>
                </c:pt>
                <c:pt idx="5">
                  <c:v>8146026</c:v>
                </c:pt>
                <c:pt idx="6">
                  <c:v>8642416</c:v>
                </c:pt>
                <c:pt idx="7">
                  <c:v>8383840</c:v>
                </c:pt>
                <c:pt idx="8">
                  <c:v>8371709</c:v>
                </c:pt>
                <c:pt idx="9">
                  <c:v>8647301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75-4524-A4A5-8BCB12EF2251}"/>
            </c:ext>
          </c:extLst>
        </c:ser>
        <c:ser>
          <c:idx val="7"/>
          <c:order val="7"/>
          <c:tx>
            <c:strRef>
              <c:f>'Import. 2201 - eaux'!$C$12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eaux'!$D$12:$M$12</c:f>
              <c:numCache>
                <c:formatCode>0</c:formatCode>
                <c:ptCount val="10"/>
                <c:pt idx="0">
                  <c:v>11866642</c:v>
                </c:pt>
                <c:pt idx="1">
                  <c:v>12760976</c:v>
                </c:pt>
                <c:pt idx="2">
                  <c:v>9447125</c:v>
                </c:pt>
                <c:pt idx="3">
                  <c:v>11531479</c:v>
                </c:pt>
                <c:pt idx="4">
                  <c:v>9477563</c:v>
                </c:pt>
                <c:pt idx="5">
                  <c:v>12305761</c:v>
                </c:pt>
                <c:pt idx="6">
                  <c:v>8324256</c:v>
                </c:pt>
                <c:pt idx="7">
                  <c:v>8608387</c:v>
                </c:pt>
                <c:pt idx="8">
                  <c:v>7166339</c:v>
                </c:pt>
                <c:pt idx="9">
                  <c:v>7160849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75-4524-A4A5-8BCB12EF2251}"/>
            </c:ext>
          </c:extLst>
        </c:ser>
        <c:ser>
          <c:idx val="8"/>
          <c:order val="8"/>
          <c:tx>
            <c:strRef>
              <c:f>'Import. 2201 - eaux'!$C$13</c:f>
              <c:strCache>
                <c:ptCount val="1"/>
                <c:pt idx="0">
                  <c:v>Géorgie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eaux'!$D$13:$M$13</c:f>
              <c:numCache>
                <c:formatCode>0</c:formatCode>
                <c:ptCount val="10"/>
                <c:pt idx="0">
                  <c:v>1906501</c:v>
                </c:pt>
                <c:pt idx="1">
                  <c:v>1753912</c:v>
                </c:pt>
                <c:pt idx="2">
                  <c:v>2051833</c:v>
                </c:pt>
                <c:pt idx="3">
                  <c:v>2322424</c:v>
                </c:pt>
                <c:pt idx="4">
                  <c:v>2301704</c:v>
                </c:pt>
                <c:pt idx="5">
                  <c:v>2580198</c:v>
                </c:pt>
                <c:pt idx="6">
                  <c:v>3260627</c:v>
                </c:pt>
                <c:pt idx="7">
                  <c:v>3070131</c:v>
                </c:pt>
                <c:pt idx="8">
                  <c:v>2694422</c:v>
                </c:pt>
                <c:pt idx="9">
                  <c:v>3154589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75-4524-A4A5-8BCB12EF2251}"/>
            </c:ext>
          </c:extLst>
        </c:ser>
        <c:ser>
          <c:idx val="9"/>
          <c:order val="9"/>
          <c:tx>
            <c:strRef>
              <c:f>'Import. 2201 - eaux'!$C$14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eaux'!$D$14:$M$14</c:f>
              <c:numCache>
                <c:formatCode>0</c:formatCode>
                <c:ptCount val="10"/>
                <c:pt idx="0">
                  <c:v>1738144</c:v>
                </c:pt>
                <c:pt idx="1">
                  <c:v>2312788</c:v>
                </c:pt>
                <c:pt idx="2">
                  <c:v>6193724</c:v>
                </c:pt>
                <c:pt idx="3">
                  <c:v>4115233</c:v>
                </c:pt>
                <c:pt idx="4">
                  <c:v>3349917</c:v>
                </c:pt>
                <c:pt idx="5">
                  <c:v>2052266</c:v>
                </c:pt>
                <c:pt idx="6">
                  <c:v>2956710</c:v>
                </c:pt>
                <c:pt idx="7">
                  <c:v>3787389</c:v>
                </c:pt>
                <c:pt idx="8">
                  <c:v>2252670</c:v>
                </c:pt>
                <c:pt idx="9">
                  <c:v>3106832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675-4524-A4A5-8BCB12EF2251}"/>
            </c:ext>
          </c:extLst>
        </c:ser>
        <c:ser>
          <c:idx val="10"/>
          <c:order val="10"/>
          <c:tx>
            <c:strRef>
              <c:f>'Import. 2201 - eaux'!$C$15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eaux'!$D$15:$M$15</c:f>
              <c:numCache>
                <c:formatCode>0</c:formatCode>
                <c:ptCount val="10"/>
                <c:pt idx="0">
                  <c:v>2847270</c:v>
                </c:pt>
                <c:pt idx="1">
                  <c:v>3223475</c:v>
                </c:pt>
                <c:pt idx="2">
                  <c:v>2550752</c:v>
                </c:pt>
                <c:pt idx="3">
                  <c:v>3126536</c:v>
                </c:pt>
                <c:pt idx="4">
                  <c:v>3428271</c:v>
                </c:pt>
                <c:pt idx="5">
                  <c:v>3563263</c:v>
                </c:pt>
                <c:pt idx="6">
                  <c:v>1876696</c:v>
                </c:pt>
                <c:pt idx="7">
                  <c:v>2966067</c:v>
                </c:pt>
                <c:pt idx="8">
                  <c:v>2662403</c:v>
                </c:pt>
                <c:pt idx="9">
                  <c:v>3117777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675-4524-A4A5-8BCB12EF2251}"/>
            </c:ext>
          </c:extLst>
        </c:ser>
        <c:ser>
          <c:idx val="11"/>
          <c:order val="11"/>
          <c:tx>
            <c:strRef>
              <c:f>'Import. 2201 - eaux'!$C$16</c:f>
              <c:strCache>
                <c:ptCount val="1"/>
                <c:pt idx="0">
                  <c:v>Arménie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eaux'!$D$16:$M$16</c:f>
              <c:numCache>
                <c:formatCode>0</c:formatCode>
                <c:ptCount val="10"/>
                <c:pt idx="0">
                  <c:v>483432</c:v>
                </c:pt>
                <c:pt idx="1">
                  <c:v>907040</c:v>
                </c:pt>
                <c:pt idx="2">
                  <c:v>1582428</c:v>
                </c:pt>
                <c:pt idx="3">
                  <c:v>1059512</c:v>
                </c:pt>
                <c:pt idx="4">
                  <c:v>1267687</c:v>
                </c:pt>
                <c:pt idx="5">
                  <c:v>1764827</c:v>
                </c:pt>
                <c:pt idx="6">
                  <c:v>2360392</c:v>
                </c:pt>
                <c:pt idx="7">
                  <c:v>1866173</c:v>
                </c:pt>
                <c:pt idx="8">
                  <c:v>2142464</c:v>
                </c:pt>
                <c:pt idx="9">
                  <c:v>2649943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675-4524-A4A5-8BCB12EF2251}"/>
            </c:ext>
          </c:extLst>
        </c:ser>
        <c:ser>
          <c:idx val="12"/>
          <c:order val="12"/>
          <c:tx>
            <c:strRef>
              <c:f>'Import. 2201 - eaux'!$C$17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eaux'!$D$17:$M$17</c:f>
              <c:numCache>
                <c:formatCode>0</c:formatCode>
                <c:ptCount val="10"/>
                <c:pt idx="0">
                  <c:v>310154604</c:v>
                </c:pt>
                <c:pt idx="1">
                  <c:v>335571249</c:v>
                </c:pt>
                <c:pt idx="2">
                  <c:v>407963983</c:v>
                </c:pt>
                <c:pt idx="3">
                  <c:v>420587743</c:v>
                </c:pt>
                <c:pt idx="4">
                  <c:v>420862193</c:v>
                </c:pt>
                <c:pt idx="5">
                  <c:v>331147406</c:v>
                </c:pt>
                <c:pt idx="6">
                  <c:v>473474093</c:v>
                </c:pt>
                <c:pt idx="7">
                  <c:v>571347188</c:v>
                </c:pt>
                <c:pt idx="8">
                  <c:v>471249906</c:v>
                </c:pt>
                <c:pt idx="9">
                  <c:v>431407794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75-4524-A4A5-8BCB12EF22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485328"/>
        <c:axId val="4484908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882637985</c:v>
                      </c:pt>
                      <c:pt idx="1">
                        <c:v>1052816124</c:v>
                      </c:pt>
                      <c:pt idx="2">
                        <c:v>1241283109</c:v>
                      </c:pt>
                      <c:pt idx="3">
                        <c:v>1241944030</c:v>
                      </c:pt>
                      <c:pt idx="4">
                        <c:v>1294304777</c:v>
                      </c:pt>
                      <c:pt idx="5">
                        <c:v>1148493154</c:v>
                      </c:pt>
                      <c:pt idx="6">
                        <c:v>1352303158</c:v>
                      </c:pt>
                      <c:pt idx="7">
                        <c:v>1483757040</c:v>
                      </c:pt>
                      <c:pt idx="8">
                        <c:v>1350872905</c:v>
                      </c:pt>
                      <c:pt idx="9">
                        <c:v>1385065090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675-4524-A4A5-8BCB12EF225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440870092</c:v>
                      </c:pt>
                      <c:pt idx="1">
                        <c:v>495153277</c:v>
                      </c:pt>
                      <c:pt idx="2">
                        <c:v>527674164</c:v>
                      </c:pt>
                      <c:pt idx="3">
                        <c:v>584496023</c:v>
                      </c:pt>
                      <c:pt idx="4">
                        <c:v>629354329</c:v>
                      </c:pt>
                      <c:pt idx="5">
                        <c:v>615213449</c:v>
                      </c:pt>
                      <c:pt idx="6">
                        <c:v>673183101</c:v>
                      </c:pt>
                      <c:pt idx="7">
                        <c:v>718403358</c:v>
                      </c:pt>
                      <c:pt idx="8">
                        <c:v>637474627</c:v>
                      </c:pt>
                      <c:pt idx="9">
                        <c:v>687689499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675-4524-A4A5-8BCB12EF2251}"/>
                  </c:ext>
                </c:extLst>
              </c15:ser>
            </c15:filteredBarSeries>
          </c:ext>
        </c:extLst>
      </c:barChart>
      <c:catAx>
        <c:axId val="44848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90816"/>
        <c:crosses val="autoZero"/>
        <c:auto val="1"/>
        <c:lblAlgn val="ctr"/>
        <c:lblOffset val="100"/>
        <c:noMultiLvlLbl val="0"/>
      </c:catAx>
      <c:valAx>
        <c:axId val="44849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8532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</a:t>
                  </a:r>
                  <a:r>
                    <a:rPr lang="en-US" sz="1200" baseline="0"/>
                    <a:t> L)</a:t>
                  </a:r>
                  <a:endParaRPr lang="en-US" sz="120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98533596932605"/>
          <c:y val="0.75583694876380347"/>
          <c:w val="0.82701466403067392"/>
          <c:h val="0.223793675870309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2201 - eaux'!$C$36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eaux'!$D$36:$M$36</c:f>
              <c:numCache>
                <c:formatCode>0%</c:formatCode>
                <c:ptCount val="10"/>
                <c:pt idx="0">
                  <c:v>0.24867815880369118</c:v>
                </c:pt>
                <c:pt idx="1">
                  <c:v>0.209928148858784</c:v>
                </c:pt>
                <c:pt idx="2">
                  <c:v>0.19051449849383231</c:v>
                </c:pt>
                <c:pt idx="3">
                  <c:v>0.23256515190946245</c:v>
                </c:pt>
                <c:pt idx="4">
                  <c:v>0.25212060466651587</c:v>
                </c:pt>
                <c:pt idx="5">
                  <c:v>0.29250616064185958</c:v>
                </c:pt>
                <c:pt idx="6">
                  <c:v>0.23460727731288786</c:v>
                </c:pt>
                <c:pt idx="7">
                  <c:v>0.22148572518314724</c:v>
                </c:pt>
                <c:pt idx="8">
                  <c:v>0.27019545114053495</c:v>
                </c:pt>
                <c:pt idx="9">
                  <c:v>0.28576608915903007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2B-4E74-AD6A-BA7F0C7FF329}"/>
            </c:ext>
          </c:extLst>
        </c:ser>
        <c:ser>
          <c:idx val="2"/>
          <c:order val="2"/>
          <c:tx>
            <c:strRef>
              <c:f>'Import. 2201 - eaux'!$C$37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eaux'!$D$37:$M$37</c:f>
              <c:numCache>
                <c:formatCode>0%</c:formatCode>
                <c:ptCount val="10"/>
                <c:pt idx="0">
                  <c:v>0.21659474014139557</c:v>
                </c:pt>
                <c:pt idx="1">
                  <c:v>0.23044864290091363</c:v>
                </c:pt>
                <c:pt idx="2">
                  <c:v>0.20924129323667451</c:v>
                </c:pt>
                <c:pt idx="3">
                  <c:v>0.2108586165513433</c:v>
                </c:pt>
                <c:pt idx="4">
                  <c:v>0.2089926899806227</c:v>
                </c:pt>
                <c:pt idx="5">
                  <c:v>0.20839267362319863</c:v>
                </c:pt>
                <c:pt idx="6">
                  <c:v>0.22100914667833677</c:v>
                </c:pt>
                <c:pt idx="7">
                  <c:v>0.19408111991165347</c:v>
                </c:pt>
                <c:pt idx="8">
                  <c:v>0.16894067765760687</c:v>
                </c:pt>
                <c:pt idx="9">
                  <c:v>0.18832572410008544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2B-4E74-AD6A-BA7F0C7FF329}"/>
            </c:ext>
          </c:extLst>
        </c:ser>
        <c:ser>
          <c:idx val="3"/>
          <c:order val="3"/>
          <c:tx>
            <c:strRef>
              <c:f>'Import. 2201 - eaux'!$C$38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eaux'!$D$38:$M$38</c:f>
              <c:numCache>
                <c:formatCode>0%</c:formatCode>
                <c:ptCount val="10"/>
                <c:pt idx="0">
                  <c:v>5.963258537983724E-2</c:v>
                </c:pt>
                <c:pt idx="1">
                  <c:v>6.2658885532038078E-2</c:v>
                </c:pt>
                <c:pt idx="2">
                  <c:v>6.373346130822119E-2</c:v>
                </c:pt>
                <c:pt idx="3">
                  <c:v>7.3075694884575437E-2</c:v>
                </c:pt>
                <c:pt idx="4">
                  <c:v>8.2616025143512239E-2</c:v>
                </c:pt>
                <c:pt idx="5">
                  <c:v>0.12775247243659235</c:v>
                </c:pt>
                <c:pt idx="6">
                  <c:v>0.11612641224047189</c:v>
                </c:pt>
                <c:pt idx="7">
                  <c:v>9.6076478262236253E-2</c:v>
                </c:pt>
                <c:pt idx="8">
                  <c:v>0.12283700441826539</c:v>
                </c:pt>
                <c:pt idx="9">
                  <c:v>0.15228726904090839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2B-4E74-AD6A-BA7F0C7FF329}"/>
            </c:ext>
          </c:extLst>
        </c:ser>
        <c:ser>
          <c:idx val="4"/>
          <c:order val="4"/>
          <c:tx>
            <c:strRef>
              <c:f>'Import. 2201 - eaux'!$C$39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eaux'!$D$39:$M$39</c:f>
              <c:numCache>
                <c:formatCode>0%</c:formatCode>
                <c:ptCount val="10"/>
                <c:pt idx="0">
                  <c:v>9.2732418489784349E-2</c:v>
                </c:pt>
                <c:pt idx="1">
                  <c:v>0.15109888457597367</c:v>
                </c:pt>
                <c:pt idx="2">
                  <c:v>0.18375628359573529</c:v>
                </c:pt>
                <c:pt idx="3">
                  <c:v>0.12011871662203651</c:v>
                </c:pt>
                <c:pt idx="4">
                  <c:v>0.10931292730599262</c:v>
                </c:pt>
                <c:pt idx="5">
                  <c:v>5.6536414495684494E-2</c:v>
                </c:pt>
                <c:pt idx="6">
                  <c:v>5.7855610657384857E-2</c:v>
                </c:pt>
                <c:pt idx="7">
                  <c:v>8.3958140478309032E-2</c:v>
                </c:pt>
                <c:pt idx="8">
                  <c:v>7.0457193010322466E-2</c:v>
                </c:pt>
                <c:pt idx="9">
                  <c:v>4.2051601343876192E-2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2B-4E74-AD6A-BA7F0C7FF329}"/>
            </c:ext>
          </c:extLst>
        </c:ser>
        <c:ser>
          <c:idx val="5"/>
          <c:order val="5"/>
          <c:tx>
            <c:strRef>
              <c:f>'Import. 2201 - eaux'!$C$40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eaux'!$D$40:$M$40</c:f>
              <c:numCache>
                <c:formatCode>0%</c:formatCode>
                <c:ptCount val="10"/>
                <c:pt idx="0">
                  <c:v>9.6197060904873698E-3</c:v>
                </c:pt>
                <c:pt idx="1">
                  <c:v>7.2218403828321308E-3</c:v>
                </c:pt>
                <c:pt idx="2">
                  <c:v>6.5080334545984707E-3</c:v>
                </c:pt>
                <c:pt idx="3">
                  <c:v>6.8899683023557834E-3</c:v>
                </c:pt>
                <c:pt idx="4">
                  <c:v>6.4758642237476649E-3</c:v>
                </c:pt>
                <c:pt idx="5">
                  <c:v>7.0927945644506645E-3</c:v>
                </c:pt>
                <c:pt idx="6">
                  <c:v>6.3908865026846293E-3</c:v>
                </c:pt>
                <c:pt idx="7">
                  <c:v>5.6504129544012139E-3</c:v>
                </c:pt>
                <c:pt idx="8">
                  <c:v>6.197258801337791E-3</c:v>
                </c:pt>
                <c:pt idx="9">
                  <c:v>6.2432452181723818E-3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2B-4E74-AD6A-BA7F0C7FF329}"/>
            </c:ext>
          </c:extLst>
        </c:ser>
        <c:ser>
          <c:idx val="6"/>
          <c:order val="6"/>
          <c:tx>
            <c:strRef>
              <c:f>'Import. 2201 - eaux'!$C$41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eaux'!$D$41:$M$41</c:f>
              <c:numCache>
                <c:formatCode>0%</c:formatCode>
                <c:ptCount val="10"/>
                <c:pt idx="0">
                  <c:v>1.3444517686376256E-2</c:v>
                </c:pt>
                <c:pt idx="1">
                  <c:v>1.2120802207622725E-2</c:v>
                </c:pt>
                <c:pt idx="2">
                  <c:v>7.6107738287124315E-3</c:v>
                </c:pt>
                <c:pt idx="3">
                  <c:v>9.2850230939956289E-3</c:v>
                </c:pt>
                <c:pt idx="4">
                  <c:v>7.3225125707776012E-3</c:v>
                </c:pt>
                <c:pt idx="5">
                  <c:v>1.0714701221458043E-2</c:v>
                </c:pt>
                <c:pt idx="6">
                  <c:v>6.15561381392559E-3</c:v>
                </c:pt>
                <c:pt idx="7">
                  <c:v>5.8017497258176448E-3</c:v>
                </c:pt>
                <c:pt idx="8">
                  <c:v>5.3049690858963522E-3</c:v>
                </c:pt>
                <c:pt idx="9">
                  <c:v>5.170045113186702E-3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2B-4E74-AD6A-BA7F0C7FF329}"/>
            </c:ext>
          </c:extLst>
        </c:ser>
        <c:ser>
          <c:idx val="7"/>
          <c:order val="7"/>
          <c:tx>
            <c:strRef>
              <c:f>'Import. 2201 - eaux'!$C$42</c:f>
              <c:strCache>
                <c:ptCount val="1"/>
                <c:pt idx="0">
                  <c:v>Géorgie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eaux'!$D$42:$M$42</c:f>
              <c:numCache>
                <c:formatCode>0%</c:formatCode>
                <c:ptCount val="10"/>
                <c:pt idx="0">
                  <c:v>2.1600033449727411E-3</c:v>
                </c:pt>
                <c:pt idx="1">
                  <c:v>1.6659243338108297E-3</c:v>
                </c:pt>
                <c:pt idx="2">
                  <c:v>1.6529935718314847E-3</c:v>
                </c:pt>
                <c:pt idx="3">
                  <c:v>1.8699908722939792E-3</c:v>
                </c:pt>
                <c:pt idx="4">
                  <c:v>1.7783323069663676E-3</c:v>
                </c:pt>
                <c:pt idx="5">
                  <c:v>2.2465941490496686E-3</c:v>
                </c:pt>
                <c:pt idx="6">
                  <c:v>2.4111657069723416E-3</c:v>
                </c:pt>
                <c:pt idx="7">
                  <c:v>2.0691601908085977E-3</c:v>
                </c:pt>
                <c:pt idx="8">
                  <c:v>1.9945784611025267E-3</c:v>
                </c:pt>
                <c:pt idx="9">
                  <c:v>2.2775745506660628E-3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2B-4E74-AD6A-BA7F0C7FF329}"/>
            </c:ext>
          </c:extLst>
        </c:ser>
        <c:ser>
          <c:idx val="8"/>
          <c:order val="8"/>
          <c:tx>
            <c:strRef>
              <c:f>'Import. 2201 - eaux'!$C$43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eaux'!$D$43:$M$43</c:f>
              <c:numCache>
                <c:formatCode>0%</c:formatCode>
                <c:ptCount val="10"/>
                <c:pt idx="0">
                  <c:v>1.9692603644290247E-3</c:v>
                </c:pt>
                <c:pt idx="1">
                  <c:v>2.1967634682616239E-3</c:v>
                </c:pt>
                <c:pt idx="2">
                  <c:v>4.9897754630607799E-3</c:v>
                </c:pt>
                <c:pt idx="3">
                  <c:v>3.3135414322978791E-3</c:v>
                </c:pt>
                <c:pt idx="4">
                  <c:v>2.588197972787054E-3</c:v>
                </c:pt>
                <c:pt idx="5">
                  <c:v>1.7869205339642799E-3</c:v>
                </c:pt>
                <c:pt idx="6">
                  <c:v>2.1864254198539703E-3</c:v>
                </c:pt>
                <c:pt idx="7">
                  <c:v>2.5525668272482131E-3</c:v>
                </c:pt>
                <c:pt idx="8">
                  <c:v>1.6675662023141991E-3</c:v>
                </c:pt>
                <c:pt idx="9">
                  <c:v>2.2430945826524295E-3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62B-4E74-AD6A-BA7F0C7FF329}"/>
            </c:ext>
          </c:extLst>
        </c:ser>
        <c:ser>
          <c:idx val="9"/>
          <c:order val="9"/>
          <c:tx>
            <c:strRef>
              <c:f>'Import. 2201 - eaux'!$C$44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eaux'!$D$44:$M$44</c:f>
              <c:numCache>
                <c:formatCode>0%</c:formatCode>
                <c:ptCount val="10"/>
                <c:pt idx="0">
                  <c:v>3.2258638857469973E-3</c:v>
                </c:pt>
                <c:pt idx="1">
                  <c:v>3.0617644681893187E-3</c:v>
                </c:pt>
                <c:pt idx="2">
                  <c:v>2.054931692460499E-3</c:v>
                </c:pt>
                <c:pt idx="3">
                  <c:v>2.5174532221069576E-3</c:v>
                </c:pt>
                <c:pt idx="4">
                  <c:v>2.6487354917643174E-3</c:v>
                </c:pt>
                <c:pt idx="5">
                  <c:v>3.1025548455293622E-3</c:v>
                </c:pt>
                <c:pt idx="6">
                  <c:v>1.3877775770157596E-3</c:v>
                </c:pt>
                <c:pt idx="7">
                  <c:v>1.9990247190335149E-3</c:v>
                </c:pt>
                <c:pt idx="8">
                  <c:v>1.9708760092423351E-3</c:v>
                </c:pt>
                <c:pt idx="9">
                  <c:v>2.2509967383554518E-3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2B-4E74-AD6A-BA7F0C7FF329}"/>
            </c:ext>
          </c:extLst>
        </c:ser>
        <c:ser>
          <c:idx val="10"/>
          <c:order val="10"/>
          <c:tx>
            <c:strRef>
              <c:f>'Import. 2201 - eaux'!$C$45</c:f>
              <c:strCache>
                <c:ptCount val="1"/>
                <c:pt idx="0">
                  <c:v>Arménie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eaux'!$D$45:$M$45</c:f>
              <c:numCache>
                <c:formatCode>0%</c:formatCode>
                <c:ptCount val="10"/>
                <c:pt idx="0">
                  <c:v>5.4771266160723862E-4</c:v>
                </c:pt>
                <c:pt idx="1">
                  <c:v>8.6153695723603868E-4</c:v>
                </c:pt>
                <c:pt idx="2">
                  <c:v>1.2748324604810199E-3</c:v>
                </c:pt>
                <c:pt idx="3">
                  <c:v>8.5310768795273328E-4</c:v>
                </c:pt>
                <c:pt idx="4">
                  <c:v>9.7943469152474583E-4</c:v>
                </c:pt>
                <c:pt idx="5">
                  <c:v>1.5366456420340142E-3</c:v>
                </c:pt>
                <c:pt idx="6">
                  <c:v>1.745460687595318E-3</c:v>
                </c:pt>
                <c:pt idx="7">
                  <c:v>1.2577348916908929E-3</c:v>
                </c:pt>
                <c:pt idx="8">
                  <c:v>1.5859848784220009E-3</c:v>
                </c:pt>
                <c:pt idx="9">
                  <c:v>1.9132263307567734E-3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62B-4E74-AD6A-BA7F0C7FF329}"/>
            </c:ext>
          </c:extLst>
        </c:ser>
        <c:ser>
          <c:idx val="11"/>
          <c:order val="11"/>
          <c:tx>
            <c:strRef>
              <c:f>'Import. 2201 - eaux'!$C$46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eaux'!$D$46:$M$46</c:f>
              <c:numCache>
                <c:formatCode>0%</c:formatCode>
                <c:ptCount val="10"/>
                <c:pt idx="0">
                  <c:v>0.35139503315167203</c:v>
                </c:pt>
                <c:pt idx="1">
                  <c:v>0.31873680631433793</c:v>
                </c:pt>
                <c:pt idx="2">
                  <c:v>0.32866312289439203</c:v>
                </c:pt>
                <c:pt idx="3">
                  <c:v>0.33865273542157937</c:v>
                </c:pt>
                <c:pt idx="4">
                  <c:v>0.32516467564578877</c:v>
                </c:pt>
                <c:pt idx="5">
                  <c:v>0.28833206784617893</c:v>
                </c:pt>
                <c:pt idx="6">
                  <c:v>0.35012422340287103</c:v>
                </c:pt>
                <c:pt idx="7">
                  <c:v>0.38506788685565396</c:v>
                </c:pt>
                <c:pt idx="8">
                  <c:v>0.3488484403349551</c:v>
                </c:pt>
                <c:pt idx="9">
                  <c:v>0.31147113382231012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62B-4E74-AD6A-BA7F0C7FF3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487680"/>
        <c:axId val="4484861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0.64860496684832791</c:v>
                      </c:pt>
                      <c:pt idx="1">
                        <c:v>0.68126319368566191</c:v>
                      </c:pt>
                      <c:pt idx="2">
                        <c:v>0.67133687710560797</c:v>
                      </c:pt>
                      <c:pt idx="3">
                        <c:v>0.66134726457842075</c:v>
                      </c:pt>
                      <c:pt idx="4">
                        <c:v>0.67483532435421123</c:v>
                      </c:pt>
                      <c:pt idx="5">
                        <c:v>0.71166793215382107</c:v>
                      </c:pt>
                      <c:pt idx="6">
                        <c:v>0.64987577659712892</c:v>
                      </c:pt>
                      <c:pt idx="7">
                        <c:v>0.61493211314434604</c:v>
                      </c:pt>
                      <c:pt idx="8">
                        <c:v>0.6511515596650449</c:v>
                      </c:pt>
                      <c:pt idx="9">
                        <c:v>0.68852886617769005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62B-4E74-AD6A-BA7F0C7FF329}"/>
                  </c:ext>
                </c:extLst>
              </c15:ser>
            </c15:filteredBarSeries>
          </c:ext>
        </c:extLst>
      </c:barChart>
      <c:catAx>
        <c:axId val="448487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86112"/>
        <c:crosses val="autoZero"/>
        <c:auto val="1"/>
        <c:lblAlgn val="ctr"/>
        <c:lblOffset val="100"/>
        <c:noMultiLvlLbl val="0"/>
      </c:catAx>
      <c:valAx>
        <c:axId val="4484861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87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98533596932605"/>
          <c:y val="0.75568360241183641"/>
          <c:w val="0.82701466403067392"/>
          <c:h val="0.22393422925713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2202 - eaux ar.'!$C$7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ar.'!$D$7:$M$7</c:f>
              <c:numCache>
                <c:formatCode>0</c:formatCode>
                <c:ptCount val="10"/>
                <c:pt idx="0">
                  <c:v>435542250</c:v>
                </c:pt>
                <c:pt idx="1">
                  <c:v>462932094</c:v>
                </c:pt>
                <c:pt idx="2">
                  <c:v>498175504</c:v>
                </c:pt>
                <c:pt idx="3">
                  <c:v>414996923</c:v>
                </c:pt>
                <c:pt idx="4">
                  <c:v>445547434</c:v>
                </c:pt>
                <c:pt idx="5">
                  <c:v>536919416</c:v>
                </c:pt>
                <c:pt idx="6">
                  <c:v>669920018</c:v>
                </c:pt>
                <c:pt idx="7">
                  <c:v>713929161</c:v>
                </c:pt>
                <c:pt idx="8">
                  <c:v>815482186</c:v>
                </c:pt>
                <c:pt idx="9">
                  <c:v>963821394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D1-4C7E-9022-78C1E295C4F1}"/>
            </c:ext>
          </c:extLst>
        </c:ser>
        <c:ser>
          <c:idx val="3"/>
          <c:order val="3"/>
          <c:tx>
            <c:strRef>
              <c:f>'Import. 2202 - eaux ar.'!$C$8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ar.'!$D$8:$M$8</c:f>
              <c:numCache>
                <c:formatCode>0</c:formatCode>
                <c:ptCount val="10"/>
                <c:pt idx="0">
                  <c:v>107026342</c:v>
                </c:pt>
                <c:pt idx="1">
                  <c:v>138647398</c:v>
                </c:pt>
                <c:pt idx="2">
                  <c:v>143658282</c:v>
                </c:pt>
                <c:pt idx="3">
                  <c:v>207882030</c:v>
                </c:pt>
                <c:pt idx="4">
                  <c:v>225648479</c:v>
                </c:pt>
                <c:pt idx="5">
                  <c:v>274995478</c:v>
                </c:pt>
                <c:pt idx="6">
                  <c:v>318047061</c:v>
                </c:pt>
                <c:pt idx="7">
                  <c:v>342388196</c:v>
                </c:pt>
                <c:pt idx="8">
                  <c:v>382257211</c:v>
                </c:pt>
                <c:pt idx="9">
                  <c:v>379124035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D1-4C7E-9022-78C1E295C4F1}"/>
            </c:ext>
          </c:extLst>
        </c:ser>
        <c:ser>
          <c:idx val="4"/>
          <c:order val="4"/>
          <c:tx>
            <c:strRef>
              <c:f>'Import. 2202 - eaux ar.'!$C$9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ar.'!$D$9:$M$9</c:f>
              <c:numCache>
                <c:formatCode>0</c:formatCode>
                <c:ptCount val="10"/>
                <c:pt idx="0">
                  <c:v>82016683</c:v>
                </c:pt>
                <c:pt idx="1">
                  <c:v>85631386</c:v>
                </c:pt>
                <c:pt idx="2">
                  <c:v>88718310</c:v>
                </c:pt>
                <c:pt idx="3">
                  <c:v>73902558</c:v>
                </c:pt>
                <c:pt idx="4">
                  <c:v>106290938</c:v>
                </c:pt>
                <c:pt idx="5">
                  <c:v>122542629</c:v>
                </c:pt>
                <c:pt idx="6">
                  <c:v>144328164</c:v>
                </c:pt>
                <c:pt idx="7">
                  <c:v>154097606</c:v>
                </c:pt>
                <c:pt idx="8">
                  <c:v>133435606</c:v>
                </c:pt>
                <c:pt idx="9">
                  <c:v>128733129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D1-4C7E-9022-78C1E295C4F1}"/>
            </c:ext>
          </c:extLst>
        </c:ser>
        <c:ser>
          <c:idx val="5"/>
          <c:order val="5"/>
          <c:tx>
            <c:strRef>
              <c:f>'Import. 2202 - eaux ar.'!$C$10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ar.'!$D$10:$M$10</c:f>
              <c:numCache>
                <c:formatCode>0</c:formatCode>
                <c:ptCount val="10"/>
                <c:pt idx="0">
                  <c:v>86050482</c:v>
                </c:pt>
                <c:pt idx="1">
                  <c:v>100016708</c:v>
                </c:pt>
                <c:pt idx="2">
                  <c:v>97185551</c:v>
                </c:pt>
                <c:pt idx="3">
                  <c:v>103396354</c:v>
                </c:pt>
                <c:pt idx="4">
                  <c:v>106016326</c:v>
                </c:pt>
                <c:pt idx="5">
                  <c:v>110697114</c:v>
                </c:pt>
                <c:pt idx="6">
                  <c:v>95641095</c:v>
                </c:pt>
                <c:pt idx="7">
                  <c:v>107987454</c:v>
                </c:pt>
                <c:pt idx="8">
                  <c:v>96114510</c:v>
                </c:pt>
                <c:pt idx="9">
                  <c:v>106913254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D1-4C7E-9022-78C1E295C4F1}"/>
            </c:ext>
          </c:extLst>
        </c:ser>
        <c:ser>
          <c:idx val="6"/>
          <c:order val="6"/>
          <c:tx>
            <c:strRef>
              <c:f>'Import. 2202 - eaux ar.'!$C$11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ar.'!$D$11:$M$11</c:f>
              <c:numCache>
                <c:formatCode>0</c:formatCode>
                <c:ptCount val="10"/>
                <c:pt idx="0">
                  <c:v>74725807</c:v>
                </c:pt>
                <c:pt idx="1">
                  <c:v>136223403</c:v>
                </c:pt>
                <c:pt idx="2">
                  <c:v>125451753</c:v>
                </c:pt>
                <c:pt idx="3">
                  <c:v>135244967</c:v>
                </c:pt>
                <c:pt idx="4">
                  <c:v>117766406</c:v>
                </c:pt>
                <c:pt idx="5">
                  <c:v>125801673</c:v>
                </c:pt>
                <c:pt idx="6">
                  <c:v>163382138</c:v>
                </c:pt>
                <c:pt idx="7">
                  <c:v>142744829</c:v>
                </c:pt>
                <c:pt idx="8">
                  <c:v>105368798</c:v>
                </c:pt>
                <c:pt idx="9">
                  <c:v>106845196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D1-4C7E-9022-78C1E295C4F1}"/>
            </c:ext>
          </c:extLst>
        </c:ser>
        <c:ser>
          <c:idx val="7"/>
          <c:order val="7"/>
          <c:tx>
            <c:strRef>
              <c:f>'Import. 2202 - eaux ar.'!$C$12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ar.'!$D$12:$M$12</c:f>
              <c:numCache>
                <c:formatCode>0</c:formatCode>
                <c:ptCount val="10"/>
                <c:pt idx="0">
                  <c:v>165781720</c:v>
                </c:pt>
                <c:pt idx="1">
                  <c:v>198849910</c:v>
                </c:pt>
                <c:pt idx="2">
                  <c:v>194662087</c:v>
                </c:pt>
                <c:pt idx="3">
                  <c:v>145975311</c:v>
                </c:pt>
                <c:pt idx="4">
                  <c:v>78869301</c:v>
                </c:pt>
                <c:pt idx="5">
                  <c:v>84024092</c:v>
                </c:pt>
                <c:pt idx="6">
                  <c:v>86699164</c:v>
                </c:pt>
                <c:pt idx="7">
                  <c:v>76627726</c:v>
                </c:pt>
                <c:pt idx="8">
                  <c:v>56192605</c:v>
                </c:pt>
                <c:pt idx="9">
                  <c:v>72982349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D1-4C7E-9022-78C1E295C4F1}"/>
            </c:ext>
          </c:extLst>
        </c:ser>
        <c:ser>
          <c:idx val="8"/>
          <c:order val="8"/>
          <c:tx>
            <c:strRef>
              <c:f>'Import. 2202 - eaux ar.'!$C$13</c:f>
              <c:strCache>
                <c:ptCount val="1"/>
                <c:pt idx="0">
                  <c:v>Taïwan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ar.'!$D$13:$M$13</c:f>
              <c:numCache>
                <c:formatCode>0</c:formatCode>
                <c:ptCount val="10"/>
                <c:pt idx="0">
                  <c:v>37330900</c:v>
                </c:pt>
                <c:pt idx="1">
                  <c:v>40390063</c:v>
                </c:pt>
                <c:pt idx="2">
                  <c:v>40043489</c:v>
                </c:pt>
                <c:pt idx="3">
                  <c:v>42533084</c:v>
                </c:pt>
                <c:pt idx="4">
                  <c:v>43961595</c:v>
                </c:pt>
                <c:pt idx="5">
                  <c:v>52689918</c:v>
                </c:pt>
                <c:pt idx="6">
                  <c:v>53837650</c:v>
                </c:pt>
                <c:pt idx="7">
                  <c:v>54987217</c:v>
                </c:pt>
                <c:pt idx="8">
                  <c:v>52664388</c:v>
                </c:pt>
                <c:pt idx="9">
                  <c:v>63700857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D1-4C7E-9022-78C1E295C4F1}"/>
            </c:ext>
          </c:extLst>
        </c:ser>
        <c:ser>
          <c:idx val="9"/>
          <c:order val="9"/>
          <c:tx>
            <c:strRef>
              <c:f>'Import. 2202 - eaux ar.'!$C$14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ar.'!$D$14:$M$14</c:f>
              <c:numCache>
                <c:formatCode>0</c:formatCode>
                <c:ptCount val="10"/>
                <c:pt idx="0">
                  <c:v>52759789</c:v>
                </c:pt>
                <c:pt idx="1">
                  <c:v>70227201</c:v>
                </c:pt>
                <c:pt idx="2">
                  <c:v>105770902</c:v>
                </c:pt>
                <c:pt idx="3">
                  <c:v>88483594</c:v>
                </c:pt>
                <c:pt idx="4">
                  <c:v>97214766</c:v>
                </c:pt>
                <c:pt idx="5">
                  <c:v>92320964</c:v>
                </c:pt>
                <c:pt idx="6">
                  <c:v>110134754</c:v>
                </c:pt>
                <c:pt idx="7">
                  <c:v>81482780</c:v>
                </c:pt>
                <c:pt idx="8">
                  <c:v>64762707</c:v>
                </c:pt>
                <c:pt idx="9">
                  <c:v>61355271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DD1-4C7E-9022-78C1E295C4F1}"/>
            </c:ext>
          </c:extLst>
        </c:ser>
        <c:ser>
          <c:idx val="10"/>
          <c:order val="10"/>
          <c:tx>
            <c:strRef>
              <c:f>'Import. 2202 - eaux ar.'!$C$15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ar.'!$D$15:$M$15</c:f>
              <c:numCache>
                <c:formatCode>0</c:formatCode>
                <c:ptCount val="10"/>
                <c:pt idx="0">
                  <c:v>217665709</c:v>
                </c:pt>
                <c:pt idx="1">
                  <c:v>244279610</c:v>
                </c:pt>
                <c:pt idx="2">
                  <c:v>297668925</c:v>
                </c:pt>
                <c:pt idx="3">
                  <c:v>325273589</c:v>
                </c:pt>
                <c:pt idx="4">
                  <c:v>362175621</c:v>
                </c:pt>
                <c:pt idx="5">
                  <c:v>363526546</c:v>
                </c:pt>
                <c:pt idx="6">
                  <c:v>307293900</c:v>
                </c:pt>
                <c:pt idx="7">
                  <c:v>234550743</c:v>
                </c:pt>
                <c:pt idx="8">
                  <c:v>120606607</c:v>
                </c:pt>
                <c:pt idx="9">
                  <c:v>51036629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D1-4C7E-9022-78C1E295C4F1}"/>
            </c:ext>
          </c:extLst>
        </c:ser>
        <c:ser>
          <c:idx val="11"/>
          <c:order val="11"/>
          <c:tx>
            <c:strRef>
              <c:f>'Import. 2202 - eaux ar.'!$C$16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ar.'!$D$16:$M$16</c:f>
              <c:numCache>
                <c:formatCode>0</c:formatCode>
                <c:ptCount val="10"/>
                <c:pt idx="0">
                  <c:v>3389327</c:v>
                </c:pt>
                <c:pt idx="1">
                  <c:v>3764339</c:v>
                </c:pt>
                <c:pt idx="2">
                  <c:v>14568053</c:v>
                </c:pt>
                <c:pt idx="3">
                  <c:v>11912478</c:v>
                </c:pt>
                <c:pt idx="4">
                  <c:v>22687754</c:v>
                </c:pt>
                <c:pt idx="5">
                  <c:v>42092517</c:v>
                </c:pt>
                <c:pt idx="6">
                  <c:v>44243620</c:v>
                </c:pt>
                <c:pt idx="7">
                  <c:v>43810194</c:v>
                </c:pt>
                <c:pt idx="8">
                  <c:v>42050853</c:v>
                </c:pt>
                <c:pt idx="9">
                  <c:v>49357865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DD1-4C7E-9022-78C1E295C4F1}"/>
            </c:ext>
          </c:extLst>
        </c:ser>
        <c:ser>
          <c:idx val="12"/>
          <c:order val="12"/>
          <c:tx>
            <c:strRef>
              <c:f>'Import. 2202 - eaux ar.'!$C$17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ar.'!$D$17:$M$17</c:f>
              <c:numCache>
                <c:formatCode>0</c:formatCode>
                <c:ptCount val="10"/>
                <c:pt idx="0">
                  <c:v>593218995</c:v>
                </c:pt>
                <c:pt idx="1">
                  <c:v>573098762</c:v>
                </c:pt>
                <c:pt idx="2">
                  <c:v>597004043</c:v>
                </c:pt>
                <c:pt idx="3">
                  <c:v>574231464</c:v>
                </c:pt>
                <c:pt idx="4">
                  <c:v>551194097</c:v>
                </c:pt>
                <c:pt idx="5">
                  <c:v>600981529</c:v>
                </c:pt>
                <c:pt idx="6">
                  <c:v>713304503</c:v>
                </c:pt>
                <c:pt idx="7">
                  <c:v>578835810</c:v>
                </c:pt>
                <c:pt idx="8">
                  <c:v>494535784</c:v>
                </c:pt>
                <c:pt idx="9">
                  <c:v>491133385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D1-4C7E-9022-78C1E295C4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487288"/>
        <c:axId val="4484880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1855508004</c:v>
                      </c:pt>
                      <c:pt idx="1">
                        <c:v>2054060874</c:v>
                      </c:pt>
                      <c:pt idx="2">
                        <c:v>2202906899</c:v>
                      </c:pt>
                      <c:pt idx="3">
                        <c:v>2123832352</c:v>
                      </c:pt>
                      <c:pt idx="4">
                        <c:v>2157372717</c:v>
                      </c:pt>
                      <c:pt idx="5">
                        <c:v>2406591876</c:v>
                      </c:pt>
                      <c:pt idx="6">
                        <c:v>2706832067</c:v>
                      </c:pt>
                      <c:pt idx="7">
                        <c:v>2531441716</c:v>
                      </c:pt>
                      <c:pt idx="8">
                        <c:v>2363471255</c:v>
                      </c:pt>
                      <c:pt idx="9">
                        <c:v>2475003364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DD1-4C7E-9022-78C1E295C4F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406856864</c:v>
                      </c:pt>
                      <c:pt idx="1">
                        <c:v>458673935</c:v>
                      </c:pt>
                      <c:pt idx="2">
                        <c:v>579385480</c:v>
                      </c:pt>
                      <c:pt idx="3">
                        <c:v>568417891</c:v>
                      </c:pt>
                      <c:pt idx="4">
                        <c:v>661538084</c:v>
                      </c:pt>
                      <c:pt idx="5">
                        <c:v>729482114</c:v>
                      </c:pt>
                      <c:pt idx="6">
                        <c:v>731997417</c:v>
                      </c:pt>
                      <c:pt idx="7">
                        <c:v>615979884</c:v>
                      </c:pt>
                      <c:pt idx="8">
                        <c:v>445681253</c:v>
                      </c:pt>
                      <c:pt idx="9">
                        <c:v>381797534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DD1-4C7E-9022-78C1E295C4F1}"/>
                  </c:ext>
                </c:extLst>
              </c15:ser>
            </c15:filteredBarSeries>
          </c:ext>
        </c:extLst>
      </c:barChart>
      <c:catAx>
        <c:axId val="44848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88072"/>
        <c:crosses val="autoZero"/>
        <c:auto val="1"/>
        <c:lblAlgn val="ctr"/>
        <c:lblOffset val="100"/>
        <c:noMultiLvlLbl val="0"/>
      </c:catAx>
      <c:valAx>
        <c:axId val="448488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848728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80790730497768E-2"/>
          <c:y val="0.75464938649721724"/>
          <c:w val="0.90419209269502232"/>
          <c:h val="0.224882165400640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Produits d’épicerie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Produits d’épicerie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– Produits d’épicerie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États-Unis – données 2024 – Trade Data Monitor – Produits d’épicerie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439215" y="4246075"/>
            <a:ext cx="3313569" cy="709066"/>
          </a:xfrm>
        </p:spPr>
        <p:txBody>
          <a:bodyPr>
            <a:normAutofit/>
          </a:bodyPr>
          <a:lstStyle/>
          <a:p>
            <a:r>
              <a:rPr lang="fr-FR" dirty="0" smtClean="0"/>
              <a:t>États-Unis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54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81196" y="2661719"/>
            <a:ext cx="6029607" cy="1172229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1806 – Chocolat et préparations cacaotées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527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Produits d’épicerie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1806 – Chocolat et préparations cacaotées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Les pays de </a:t>
            </a:r>
            <a:r>
              <a:rPr lang="fr-FR" dirty="0" smtClean="0">
                <a:cs typeface="Calibri" panose="020F0502020204030204" pitchFamily="34" charset="0"/>
              </a:rPr>
              <a:t>l’ACEUM </a:t>
            </a:r>
            <a:r>
              <a:rPr lang="fr-FR" dirty="0">
                <a:cs typeface="Calibri" panose="020F0502020204030204" pitchFamily="34" charset="0"/>
              </a:rPr>
              <a:t>restent </a:t>
            </a:r>
            <a:r>
              <a:rPr lang="fr-FR" dirty="0" smtClean="0">
                <a:cs typeface="Calibri" panose="020F0502020204030204" pitchFamily="34" charset="0"/>
              </a:rPr>
              <a:t>en tête mais </a:t>
            </a:r>
            <a:r>
              <a:rPr lang="fr-FR" dirty="0">
                <a:cs typeface="Calibri" panose="020F0502020204030204" pitchFamily="34" charset="0"/>
              </a:rPr>
              <a:t>la concurrence européenne gagne des parts de marché. La France est le </a:t>
            </a:r>
            <a:r>
              <a:rPr lang="fr-FR" dirty="0" smtClean="0">
                <a:cs typeface="Calibri" panose="020F0502020204030204" pitchFamily="34" charset="0"/>
              </a:rPr>
              <a:t>9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1 % </a:t>
            </a:r>
            <a:r>
              <a:rPr lang="fr-FR" dirty="0">
                <a:cs typeface="Calibri" panose="020F0502020204030204" pitchFamily="34" charset="0"/>
              </a:rPr>
              <a:t>de part de marché.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769020"/>
              </p:ext>
            </p:extLst>
          </p:nvPr>
        </p:nvGraphicFramePr>
        <p:xfrm>
          <a:off x="166797" y="1763597"/>
          <a:ext cx="5929203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4040470"/>
              </p:ext>
            </p:extLst>
          </p:nvPr>
        </p:nvGraphicFramePr>
        <p:xfrm>
          <a:off x="6092811" y="1763597"/>
          <a:ext cx="5926014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982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2007 - Confitures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10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Produits d’épicerie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2007 – Confitures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</a:t>
            </a:r>
            <a:r>
              <a:rPr lang="fr-FR" dirty="0" smtClean="0">
                <a:cs typeface="Calibri" panose="020F0502020204030204" pitchFamily="34" charset="0"/>
              </a:rPr>
              <a:t>états-uniennes </a:t>
            </a:r>
            <a:r>
              <a:rPr lang="fr-FR" dirty="0">
                <a:cs typeface="Calibri" panose="020F0502020204030204" pitchFamily="34" charset="0"/>
              </a:rPr>
              <a:t>se maintiennent à un niveau </a:t>
            </a:r>
            <a:r>
              <a:rPr lang="fr-FR" dirty="0" smtClean="0">
                <a:cs typeface="Calibri" panose="020F0502020204030204" pitchFamily="34" charset="0"/>
              </a:rPr>
              <a:t>élevé malgré une légère baisse en 2024. </a:t>
            </a:r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3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</a:t>
            </a:r>
            <a:r>
              <a:rPr lang="fr-FR" dirty="0" smtClean="0">
                <a:cs typeface="Calibri" panose="020F0502020204030204" pitchFamily="34" charset="0"/>
              </a:rPr>
              <a:t>et gagne 1 point de part de marché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237211"/>
              </p:ext>
            </p:extLst>
          </p:nvPr>
        </p:nvGraphicFramePr>
        <p:xfrm>
          <a:off x="166797" y="1763597"/>
          <a:ext cx="5929203" cy="381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524262"/>
              </p:ext>
            </p:extLst>
          </p:nvPr>
        </p:nvGraphicFramePr>
        <p:xfrm>
          <a:off x="6096000" y="1763597"/>
          <a:ext cx="5929202" cy="381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388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</a:t>
            </a:r>
            <a:r>
              <a:rPr lang="fr-FR" dirty="0" smtClean="0"/>
              <a:t>Produits d’épicerie</a:t>
            </a:r>
            <a:endParaRPr lang="fr-FR" dirty="0"/>
          </a:p>
          <a:p>
            <a:r>
              <a:rPr lang="fr-FR" i="1" dirty="0"/>
              <a:t>Source : </a:t>
            </a:r>
            <a:r>
              <a:rPr lang="fr-FR" i="1" dirty="0" smtClean="0"/>
              <a:t>douane américaine,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66798" y="197752"/>
            <a:ext cx="11858404" cy="401386"/>
          </a:xfrm>
        </p:spPr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 poste </a:t>
            </a:r>
            <a:r>
              <a:rPr lang="fr-FR" i="1" dirty="0"/>
              <a:t>Eaux</a:t>
            </a:r>
            <a:r>
              <a:rPr lang="fr-FR" dirty="0"/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20 % </a:t>
            </a:r>
            <a:r>
              <a:rPr lang="fr-FR" dirty="0">
                <a:cs typeface="Calibri" panose="020F0502020204030204" pitchFamily="34" charset="0"/>
              </a:rPr>
              <a:t>dans les importations en provenance de </a:t>
            </a:r>
            <a:r>
              <a:rPr lang="fr-FR" dirty="0" smtClean="0">
                <a:cs typeface="Calibri" panose="020F0502020204030204" pitchFamily="34" charset="0"/>
              </a:rPr>
              <a:t>France, </a:t>
            </a:r>
            <a:r>
              <a:rPr lang="fr-FR" dirty="0">
                <a:cs typeface="Calibri" panose="020F0502020204030204" pitchFamily="34" charset="0"/>
              </a:rPr>
              <a:t>contre </a:t>
            </a:r>
            <a:r>
              <a:rPr lang="fr-FR" dirty="0" smtClean="0">
                <a:cs typeface="Calibri" panose="020F0502020204030204" pitchFamily="34" charset="0"/>
              </a:rPr>
              <a:t>moins de 1 % dans les importations globales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313673"/>
              </p:ext>
            </p:extLst>
          </p:nvPr>
        </p:nvGraphicFramePr>
        <p:xfrm>
          <a:off x="166797" y="1763597"/>
          <a:ext cx="5929204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2786627"/>
              </p:ext>
            </p:extLst>
          </p:nvPr>
        </p:nvGraphicFramePr>
        <p:xfrm>
          <a:off x="6092811" y="1763597"/>
          <a:ext cx="5922824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98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Produits d’épicerie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importations de </a:t>
            </a:r>
            <a:r>
              <a:rPr lang="fr-FR" i="1" dirty="0" smtClean="0"/>
              <a:t>Produits d’épicerie</a:t>
            </a:r>
            <a:r>
              <a:rPr lang="fr-FR" dirty="0" smtClean="0"/>
              <a:t> proviennent majoritairement du </a:t>
            </a:r>
            <a:r>
              <a:rPr lang="fr-FR" dirty="0"/>
              <a:t>continent américain. La part de marché de la France se stabilise à </a:t>
            </a:r>
            <a:r>
              <a:rPr lang="fr-FR" dirty="0" smtClean="0"/>
              <a:t>2 % </a:t>
            </a:r>
            <a:r>
              <a:rPr lang="fr-FR" dirty="0"/>
              <a:t>en </a:t>
            </a:r>
            <a:r>
              <a:rPr lang="fr-FR" dirty="0" smtClean="0"/>
              <a:t>2024, </a:t>
            </a:r>
            <a:r>
              <a:rPr lang="fr-FR" dirty="0"/>
              <a:t>loin derrière l’Italie à </a:t>
            </a:r>
            <a:r>
              <a:rPr lang="fr-FR" dirty="0" smtClean="0"/>
              <a:t>8 %.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250479"/>
              </p:ext>
            </p:extLst>
          </p:nvPr>
        </p:nvGraphicFramePr>
        <p:xfrm>
          <a:off x="166797" y="1763598"/>
          <a:ext cx="5929203" cy="3848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3118081"/>
              </p:ext>
            </p:extLst>
          </p:nvPr>
        </p:nvGraphicFramePr>
        <p:xfrm>
          <a:off x="6095999" y="1763597"/>
          <a:ext cx="5922826" cy="3848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75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/>
              <a:t>2201/02 </a:t>
            </a:r>
            <a:r>
              <a:rPr lang="fr-FR" smtClean="0"/>
              <a:t>– 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110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Produits d’épicerie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2201/02 – Eaux : répartition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>
                <a:cs typeface="Calibri" panose="020F0502020204030204" pitchFamily="34" charset="0"/>
              </a:rPr>
              <a:t>es </a:t>
            </a:r>
            <a:r>
              <a:rPr lang="fr-FR" i="1" dirty="0">
                <a:cs typeface="Calibri" panose="020F0502020204030204" pitchFamily="34" charset="0"/>
              </a:rPr>
              <a:t>Eaux aromatisées </a:t>
            </a:r>
            <a:r>
              <a:rPr lang="fr-FR" dirty="0">
                <a:cs typeface="Calibri" panose="020F0502020204030204" pitchFamily="34" charset="0"/>
              </a:rPr>
              <a:t>représentent </a:t>
            </a:r>
            <a:r>
              <a:rPr lang="fr-FR" dirty="0" smtClean="0">
                <a:cs typeface="Calibri" panose="020F0502020204030204" pitchFamily="34" charset="0"/>
              </a:rPr>
              <a:t>76 % </a:t>
            </a:r>
            <a:r>
              <a:rPr lang="fr-FR" dirty="0">
                <a:cs typeface="Calibri" panose="020F0502020204030204" pitchFamily="34" charset="0"/>
              </a:rPr>
              <a:t>des importations globales </a:t>
            </a:r>
            <a:r>
              <a:rPr lang="fr-FR" dirty="0" smtClean="0">
                <a:cs typeface="Calibri" panose="020F0502020204030204" pitchFamily="34" charset="0"/>
              </a:rPr>
              <a:t>d’eaux et 29 % de celles en </a:t>
            </a:r>
            <a:r>
              <a:rPr lang="fr-FR" dirty="0">
                <a:cs typeface="Calibri" panose="020F0502020204030204" pitchFamily="34" charset="0"/>
              </a:rPr>
              <a:t>provenance de </a:t>
            </a:r>
            <a:r>
              <a:rPr lang="fr-FR" dirty="0" smtClean="0">
                <a:cs typeface="Calibri" panose="020F0502020204030204" pitchFamily="34" charset="0"/>
              </a:rPr>
              <a:t>France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647249"/>
              </p:ext>
            </p:extLst>
          </p:nvPr>
        </p:nvGraphicFramePr>
        <p:xfrm>
          <a:off x="166797" y="1763597"/>
          <a:ext cx="5929203" cy="3907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128637"/>
              </p:ext>
            </p:extLst>
          </p:nvPr>
        </p:nvGraphicFramePr>
        <p:xfrm>
          <a:off x="6096000" y="1763597"/>
          <a:ext cx="5929201" cy="3907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111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Produits d’épicerie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 – Eaux minérales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2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19 % </a:t>
            </a:r>
            <a:r>
              <a:rPr lang="fr-FR" dirty="0">
                <a:cs typeface="Calibri" panose="020F0502020204030204" pitchFamily="34" charset="0"/>
              </a:rPr>
              <a:t>de part de marché, en </a:t>
            </a:r>
            <a:r>
              <a:rPr lang="fr-FR" dirty="0" smtClean="0">
                <a:cs typeface="Calibri" panose="020F0502020204030204" pitchFamily="34" charset="0"/>
              </a:rPr>
              <a:t>hausse de 2 points, retrouvant ainsi son niveau de 2022.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622521"/>
              </p:ext>
            </p:extLst>
          </p:nvPr>
        </p:nvGraphicFramePr>
        <p:xfrm>
          <a:off x="166798" y="1763597"/>
          <a:ext cx="5929202" cy="3740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472926"/>
              </p:ext>
            </p:extLst>
          </p:nvPr>
        </p:nvGraphicFramePr>
        <p:xfrm>
          <a:off x="6096000" y="1765945"/>
          <a:ext cx="5929202" cy="3738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232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Produits d’épicerie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2202 – Eaux aromatisées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Après une baisse entre 2021 et 2023, les </a:t>
            </a:r>
            <a:r>
              <a:rPr lang="fr-FR" dirty="0"/>
              <a:t>importations états-uniennes </a:t>
            </a:r>
            <a:r>
              <a:rPr lang="fr-FR" dirty="0" smtClean="0"/>
              <a:t>repartent à la hausse en 2024. La France a perdu 3 points de part de marché depuis 2019.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902598"/>
              </p:ext>
            </p:extLst>
          </p:nvPr>
        </p:nvGraphicFramePr>
        <p:xfrm>
          <a:off x="166798" y="1763596"/>
          <a:ext cx="5926014" cy="3722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082785"/>
              </p:ext>
            </p:extLst>
          </p:nvPr>
        </p:nvGraphicFramePr>
        <p:xfrm>
          <a:off x="6096000" y="1763596"/>
          <a:ext cx="5929202" cy="3722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56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85723" y="2607399"/>
            <a:ext cx="6020554" cy="1190336"/>
          </a:xfrm>
        </p:spPr>
        <p:txBody>
          <a:bodyPr>
            <a:normAutofit/>
          </a:bodyPr>
          <a:lstStyle/>
          <a:p>
            <a:r>
              <a:rPr lang="fr-FR" dirty="0" smtClean="0"/>
              <a:t>1905 – Produits de la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959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États-Unis – Produits d’épicerie</a:t>
            </a:r>
          </a:p>
          <a:p>
            <a:r>
              <a:rPr lang="fr-FR" i="1" dirty="0"/>
              <a:t>Source : douane américaine,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1905 – Produits de la boulangerie, biscuiterie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Les importations </a:t>
            </a:r>
            <a:r>
              <a:rPr lang="fr-FR" dirty="0" smtClean="0">
                <a:cs typeface="Calibri" panose="020F0502020204030204" pitchFamily="34" charset="0"/>
              </a:rPr>
              <a:t>états-uniennes en provenance des pays </a:t>
            </a:r>
            <a:r>
              <a:rPr lang="fr-FR" dirty="0">
                <a:cs typeface="Calibri" panose="020F0502020204030204" pitchFamily="34" charset="0"/>
              </a:rPr>
              <a:t>de l’ACEUM progressent </a:t>
            </a:r>
            <a:r>
              <a:rPr lang="fr-FR" dirty="0" smtClean="0">
                <a:cs typeface="Calibri" panose="020F0502020204030204" pitchFamily="34" charset="0"/>
              </a:rPr>
              <a:t>régulièrement. </a:t>
            </a:r>
            <a:r>
              <a:rPr lang="fr-FR" dirty="0">
                <a:cs typeface="Calibri" panose="020F0502020204030204" pitchFamily="34" charset="0"/>
              </a:rPr>
              <a:t>La France maintient une part de marché limitée à </a:t>
            </a:r>
            <a:r>
              <a:rPr lang="fr-FR" dirty="0" smtClean="0">
                <a:cs typeface="Calibri" panose="020F0502020204030204" pitchFamily="34" charset="0"/>
              </a:rPr>
              <a:t>2 %.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144119"/>
              </p:ext>
            </p:extLst>
          </p:nvPr>
        </p:nvGraphicFramePr>
        <p:xfrm>
          <a:off x="166797" y="1763597"/>
          <a:ext cx="5929203" cy="3759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119025"/>
              </p:ext>
            </p:extLst>
          </p:nvPr>
        </p:nvGraphicFramePr>
        <p:xfrm>
          <a:off x="6092811" y="1763597"/>
          <a:ext cx="5926014" cy="3759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727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513</Words>
  <Application>Microsoft Office PowerPoint</Application>
  <PresentationFormat>Grand écran</PresentationFormat>
  <Paragraphs>66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65</cp:revision>
  <dcterms:created xsi:type="dcterms:W3CDTF">2025-04-03T15:40:27Z</dcterms:created>
  <dcterms:modified xsi:type="dcterms:W3CDTF">2025-06-27T14:05:47Z</dcterms:modified>
</cp:coreProperties>
</file>