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77" r:id="rId5"/>
    <p:sldId id="273" r:id="rId6"/>
    <p:sldId id="274" r:id="rId7"/>
    <p:sldId id="263" r:id="rId8"/>
    <p:sldId id="264" r:id="rId9"/>
    <p:sldId id="265" r:id="rId10"/>
    <p:sldId id="275" r:id="rId11"/>
    <p:sldId id="272" r:id="rId12"/>
    <p:sldId id="276" r:id="rId13"/>
    <p:sldId id="271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ERSLUYS Henri" initials="HV" lastIdx="6" clrIdx="0">
    <p:extLst>
      <p:ext uri="{19B8F6BF-5375-455C-9EA6-DF929625EA0E}">
        <p15:presenceInfo xmlns:p15="http://schemas.microsoft.com/office/powerpoint/2012/main" userId="VERSLUYS Henr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A8D-473B-801F-868091151D9E}"/>
              </c:ext>
            </c:extLst>
          </c:dPt>
          <c:dPt>
            <c:idx val="1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A8D-473B-801F-868091151D9E}"/>
              </c:ext>
            </c:extLst>
          </c:dPt>
          <c:dPt>
            <c:idx val="2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A8D-473B-801F-868091151D9E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A8D-473B-801F-868091151D9E}"/>
              </c:ext>
            </c:extLst>
          </c:dPt>
          <c:dPt>
            <c:idx val="4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A8D-473B-801F-868091151D9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8A8D-473B-801F-868091151D9E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8A8D-473B-801F-868091151D9E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8A8D-473B-801F-868091151D9E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8A8D-473B-801F-868091151D9E}"/>
              </c:ext>
            </c:extLst>
          </c:dPt>
          <c:dLbls>
            <c:dLbl>
              <c:idx val="0"/>
              <c:layout>
                <c:manualLayout>
                  <c:x val="-0.23561349402499696"/>
                  <c:y val="-0.1502031235226600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8487813368476905"/>
                      <c:h val="0.2062795831147860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A8D-473B-801F-868091151D9E}"/>
                </c:ext>
              </c:extLst>
            </c:dLbl>
            <c:dLbl>
              <c:idx val="1"/>
              <c:layout>
                <c:manualLayout>
                  <c:x val="0.2118270721759859"/>
                  <c:y val="-0.126939656652315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A8D-473B-801F-868091151D9E}"/>
                </c:ext>
              </c:extLst>
            </c:dLbl>
            <c:dLbl>
              <c:idx val="2"/>
              <c:layout>
                <c:manualLayout>
                  <c:x val="0.1117023842331565"/>
                  <c:y val="0.191185955081996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A8D-473B-801F-868091151D9E}"/>
                </c:ext>
              </c:extLst>
            </c:dLbl>
            <c:dLbl>
              <c:idx val="3"/>
              <c:layout>
                <c:manualLayout>
                  <c:x val="1.1566480615772578E-3"/>
                  <c:y val="3.102579095628895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8A8D-473B-801F-868091151D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 vins compo.'!$C$18:$C$23</c:f>
              <c:strCache>
                <c:ptCount val="4"/>
                <c:pt idx="0">
                  <c:v>2208 - Spiritueux</c:v>
                </c:pt>
                <c:pt idx="1">
                  <c:v>2203 - Bières</c:v>
                </c:pt>
                <c:pt idx="2">
                  <c:v>2204 - Vins</c:v>
                </c:pt>
                <c:pt idx="3">
                  <c:v>Autres boissons alcoolisées</c:v>
                </c:pt>
              </c:strCache>
            </c:strRef>
          </c:cat>
          <c:val>
            <c:numRef>
              <c:f>'Import. TBB vins compo.'!$M$18:$M$23</c:f>
              <c:numCache>
                <c:formatCode>0%</c:formatCode>
                <c:ptCount val="4"/>
                <c:pt idx="0">
                  <c:v>0.437706794907045</c:v>
                </c:pt>
                <c:pt idx="1">
                  <c:v>0.27680071214839547</c:v>
                </c:pt>
                <c:pt idx="2">
                  <c:v>0.24961795923755364</c:v>
                </c:pt>
                <c:pt idx="3">
                  <c:v>3.5874533746763242E-2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8A8D-473B-801F-868091151D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4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4">
                <a:lumMod val="40000"/>
                <a:lumOff val="60000"/>
              </a:schemeClr>
            </a:solidFill>
          </c:spPr>
          <c:dPt>
            <c:idx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4BE-4E78-B5D5-030EAA8E4FDC}"/>
              </c:ext>
            </c:extLst>
          </c:dPt>
          <c:dPt>
            <c:idx val="1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4BE-4E78-B5D5-030EAA8E4FDC}"/>
              </c:ext>
            </c:extLst>
          </c:dPt>
          <c:dPt>
            <c:idx val="2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4BE-4E78-B5D5-030EAA8E4FDC}"/>
              </c:ext>
            </c:extLst>
          </c:dPt>
          <c:dPt>
            <c:idx val="3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4BE-4E78-B5D5-030EAA8E4FDC}"/>
              </c:ext>
            </c:extLst>
          </c:dPt>
          <c:dPt>
            <c:idx val="4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4BE-4E78-B5D5-030EAA8E4FDC}"/>
              </c:ext>
            </c:extLst>
          </c:dPt>
          <c:dPt>
            <c:idx val="5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4BE-4E78-B5D5-030EAA8E4FDC}"/>
              </c:ext>
            </c:extLst>
          </c:dPt>
          <c:dPt>
            <c:idx val="6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4BE-4E78-B5D5-030EAA8E4FDC}"/>
              </c:ext>
            </c:extLst>
          </c:dPt>
          <c:dPt>
            <c:idx val="7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E4BE-4E78-B5D5-030EAA8E4FDC}"/>
              </c:ext>
            </c:extLst>
          </c:dPt>
          <c:dPt>
            <c:idx val="8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E4BE-4E78-B5D5-030EAA8E4FDC}"/>
              </c:ext>
            </c:extLst>
          </c:dPt>
          <c:dLbls>
            <c:dLbl>
              <c:idx val="0"/>
              <c:layout>
                <c:manualLayout>
                  <c:x val="6.1080732280667828E-2"/>
                  <c:y val="-0.1217243180441703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7082342615414349"/>
                      <c:h val="0.4227824099895378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4BE-4E78-B5D5-030EAA8E4FDC}"/>
                </c:ext>
              </c:extLst>
            </c:dLbl>
            <c:dLbl>
              <c:idx val="1"/>
              <c:layout>
                <c:manualLayout>
                  <c:x val="-4.0943958394401132E-2"/>
                  <c:y val="0.1318490466600946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289036534764711"/>
                      <c:h val="0.266797691341070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4BE-4E78-B5D5-030EAA8E4FDC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4BE-4E78-B5D5-030EAA8E4F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2204 - vins compo.'!$C$16:$C$20</c:f>
              <c:strCache>
                <c:ptCount val="3"/>
                <c:pt idx="0">
                  <c:v>220421/22/29 - Vins tranquilles</c:v>
                </c:pt>
                <c:pt idx="1">
                  <c:v>220410 - Vins pétillants</c:v>
                </c:pt>
                <c:pt idx="2">
                  <c:v>220430 - Moûts de raisin</c:v>
                </c:pt>
              </c:strCache>
            </c:strRef>
          </c:cat>
          <c:val>
            <c:numRef>
              <c:f>'Import. 2204 - vins compo.'!$M$16:$M$20</c:f>
              <c:numCache>
                <c:formatCode>0%</c:formatCode>
                <c:ptCount val="3"/>
                <c:pt idx="0">
                  <c:v>0.74804786428716541</c:v>
                </c:pt>
                <c:pt idx="1">
                  <c:v>0.25194574902918282</c:v>
                </c:pt>
                <c:pt idx="2">
                  <c:v>6.386683651788959E-6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E4BE-4E78-B5D5-030EAA8E4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5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BD0-489F-8385-E5361BF2D86F}"/>
              </c:ext>
            </c:extLst>
          </c:dPt>
          <c:dPt>
            <c:idx val="1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BD0-489F-8385-E5361BF2D86F}"/>
              </c:ext>
            </c:extLst>
          </c:dPt>
          <c:dPt>
            <c:idx val="2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BD0-489F-8385-E5361BF2D86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BD0-489F-8385-E5361BF2D86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BD0-489F-8385-E5361BF2D86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BD0-489F-8385-E5361BF2D86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4BD0-489F-8385-E5361BF2D86F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4BD0-489F-8385-E5361BF2D86F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4BD0-489F-8385-E5361BF2D86F}"/>
              </c:ext>
            </c:extLst>
          </c:dPt>
          <c:dLbls>
            <c:dLbl>
              <c:idx val="0"/>
              <c:layout>
                <c:manualLayout>
                  <c:x val="-0.19397027600849262"/>
                  <c:y val="-0.117390014886094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811184696491961"/>
                      <c:h val="0.4685825818897918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BD0-489F-8385-E5361BF2D86F}"/>
                </c:ext>
              </c:extLst>
            </c:dLbl>
            <c:dLbl>
              <c:idx val="1"/>
              <c:layout>
                <c:manualLayout>
                  <c:x val="0.13704423142672625"/>
                  <c:y val="0.1737191826995307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8102501762250276"/>
                      <c:h val="0.266797760810645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BD0-489F-8385-E5361BF2D86F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BD0-489F-8385-E5361BF2D8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2204 - vins compo.'!$C$34:$C$37</c:f>
              <c:strCache>
                <c:ptCount val="2"/>
                <c:pt idx="0">
                  <c:v>220421/22/29 - Vins tranquilles</c:v>
                </c:pt>
                <c:pt idx="1">
                  <c:v>220410 - Vins pétillants</c:v>
                </c:pt>
              </c:strCache>
            </c:strRef>
          </c:cat>
          <c:val>
            <c:numRef>
              <c:f>'Import. 2204 - vins compo.'!$M$34:$M$37</c:f>
              <c:numCache>
                <c:formatCode>0%</c:formatCode>
                <c:ptCount val="2"/>
                <c:pt idx="0">
                  <c:v>0.64595832584580126</c:v>
                </c:pt>
                <c:pt idx="1">
                  <c:v>0.35404167415419879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4BD0-489F-8385-E5361BF2D8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5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697731115923408"/>
          <c:y val="4.478645657383766E-2"/>
          <c:w val="0.80791068229389729"/>
          <c:h val="0.52813251563888286"/>
        </c:manualLayout>
      </c:layout>
      <c:barChart>
        <c:barDir val="col"/>
        <c:grouping val="stacked"/>
        <c:varyColors val="0"/>
        <c:ser>
          <c:idx val="1"/>
          <c:order val="1"/>
          <c:tx>
            <c:strRef>
              <c:f>'Import. 2220410 - pétillants'!$C$36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pétillants'!$D$36:$M$36</c:f>
              <c:numCache>
                <c:formatCode>0%</c:formatCode>
                <c:ptCount val="10"/>
                <c:pt idx="0">
                  <c:v>0.63341106931588997</c:v>
                </c:pt>
                <c:pt idx="1">
                  <c:v>0.5873305134887391</c:v>
                </c:pt>
                <c:pt idx="2">
                  <c:v>0.59171010047935679</c:v>
                </c:pt>
                <c:pt idx="3">
                  <c:v>0.57055514286702935</c:v>
                </c:pt>
                <c:pt idx="4">
                  <c:v>0.56820001904991724</c:v>
                </c:pt>
                <c:pt idx="5">
                  <c:v>0.55978984039164437</c:v>
                </c:pt>
                <c:pt idx="6">
                  <c:v>0.59345091473962031</c:v>
                </c:pt>
                <c:pt idx="7">
                  <c:v>0.58787405796240155</c:v>
                </c:pt>
                <c:pt idx="8">
                  <c:v>0.56303739966607458</c:v>
                </c:pt>
                <c:pt idx="9">
                  <c:v>0.51850006386732583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B9-4AF8-8946-FFFFC64434F1}"/>
            </c:ext>
          </c:extLst>
        </c:ser>
        <c:ser>
          <c:idx val="2"/>
          <c:order val="2"/>
          <c:tx>
            <c:strRef>
              <c:f>'Import. 2220410 - pétillants'!$C$37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pétillants'!$D$37:$M$37</c:f>
              <c:numCache>
                <c:formatCode>0%</c:formatCode>
                <c:ptCount val="10"/>
                <c:pt idx="0">
                  <c:v>0.26575427795126455</c:v>
                </c:pt>
                <c:pt idx="1">
                  <c:v>0.31881555090807356</c:v>
                </c:pt>
                <c:pt idx="2">
                  <c:v>0.31584028908252815</c:v>
                </c:pt>
                <c:pt idx="3">
                  <c:v>0.33849527397798096</c:v>
                </c:pt>
                <c:pt idx="4">
                  <c:v>0.34657068691975312</c:v>
                </c:pt>
                <c:pt idx="5">
                  <c:v>0.36060031749385552</c:v>
                </c:pt>
                <c:pt idx="6">
                  <c:v>0.32649351311118674</c:v>
                </c:pt>
                <c:pt idx="7">
                  <c:v>0.34000263186166252</c:v>
                </c:pt>
                <c:pt idx="8">
                  <c:v>0.36418903419044735</c:v>
                </c:pt>
                <c:pt idx="9">
                  <c:v>0.40003500358196836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1B9-4AF8-8946-FFFFC64434F1}"/>
            </c:ext>
          </c:extLst>
        </c:ser>
        <c:ser>
          <c:idx val="3"/>
          <c:order val="3"/>
          <c:tx>
            <c:strRef>
              <c:f>'Import. 2220410 - pétillants'!$C$38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pétillants'!$D$38:$M$38</c:f>
              <c:numCache>
                <c:formatCode>0%</c:formatCode>
                <c:ptCount val="10"/>
                <c:pt idx="0">
                  <c:v>8.5881877688162314E-2</c:v>
                </c:pt>
                <c:pt idx="1">
                  <c:v>8.0439319663848291E-2</c:v>
                </c:pt>
                <c:pt idx="2">
                  <c:v>7.7701892397815164E-2</c:v>
                </c:pt>
                <c:pt idx="3">
                  <c:v>7.5407039607081824E-2</c:v>
                </c:pt>
                <c:pt idx="4">
                  <c:v>6.9783107411326498E-2</c:v>
                </c:pt>
                <c:pt idx="5">
                  <c:v>6.5639308146565489E-2</c:v>
                </c:pt>
                <c:pt idx="6">
                  <c:v>6.6313156650729774E-2</c:v>
                </c:pt>
                <c:pt idx="7">
                  <c:v>5.7547754083840608E-2</c:v>
                </c:pt>
                <c:pt idx="8">
                  <c:v>5.960143463132108E-2</c:v>
                </c:pt>
                <c:pt idx="9">
                  <c:v>6.8235838073598232E-2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1B9-4AF8-8946-FFFFC64434F1}"/>
            </c:ext>
          </c:extLst>
        </c:ser>
        <c:ser>
          <c:idx val="4"/>
          <c:order val="4"/>
          <c:tx>
            <c:strRef>
              <c:f>'Import. 2220410 - pétillants'!$C$39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pétillants'!$D$39:$M$39</c:f>
              <c:numCache>
                <c:formatCode>0%</c:formatCode>
                <c:ptCount val="10"/>
                <c:pt idx="0">
                  <c:v>2.6884513335842324E-3</c:v>
                </c:pt>
                <c:pt idx="1">
                  <c:v>2.2867994605075743E-3</c:v>
                </c:pt>
                <c:pt idx="2">
                  <c:v>2.8401491586731898E-3</c:v>
                </c:pt>
                <c:pt idx="3">
                  <c:v>2.8072497927939645E-3</c:v>
                </c:pt>
                <c:pt idx="4">
                  <c:v>3.1977958980440903E-3</c:v>
                </c:pt>
                <c:pt idx="5">
                  <c:v>2.6039589299803219E-3</c:v>
                </c:pt>
                <c:pt idx="6">
                  <c:v>2.1799481562802116E-3</c:v>
                </c:pt>
                <c:pt idx="7">
                  <c:v>1.8056415325216216E-3</c:v>
                </c:pt>
                <c:pt idx="8">
                  <c:v>1.701473256236952E-3</c:v>
                </c:pt>
                <c:pt idx="9">
                  <c:v>2.2603376059775809E-3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1B9-4AF8-8946-FFFFC64434F1}"/>
            </c:ext>
          </c:extLst>
        </c:ser>
        <c:ser>
          <c:idx val="5"/>
          <c:order val="5"/>
          <c:tx>
            <c:strRef>
              <c:f>'Import. 2220410 - pétillants'!$C$40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pétillants'!$D$40:$M$40</c:f>
              <c:numCache>
                <c:formatCode>0%</c:formatCode>
                <c:ptCount val="10"/>
                <c:pt idx="0">
                  <c:v>1.9970463997549225E-3</c:v>
                </c:pt>
                <c:pt idx="1">
                  <c:v>1.9241843943806193E-3</c:v>
                </c:pt>
                <c:pt idx="2">
                  <c:v>1.9297028464701973E-3</c:v>
                </c:pt>
                <c:pt idx="3">
                  <c:v>1.8576049396305345E-3</c:v>
                </c:pt>
                <c:pt idx="4">
                  <c:v>1.8241965206215517E-3</c:v>
                </c:pt>
                <c:pt idx="5">
                  <c:v>1.8618401581586203E-3</c:v>
                </c:pt>
                <c:pt idx="6">
                  <c:v>1.8428862980371934E-3</c:v>
                </c:pt>
                <c:pt idx="7">
                  <c:v>1.742568705578495E-3</c:v>
                </c:pt>
                <c:pt idx="8">
                  <c:v>1.4135190251958656E-3</c:v>
                </c:pt>
                <c:pt idx="9">
                  <c:v>1.7921963689367046E-3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1B9-4AF8-8946-FFFFC64434F1}"/>
            </c:ext>
          </c:extLst>
        </c:ser>
        <c:ser>
          <c:idx val="6"/>
          <c:order val="6"/>
          <c:tx>
            <c:strRef>
              <c:f>'Import. 2220410 - pétillants'!$C$41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pétillants'!$D$41:$M$41</c:f>
              <c:numCache>
                <c:formatCode>0%</c:formatCode>
                <c:ptCount val="10"/>
                <c:pt idx="0">
                  <c:v>1.9083863218036547E-3</c:v>
                </c:pt>
                <c:pt idx="1">
                  <c:v>1.5536296365143143E-3</c:v>
                </c:pt>
                <c:pt idx="2">
                  <c:v>1.2999048519479861E-3</c:v>
                </c:pt>
                <c:pt idx="3">
                  <c:v>1.5412088518761565E-3</c:v>
                </c:pt>
                <c:pt idx="4">
                  <c:v>1.5386089611010706E-3</c:v>
                </c:pt>
                <c:pt idx="5">
                  <c:v>1.3101275160976318E-3</c:v>
                </c:pt>
                <c:pt idx="6">
                  <c:v>1.4652078509913109E-3</c:v>
                </c:pt>
                <c:pt idx="7">
                  <c:v>1.4279611137652905E-3</c:v>
                </c:pt>
                <c:pt idx="8">
                  <c:v>1.2924478035076293E-3</c:v>
                </c:pt>
                <c:pt idx="9">
                  <c:v>1.233109061202565E-3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1B9-4AF8-8946-FFFFC64434F1}"/>
            </c:ext>
          </c:extLst>
        </c:ser>
        <c:ser>
          <c:idx val="7"/>
          <c:order val="7"/>
          <c:tx>
            <c:strRef>
              <c:f>'Import. 2220410 - pétillants'!$C$42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pétillants'!$D$42:$M$42</c:f>
              <c:numCache>
                <c:formatCode>0%</c:formatCode>
                <c:ptCount val="10"/>
                <c:pt idx="0">
                  <c:v>6.5390054842031156E-4</c:v>
                </c:pt>
                <c:pt idx="1">
                  <c:v>1.7558130657288171E-3</c:v>
                </c:pt>
                <c:pt idx="2">
                  <c:v>1.7408675929840801E-3</c:v>
                </c:pt>
                <c:pt idx="3">
                  <c:v>1.6232104167115094E-3</c:v>
                </c:pt>
                <c:pt idx="4">
                  <c:v>2.011095056314817E-3</c:v>
                </c:pt>
                <c:pt idx="5">
                  <c:v>4.8431556480966142E-4</c:v>
                </c:pt>
                <c:pt idx="6">
                  <c:v>6.3772794036590736E-4</c:v>
                </c:pt>
                <c:pt idx="7">
                  <c:v>1.3656224057288962E-3</c:v>
                </c:pt>
                <c:pt idx="8">
                  <c:v>1.2604510400607317E-3</c:v>
                </c:pt>
                <c:pt idx="9">
                  <c:v>1.0360808405558476E-3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1B9-4AF8-8946-FFFFC64434F1}"/>
            </c:ext>
          </c:extLst>
        </c:ser>
        <c:ser>
          <c:idx val="8"/>
          <c:order val="8"/>
          <c:tx>
            <c:strRef>
              <c:f>'Import. 2220410 - pétillants'!$C$43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pétillants'!$D$43:$M$43</c:f>
              <c:numCache>
                <c:formatCode>0%</c:formatCode>
                <c:ptCount val="10"/>
                <c:pt idx="0">
                  <c:v>4.3142885795402087E-3</c:v>
                </c:pt>
                <c:pt idx="1">
                  <c:v>2.7930515973212007E-3</c:v>
                </c:pt>
                <c:pt idx="2">
                  <c:v>2.7530635377892294E-3</c:v>
                </c:pt>
                <c:pt idx="3">
                  <c:v>2.4357179980063121E-3</c:v>
                </c:pt>
                <c:pt idx="4">
                  <c:v>1.8506281875685117E-3</c:v>
                </c:pt>
                <c:pt idx="5">
                  <c:v>1.5032411573045249E-3</c:v>
                </c:pt>
                <c:pt idx="6">
                  <c:v>1.1026224147640097E-3</c:v>
                </c:pt>
                <c:pt idx="7">
                  <c:v>1.1249985164791657E-3</c:v>
                </c:pt>
                <c:pt idx="8">
                  <c:v>1.2170046896938424E-3</c:v>
                </c:pt>
                <c:pt idx="9">
                  <c:v>9.2961306606291591E-4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1B9-4AF8-8946-FFFFC64434F1}"/>
            </c:ext>
          </c:extLst>
        </c:ser>
        <c:ser>
          <c:idx val="9"/>
          <c:order val="9"/>
          <c:tx>
            <c:strRef>
              <c:f>'Import. 2220410 - pétillants'!$C$44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pétillants'!$D$44:$M$44</c:f>
              <c:numCache>
                <c:formatCode>0%</c:formatCode>
                <c:ptCount val="10"/>
                <c:pt idx="0">
                  <c:v>6.8748664949658429E-4</c:v>
                </c:pt>
                <c:pt idx="1">
                  <c:v>6.2313202067229383E-4</c:v>
                </c:pt>
                <c:pt idx="2">
                  <c:v>8.5400016868082207E-4</c:v>
                </c:pt>
                <c:pt idx="3">
                  <c:v>1.0814912657337468E-3</c:v>
                </c:pt>
                <c:pt idx="4">
                  <c:v>1.0613209375495499E-3</c:v>
                </c:pt>
                <c:pt idx="5">
                  <c:v>8.9647790890195263E-4</c:v>
                </c:pt>
                <c:pt idx="6">
                  <c:v>1.1243046365740131E-3</c:v>
                </c:pt>
                <c:pt idx="7">
                  <c:v>9.1794922173841663E-4</c:v>
                </c:pt>
                <c:pt idx="8">
                  <c:v>1.0142202813547506E-3</c:v>
                </c:pt>
                <c:pt idx="9">
                  <c:v>7.3175354005650475E-4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1B9-4AF8-8946-FFFFC64434F1}"/>
            </c:ext>
          </c:extLst>
        </c:ser>
        <c:ser>
          <c:idx val="10"/>
          <c:order val="10"/>
          <c:tx>
            <c:strRef>
              <c:f>'Import. 2220410 - pétillants'!$C$45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pétillants'!$D$45:$M$45</c:f>
              <c:numCache>
                <c:formatCode>0%</c:formatCode>
                <c:ptCount val="10"/>
                <c:pt idx="0">
                  <c:v>2.4829430243788727E-4</c:v>
                </c:pt>
                <c:pt idx="1">
                  <c:v>2.8360023499663262E-4</c:v>
                </c:pt>
                <c:pt idx="2">
                  <c:v>6.5715601471629296E-4</c:v>
                </c:pt>
                <c:pt idx="3">
                  <c:v>5.4665968784764073E-4</c:v>
                </c:pt>
                <c:pt idx="4">
                  <c:v>6.1501782642181589E-4</c:v>
                </c:pt>
                <c:pt idx="5">
                  <c:v>7.4281683771459082E-4</c:v>
                </c:pt>
                <c:pt idx="6">
                  <c:v>5.122752600484838E-4</c:v>
                </c:pt>
                <c:pt idx="7">
                  <c:v>7.5071426526154231E-4</c:v>
                </c:pt>
                <c:pt idx="8">
                  <c:v>7.137118246556115E-4</c:v>
                </c:pt>
                <c:pt idx="9">
                  <c:v>7.0795228774283572E-4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1B9-4AF8-8946-FFFFC64434F1}"/>
            </c:ext>
          </c:extLst>
        </c:ser>
        <c:ser>
          <c:idx val="11"/>
          <c:order val="11"/>
          <c:tx>
            <c:strRef>
              <c:f>'Import. 2220410 - pétillants'!$C$46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pétillants'!$D$46:$M$46</c:f>
              <c:numCache>
                <c:formatCode>0%</c:formatCode>
                <c:ptCount val="10"/>
                <c:pt idx="0">
                  <c:v>2.4549209096453514E-3</c:v>
                </c:pt>
                <c:pt idx="1">
                  <c:v>2.194405529217543E-3</c:v>
                </c:pt>
                <c:pt idx="2">
                  <c:v>2.6728738690380963E-3</c:v>
                </c:pt>
                <c:pt idx="3">
                  <c:v>3.6494005953080361E-3</c:v>
                </c:pt>
                <c:pt idx="4">
                  <c:v>3.3475232313817903E-3</c:v>
                </c:pt>
                <c:pt idx="5">
                  <c:v>4.5677558949673439E-3</c:v>
                </c:pt>
                <c:pt idx="6">
                  <c:v>4.8774429414020449E-3</c:v>
                </c:pt>
                <c:pt idx="7">
                  <c:v>5.4401003310219033E-3</c:v>
                </c:pt>
                <c:pt idx="8">
                  <c:v>4.5593035914515767E-3</c:v>
                </c:pt>
                <c:pt idx="9">
                  <c:v>4.5380517065725804E-3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1B9-4AF8-8946-FFFFC64434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6432040"/>
        <c:axId val="45643713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2220410 - pétillants'!$C$35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2220410 - pétillants'!$D$34:$M$34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2220410 - pétillants'!$D$35:$M$35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0.99754507909035472</c:v>
                      </c:pt>
                      <c:pt idx="1">
                        <c:v>0.99780559447078243</c:v>
                      </c:pt>
                      <c:pt idx="2">
                        <c:v>0.99732712613096186</c:v>
                      </c:pt>
                      <c:pt idx="3">
                        <c:v>0.99635059940469206</c:v>
                      </c:pt>
                      <c:pt idx="4">
                        <c:v>0.99665247676861835</c:v>
                      </c:pt>
                      <c:pt idx="5">
                        <c:v>0.9954322441050325</c:v>
                      </c:pt>
                      <c:pt idx="6">
                        <c:v>0.99512255705859798</c:v>
                      </c:pt>
                      <c:pt idx="7">
                        <c:v>0.99455989966897806</c:v>
                      </c:pt>
                      <c:pt idx="8">
                        <c:v>0.99544069640854849</c:v>
                      </c:pt>
                      <c:pt idx="9">
                        <c:v>0.99546194829342727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41B9-4AF8-8946-FFFFC64434F1}"/>
                  </c:ext>
                </c:extLst>
              </c15:ser>
            </c15:filteredBarSeries>
          </c:ext>
        </c:extLst>
      </c:barChart>
      <c:catAx>
        <c:axId val="456432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6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6437136"/>
        <c:crosses val="autoZero"/>
        <c:auto val="1"/>
        <c:lblAlgn val="ctr"/>
        <c:lblOffset val="100"/>
        <c:noMultiLvlLbl val="0"/>
      </c:catAx>
      <c:valAx>
        <c:axId val="45643713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6432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0746012249222291E-2"/>
          <c:y val="0.75817791526039391"/>
          <c:w val="0.93854672390286731"/>
          <c:h val="0.2216480052018414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228257032312674"/>
          <c:y val="4.478645657383766E-2"/>
          <c:w val="0.76218579813149911"/>
          <c:h val="0.52813251563888286"/>
        </c:manualLayout>
      </c:layout>
      <c:barChart>
        <c:barDir val="col"/>
        <c:grouping val="stacked"/>
        <c:varyColors val="0"/>
        <c:ser>
          <c:idx val="2"/>
          <c:order val="2"/>
          <c:tx>
            <c:strRef>
              <c:f>'Import. 2220410 - pétillants'!$C$7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pétillants'!$D$7:$M$7</c:f>
              <c:numCache>
                <c:formatCode>0</c:formatCode>
                <c:ptCount val="10"/>
                <c:pt idx="0">
                  <c:v>560781917</c:v>
                </c:pt>
                <c:pt idx="1">
                  <c:v>579512076</c:v>
                </c:pt>
                <c:pt idx="2">
                  <c:v>628953762</c:v>
                </c:pt>
                <c:pt idx="3">
                  <c:v>633547648</c:v>
                </c:pt>
                <c:pt idx="4">
                  <c:v>701445227</c:v>
                </c:pt>
                <c:pt idx="5">
                  <c:v>614267252</c:v>
                </c:pt>
                <c:pt idx="6">
                  <c:v>925858257</c:v>
                </c:pt>
                <c:pt idx="7">
                  <c:v>1101084337</c:v>
                </c:pt>
                <c:pt idx="8">
                  <c:v>879746942</c:v>
                </c:pt>
                <c:pt idx="9">
                  <c:v>820189087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58-424F-A34A-24A004778D76}"/>
            </c:ext>
          </c:extLst>
        </c:ser>
        <c:ser>
          <c:idx val="3"/>
          <c:order val="3"/>
          <c:tx>
            <c:strRef>
              <c:f>'Import. 2220410 - pétillants'!$C$8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pétillants'!$D$8:$M$8</c:f>
              <c:numCache>
                <c:formatCode>0</c:formatCode>
                <c:ptCount val="10"/>
                <c:pt idx="0">
                  <c:v>235281953</c:v>
                </c:pt>
                <c:pt idx="1">
                  <c:v>314571536</c:v>
                </c:pt>
                <c:pt idx="2">
                  <c:v>335720039</c:v>
                </c:pt>
                <c:pt idx="3">
                  <c:v>375867061</c:v>
                </c:pt>
                <c:pt idx="4">
                  <c:v>427842918</c:v>
                </c:pt>
                <c:pt idx="5">
                  <c:v>395693080</c:v>
                </c:pt>
                <c:pt idx="6">
                  <c:v>509371049</c:v>
                </c:pt>
                <c:pt idx="7">
                  <c:v>636822747</c:v>
                </c:pt>
                <c:pt idx="8">
                  <c:v>569046016</c:v>
                </c:pt>
                <c:pt idx="9">
                  <c:v>632795186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A58-424F-A34A-24A004778D76}"/>
            </c:ext>
          </c:extLst>
        </c:ser>
        <c:ser>
          <c:idx val="4"/>
          <c:order val="4"/>
          <c:tx>
            <c:strRef>
              <c:f>'Import. 2220410 - pétillants'!$C$9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pétillants'!$D$9:$M$9</c:f>
              <c:numCache>
                <c:formatCode>0</c:formatCode>
                <c:ptCount val="10"/>
                <c:pt idx="0">
                  <c:v>76034358</c:v>
                </c:pt>
                <c:pt idx="1">
                  <c:v>79368526</c:v>
                </c:pt>
                <c:pt idx="2">
                  <c:v>82592637</c:v>
                </c:pt>
                <c:pt idx="3">
                  <c:v>83732402</c:v>
                </c:pt>
                <c:pt idx="4">
                  <c:v>86147529</c:v>
                </c:pt>
                <c:pt idx="5">
                  <c:v>72027169</c:v>
                </c:pt>
                <c:pt idx="6">
                  <c:v>103456886</c:v>
                </c:pt>
                <c:pt idx="7">
                  <c:v>107786574</c:v>
                </c:pt>
                <c:pt idx="8">
                  <c:v>93127348</c:v>
                </c:pt>
                <c:pt idx="9">
                  <c:v>107938829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A58-424F-A34A-24A004778D76}"/>
            </c:ext>
          </c:extLst>
        </c:ser>
        <c:ser>
          <c:idx val="5"/>
          <c:order val="5"/>
          <c:tx>
            <c:strRef>
              <c:f>'Import. 2220410 - pétillants'!$C$10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pétillants'!$D$10:$M$10</c:f>
              <c:numCache>
                <c:formatCode>0</c:formatCode>
                <c:ptCount val="10"/>
                <c:pt idx="0">
                  <c:v>2380184</c:v>
                </c:pt>
                <c:pt idx="1">
                  <c:v>2256358</c:v>
                </c:pt>
                <c:pt idx="2">
                  <c:v>3018915</c:v>
                </c:pt>
                <c:pt idx="3">
                  <c:v>3117186</c:v>
                </c:pt>
                <c:pt idx="4">
                  <c:v>3947692</c:v>
                </c:pt>
                <c:pt idx="5">
                  <c:v>2857370</c:v>
                </c:pt>
                <c:pt idx="6">
                  <c:v>3400994</c:v>
                </c:pt>
                <c:pt idx="7">
                  <c:v>3381955</c:v>
                </c:pt>
                <c:pt idx="8">
                  <c:v>2658555</c:v>
                </c:pt>
                <c:pt idx="9">
                  <c:v>3575514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A58-424F-A34A-24A004778D76}"/>
            </c:ext>
          </c:extLst>
        </c:ser>
        <c:ser>
          <c:idx val="6"/>
          <c:order val="6"/>
          <c:tx>
            <c:strRef>
              <c:f>'Import. 2220410 - pétillants'!$C$11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pétillants'!$D$11:$M$11</c:f>
              <c:numCache>
                <c:formatCode>0</c:formatCode>
                <c:ptCount val="10"/>
                <c:pt idx="0">
                  <c:v>1768058</c:v>
                </c:pt>
                <c:pt idx="1">
                  <c:v>1898570</c:v>
                </c:pt>
                <c:pt idx="2">
                  <c:v>2051163</c:v>
                </c:pt>
                <c:pt idx="3">
                  <c:v>2062695</c:v>
                </c:pt>
                <c:pt idx="4">
                  <c:v>2251978</c:v>
                </c:pt>
                <c:pt idx="5">
                  <c:v>2043030</c:v>
                </c:pt>
                <c:pt idx="6">
                  <c:v>2875135</c:v>
                </c:pt>
                <c:pt idx="7">
                  <c:v>3263820</c:v>
                </c:pt>
                <c:pt idx="8">
                  <c:v>2208626</c:v>
                </c:pt>
                <c:pt idx="9">
                  <c:v>2834985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A58-424F-A34A-24A004778D76}"/>
            </c:ext>
          </c:extLst>
        </c:ser>
        <c:ser>
          <c:idx val="7"/>
          <c:order val="7"/>
          <c:tx>
            <c:strRef>
              <c:f>'Import. 2220410 - pétillants'!$C$12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pétillants'!$D$12:$M$12</c:f>
              <c:numCache>
                <c:formatCode>0</c:formatCode>
                <c:ptCount val="10"/>
                <c:pt idx="0">
                  <c:v>1689564</c:v>
                </c:pt>
                <c:pt idx="1">
                  <c:v>1532948</c:v>
                </c:pt>
                <c:pt idx="2">
                  <c:v>1381724</c:v>
                </c:pt>
                <c:pt idx="3">
                  <c:v>1711367</c:v>
                </c:pt>
                <c:pt idx="4">
                  <c:v>1899419</c:v>
                </c:pt>
                <c:pt idx="5">
                  <c:v>1437626</c:v>
                </c:pt>
                <c:pt idx="6">
                  <c:v>2285909</c:v>
                </c:pt>
                <c:pt idx="7">
                  <c:v>2674562</c:v>
                </c:pt>
                <c:pt idx="8">
                  <c:v>2019452</c:v>
                </c:pt>
                <c:pt idx="9">
                  <c:v>1950593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A58-424F-A34A-24A004778D76}"/>
            </c:ext>
          </c:extLst>
        </c:ser>
        <c:ser>
          <c:idx val="8"/>
          <c:order val="8"/>
          <c:tx>
            <c:strRef>
              <c:f>'Import. 2220410 - pétillants'!$C$13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pétillants'!$D$13:$M$13</c:f>
              <c:numCache>
                <c:formatCode>0</c:formatCode>
                <c:ptCount val="10"/>
                <c:pt idx="0">
                  <c:v>578922</c:v>
                </c:pt>
                <c:pt idx="1">
                  <c:v>1732440</c:v>
                </c:pt>
                <c:pt idx="2">
                  <c:v>1850442</c:v>
                </c:pt>
                <c:pt idx="3">
                  <c:v>1802422</c:v>
                </c:pt>
                <c:pt idx="4">
                  <c:v>2482705</c:v>
                </c:pt>
                <c:pt idx="5">
                  <c:v>531448</c:v>
                </c:pt>
                <c:pt idx="6">
                  <c:v>994936</c:v>
                </c:pt>
                <c:pt idx="7">
                  <c:v>2557802</c:v>
                </c:pt>
                <c:pt idx="8">
                  <c:v>1969457</c:v>
                </c:pt>
                <c:pt idx="9">
                  <c:v>1638924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A58-424F-A34A-24A004778D76}"/>
            </c:ext>
          </c:extLst>
        </c:ser>
        <c:ser>
          <c:idx val="9"/>
          <c:order val="9"/>
          <c:tx>
            <c:strRef>
              <c:f>'Import. 2220410 - pétillants'!$C$14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pétillants'!$D$14:$M$14</c:f>
              <c:numCache>
                <c:formatCode>0</c:formatCode>
                <c:ptCount val="10"/>
                <c:pt idx="0">
                  <c:v>3819597</c:v>
                </c:pt>
                <c:pt idx="1">
                  <c:v>2755871</c:v>
                </c:pt>
                <c:pt idx="2">
                  <c:v>2926348</c:v>
                </c:pt>
                <c:pt idx="3">
                  <c:v>2704635</c:v>
                </c:pt>
                <c:pt idx="4">
                  <c:v>2284608</c:v>
                </c:pt>
                <c:pt idx="5">
                  <c:v>1649533</c:v>
                </c:pt>
                <c:pt idx="6">
                  <c:v>1720230</c:v>
                </c:pt>
                <c:pt idx="7">
                  <c:v>2107115</c:v>
                </c:pt>
                <c:pt idx="8">
                  <c:v>1901572</c:v>
                </c:pt>
                <c:pt idx="9">
                  <c:v>1470508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A58-424F-A34A-24A004778D76}"/>
            </c:ext>
          </c:extLst>
        </c:ser>
        <c:ser>
          <c:idx val="10"/>
          <c:order val="10"/>
          <c:tx>
            <c:strRef>
              <c:f>'Import. 2220410 - pétillants'!$C$15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pétillants'!$D$15:$M$15</c:f>
              <c:numCache>
                <c:formatCode>0</c:formatCode>
                <c:ptCount val="10"/>
                <c:pt idx="0">
                  <c:v>608657</c:v>
                </c:pt>
                <c:pt idx="1">
                  <c:v>614837</c:v>
                </c:pt>
                <c:pt idx="2">
                  <c:v>907753</c:v>
                </c:pt>
                <c:pt idx="3">
                  <c:v>1200894</c:v>
                </c:pt>
                <c:pt idx="4">
                  <c:v>1310205</c:v>
                </c:pt>
                <c:pt idx="5">
                  <c:v>983721</c:v>
                </c:pt>
                <c:pt idx="6">
                  <c:v>1754057</c:v>
                </c:pt>
                <c:pt idx="7">
                  <c:v>1719313</c:v>
                </c:pt>
                <c:pt idx="8">
                  <c:v>1584721</c:v>
                </c:pt>
                <c:pt idx="9">
                  <c:v>1157524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A58-424F-A34A-24A004778D76}"/>
            </c:ext>
          </c:extLst>
        </c:ser>
        <c:ser>
          <c:idx val="11"/>
          <c:order val="11"/>
          <c:tx>
            <c:strRef>
              <c:f>'Import. 2220410 - pétillants'!$C$16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pétillants'!$D$16:$M$16</c:f>
              <c:numCache>
                <c:formatCode>0</c:formatCode>
                <c:ptCount val="10"/>
                <c:pt idx="0">
                  <c:v>219824</c:v>
                </c:pt>
                <c:pt idx="1">
                  <c:v>279825</c:v>
                </c:pt>
                <c:pt idx="2">
                  <c:v>698519</c:v>
                </c:pt>
                <c:pt idx="3">
                  <c:v>607014</c:v>
                </c:pt>
                <c:pt idx="4">
                  <c:v>759242</c:v>
                </c:pt>
                <c:pt idx="5">
                  <c:v>815106</c:v>
                </c:pt>
                <c:pt idx="6">
                  <c:v>799214</c:v>
                </c:pt>
                <c:pt idx="7">
                  <c:v>1406083</c:v>
                </c:pt>
                <c:pt idx="8">
                  <c:v>1115176</c:v>
                </c:pt>
                <c:pt idx="9">
                  <c:v>1119874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A58-424F-A34A-24A004778D76}"/>
            </c:ext>
          </c:extLst>
        </c:ser>
        <c:ser>
          <c:idx val="12"/>
          <c:order val="12"/>
          <c:tx>
            <c:strRef>
              <c:f>'Import. 2220410 - pétillants'!$C$17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pétillants'!$D$17:$M$17</c:f>
              <c:numCache>
                <c:formatCode>0</c:formatCode>
                <c:ptCount val="10"/>
                <c:pt idx="0">
                  <c:v>2173431</c:v>
                </c:pt>
                <c:pt idx="1">
                  <c:v>2165194</c:v>
                </c:pt>
                <c:pt idx="2">
                  <c:v>2841111</c:v>
                </c:pt>
                <c:pt idx="3">
                  <c:v>4052315</c:v>
                </c:pt>
                <c:pt idx="4">
                  <c:v>4132531</c:v>
                </c:pt>
                <c:pt idx="5">
                  <c:v>5012279</c:v>
                </c:pt>
                <c:pt idx="6">
                  <c:v>7609426</c:v>
                </c:pt>
                <c:pt idx="7">
                  <c:v>10189273</c:v>
                </c:pt>
                <c:pt idx="8">
                  <c:v>7123920</c:v>
                </c:pt>
                <c:pt idx="9">
                  <c:v>7178515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A58-424F-A34A-24A004778D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6431648"/>
        <c:axId val="4564363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2220410 - pétillants'!$C$5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2220410 - pétillants'!$D$4:$M$4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2220410 - pétillants'!$D$5:$M$5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885336465</c:v>
                      </c:pt>
                      <c:pt idx="1">
                        <c:v>986688181</c:v>
                      </c:pt>
                      <c:pt idx="2">
                        <c:v>1062942413</c:v>
                      </c:pt>
                      <c:pt idx="3">
                        <c:v>1110405639</c:v>
                      </c:pt>
                      <c:pt idx="4">
                        <c:v>1234504054</c:v>
                      </c:pt>
                      <c:pt idx="5">
                        <c:v>1097317614</c:v>
                      </c:pt>
                      <c:pt idx="6">
                        <c:v>1560126093</c:v>
                      </c:pt>
                      <c:pt idx="7">
                        <c:v>1872993581</c:v>
                      </c:pt>
                      <c:pt idx="8">
                        <c:v>1562501785</c:v>
                      </c:pt>
                      <c:pt idx="9">
                        <c:v>1581849539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3A58-424F-A34A-24A004778D76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2220410 - pétillants'!$C$6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2220410 - pétillants'!$D$4:$M$4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2220410 - pétillants'!$D$6:$M$6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876651937</c:v>
                      </c:pt>
                      <c:pt idx="1">
                        <c:v>979037265</c:v>
                      </c:pt>
                      <c:pt idx="2">
                        <c:v>1054649918</c:v>
                      </c:pt>
                      <c:pt idx="3">
                        <c:v>1101137146</c:v>
                      </c:pt>
                      <c:pt idx="4">
                        <c:v>1225260826</c:v>
                      </c:pt>
                      <c:pt idx="5">
                        <c:v>1088038281</c:v>
                      </c:pt>
                      <c:pt idx="6">
                        <c:v>1547187447</c:v>
                      </c:pt>
                      <c:pt idx="7">
                        <c:v>1856952451</c:v>
                      </c:pt>
                      <c:pt idx="8">
                        <c:v>1551152375</c:v>
                      </c:pt>
                      <c:pt idx="9">
                        <c:v>1571267076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3A58-424F-A34A-24A004778D76}"/>
                  </c:ext>
                </c:extLst>
              </c15:ser>
            </c15:filteredBarSeries>
          </c:ext>
        </c:extLst>
      </c:barChart>
      <c:catAx>
        <c:axId val="456431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6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6436352"/>
        <c:crosses val="autoZero"/>
        <c:auto val="1"/>
        <c:lblAlgn val="ctr"/>
        <c:lblOffset val="100"/>
        <c:noMultiLvlLbl val="0"/>
      </c:catAx>
      <c:valAx>
        <c:axId val="456436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6431648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 sz="1200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1218514528849834E-2"/>
          <c:y val="0.75817791526039391"/>
          <c:w val="0.93878148547115015"/>
          <c:h val="0.2216480052018414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212964991650204"/>
          <c:y val="4.4786444716550286E-2"/>
          <c:w val="0.82248535398040679"/>
          <c:h val="0.52746652546579742"/>
        </c:manualLayout>
      </c:layout>
      <c:lineChart>
        <c:grouping val="standard"/>
        <c:varyColors val="0"/>
        <c:ser>
          <c:idx val="3"/>
          <c:order val="1"/>
          <c:tx>
            <c:strRef>
              <c:f>'Import. 2220410 - pétillants'!$C$51</c:f>
              <c:strCache>
                <c:ptCount val="1"/>
                <c:pt idx="0">
                  <c:v>Monde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'Import. 2220410 - pétillants'!$D$50:$M$50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pétillants'!$D$51:$M$51</c:f>
              <c:numCache>
                <c:formatCode>0</c:formatCode>
                <c:ptCount val="10"/>
                <c:pt idx="0">
                  <c:v>9.2482401829398508</c:v>
                </c:pt>
                <c:pt idx="1">
                  <c:v>8.7619814093871415</c:v>
                </c:pt>
                <c:pt idx="2">
                  <c:v>8.422963883813221</c:v>
                </c:pt>
                <c:pt idx="3">
                  <c:v>8.1729668262109421</c:v>
                </c:pt>
                <c:pt idx="4">
                  <c:v>8.0331266836446087</c:v>
                </c:pt>
                <c:pt idx="5">
                  <c:v>7.6562780950562077</c:v>
                </c:pt>
                <c:pt idx="6">
                  <c:v>7.915486428998399</c:v>
                </c:pt>
                <c:pt idx="7">
                  <c:v>9.0908195595094057</c:v>
                </c:pt>
                <c:pt idx="8">
                  <c:v>9.2414807396228049</c:v>
                </c:pt>
                <c:pt idx="9">
                  <c:v>8.42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563-42E5-A2BE-4C5C3FE5C357}"/>
            </c:ext>
          </c:extLst>
        </c:ser>
        <c:ser>
          <c:idx val="5"/>
          <c:order val="3"/>
          <c:tx>
            <c:strRef>
              <c:f>'Import. 2220410 - pétillants'!$C$53</c:f>
              <c:strCache>
                <c:ptCount val="1"/>
                <c:pt idx="0">
                  <c:v>France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strRef>
              <c:f>'Import. 2220410 - pétillants'!$D$50:$M$50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pétillants'!$D$53:$M$53</c:f>
              <c:numCache>
                <c:formatCode>0</c:formatCode>
                <c:ptCount val="10"/>
                <c:pt idx="0">
                  <c:v>21.098513142694394</c:v>
                </c:pt>
                <c:pt idx="1">
                  <c:v>19.970802777837701</c:v>
                </c:pt>
                <c:pt idx="2">
                  <c:v>18.763501786974565</c:v>
                </c:pt>
                <c:pt idx="3">
                  <c:v>18.271912973285186</c:v>
                </c:pt>
                <c:pt idx="4">
                  <c:v>18.463158476859736</c:v>
                </c:pt>
                <c:pt idx="5">
                  <c:v>17.803229596289452</c:v>
                </c:pt>
                <c:pt idx="6">
                  <c:v>17.752772305991215</c:v>
                </c:pt>
                <c:pt idx="7">
                  <c:v>21.611997186376676</c:v>
                </c:pt>
                <c:pt idx="8">
                  <c:v>24.102212860689601</c:v>
                </c:pt>
                <c:pt idx="9">
                  <c:v>21.52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563-42E5-A2BE-4C5C3FE5C357}"/>
            </c:ext>
          </c:extLst>
        </c:ser>
        <c:ser>
          <c:idx val="6"/>
          <c:order val="4"/>
          <c:tx>
            <c:strRef>
              <c:f>'Import. 2220410 - pétillants'!$C$54</c:f>
              <c:strCache>
                <c:ptCount val="1"/>
                <c:pt idx="0">
                  <c:v>Afrique du Sud</c:v>
                </c:pt>
              </c:strCache>
            </c:strRef>
          </c:tx>
          <c:spPr>
            <a:ln w="28575" cap="rnd">
              <a:solidFill>
                <a:schemeClr val="accent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2220410 - pétillants'!$D$50:$M$50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pétillants'!$D$54:$M$54</c:f>
              <c:numCache>
                <c:formatCode>0</c:formatCode>
                <c:ptCount val="10"/>
                <c:pt idx="0">
                  <c:v>6.5941803046351692</c:v>
                </c:pt>
                <c:pt idx="1">
                  <c:v>6.5281540979548049</c:v>
                </c:pt>
                <c:pt idx="2">
                  <c:v>6.8122544412302934</c:v>
                </c:pt>
                <c:pt idx="3">
                  <c:v>7.0642658995171068</c:v>
                </c:pt>
                <c:pt idx="4">
                  <c:v>8.346099679791271</c:v>
                </c:pt>
                <c:pt idx="5">
                  <c:v>8.3770563054566924</c:v>
                </c:pt>
                <c:pt idx="6">
                  <c:v>7.5562818005971151</c:v>
                </c:pt>
                <c:pt idx="7">
                  <c:v>8.4738669082959674</c:v>
                </c:pt>
                <c:pt idx="8">
                  <c:v>7.4935230611594026</c:v>
                </c:pt>
                <c:pt idx="9">
                  <c:v>8.52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563-42E5-A2BE-4C5C3FE5C357}"/>
            </c:ext>
          </c:extLst>
        </c:ser>
        <c:ser>
          <c:idx val="7"/>
          <c:order val="5"/>
          <c:tx>
            <c:strRef>
              <c:f>'Import. 2220410 - pétillants'!$C$55</c:f>
              <c:strCache>
                <c:ptCount val="1"/>
                <c:pt idx="0">
                  <c:v>Australie</c:v>
                </c:pt>
              </c:strCache>
            </c:strRef>
          </c:tx>
          <c:spPr>
            <a:ln w="28575" cap="rnd">
              <a:solidFill>
                <a:schemeClr val="bg2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2220410 - pétillants'!$D$50:$M$50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pétillants'!$D$55:$M$55</c:f>
              <c:numCache>
                <c:formatCode>0</c:formatCode>
                <c:ptCount val="10"/>
                <c:pt idx="0">
                  <c:v>3.88891298504545</c:v>
                </c:pt>
                <c:pt idx="1">
                  <c:v>4.0342237049550373</c:v>
                </c:pt>
                <c:pt idx="2">
                  <c:v>3.9619395760985086</c:v>
                </c:pt>
                <c:pt idx="3">
                  <c:v>3.8009829080248805</c:v>
                </c:pt>
                <c:pt idx="4">
                  <c:v>4.4814424678251763</c:v>
                </c:pt>
                <c:pt idx="5">
                  <c:v>4.4675671137304187</c:v>
                </c:pt>
                <c:pt idx="6">
                  <c:v>4.880888202881609</c:v>
                </c:pt>
                <c:pt idx="7">
                  <c:v>5.7596626940739117</c:v>
                </c:pt>
                <c:pt idx="8">
                  <c:v>5.3810054727691536</c:v>
                </c:pt>
                <c:pt idx="9">
                  <c:v>6.27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563-42E5-A2BE-4C5C3FE5C357}"/>
            </c:ext>
          </c:extLst>
        </c:ser>
        <c:ser>
          <c:idx val="0"/>
          <c:order val="6"/>
          <c:tx>
            <c:strRef>
              <c:f>'Import. 2220410 - pétillants'!$C$56</c:f>
              <c:strCache>
                <c:ptCount val="1"/>
                <c:pt idx="0">
                  <c:v>Allemagne</c:v>
                </c:pt>
              </c:strCache>
            </c:strRef>
          </c:tx>
          <c:spPr>
            <a:ln w="28575" cap="rnd">
              <a:solidFill>
                <a:schemeClr val="tx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2220410 - pétillants'!$D$50:$M$50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pétillants'!$D$56:$M$56</c:f>
              <c:numCache>
                <c:formatCode>0</c:formatCode>
                <c:ptCount val="10"/>
                <c:pt idx="0">
                  <c:v>3.0348883170932606</c:v>
                </c:pt>
                <c:pt idx="1">
                  <c:v>3.3588951940883298</c:v>
                </c:pt>
                <c:pt idx="2">
                  <c:v>4.0317622061398293</c:v>
                </c:pt>
                <c:pt idx="3">
                  <c:v>3.3038677429475061</c:v>
                </c:pt>
                <c:pt idx="4">
                  <c:v>4.2692797677884311</c:v>
                </c:pt>
                <c:pt idx="5">
                  <c:v>3.361777876083289</c:v>
                </c:pt>
                <c:pt idx="6">
                  <c:v>3.3915992700220388</c:v>
                </c:pt>
                <c:pt idx="7">
                  <c:v>5.163857706495981</c:v>
                </c:pt>
                <c:pt idx="8">
                  <c:v>4.7772175372457131</c:v>
                </c:pt>
                <c:pt idx="9">
                  <c:v>5.9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563-42E5-A2BE-4C5C3FE5C357}"/>
            </c:ext>
          </c:extLst>
        </c:ser>
        <c:ser>
          <c:idx val="1"/>
          <c:order val="7"/>
          <c:tx>
            <c:strRef>
              <c:f>'Import. 2220410 - pétillants'!$C$57</c:f>
              <c:strCache>
                <c:ptCount val="1"/>
                <c:pt idx="0">
                  <c:v>Italie</c:v>
                </c:pt>
              </c:strCache>
            </c:strRef>
          </c:tx>
          <c:spPr>
            <a:ln w="28575" cap="rnd">
              <a:solidFill>
                <a:schemeClr val="accent5">
                  <a:lumMod val="20000"/>
                  <a:lumOff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2220410 - pétillants'!$D$50:$M$50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pétillants'!$D$57:$M$57</c:f>
              <c:numCache>
                <c:formatCode>0</c:formatCode>
                <c:ptCount val="10"/>
                <c:pt idx="0">
                  <c:v>4.8463305561365324</c:v>
                </c:pt>
                <c:pt idx="1">
                  <c:v>5.0710776159000437</c:v>
                </c:pt>
                <c:pt idx="2">
                  <c:v>4.8324120223522495</c:v>
                </c:pt>
                <c:pt idx="3">
                  <c:v>4.8850261308767307</c:v>
                </c:pt>
                <c:pt idx="4">
                  <c:v>4.7654938141340439</c:v>
                </c:pt>
                <c:pt idx="5">
                  <c:v>4.5411483551975991</c:v>
                </c:pt>
                <c:pt idx="6">
                  <c:v>4.4792194132277743</c:v>
                </c:pt>
                <c:pt idx="7">
                  <c:v>5.0815722566662176</c:v>
                </c:pt>
                <c:pt idx="8">
                  <c:v>5.2751807843207237</c:v>
                </c:pt>
                <c:pt idx="9">
                  <c:v>5.16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563-42E5-A2BE-4C5C3FE5C357}"/>
            </c:ext>
          </c:extLst>
        </c:ser>
        <c:ser>
          <c:idx val="8"/>
          <c:order val="8"/>
          <c:tx>
            <c:strRef>
              <c:f>'Import. 2220410 - pétillants'!$C$58</c:f>
              <c:strCache>
                <c:ptCount val="1"/>
                <c:pt idx="0">
                  <c:v>Espagne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'Import. 2220410 - pétillants'!$D$50:$M$50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pétillants'!$D$58:$M$58</c:f>
              <c:numCache>
                <c:formatCode>0</c:formatCode>
                <c:ptCount val="10"/>
                <c:pt idx="0">
                  <c:v>4.3382837790465203</c:v>
                </c:pt>
                <c:pt idx="1">
                  <c:v>4.2235406124359374</c:v>
                </c:pt>
                <c:pt idx="2">
                  <c:v>4.1415024313438389</c:v>
                </c:pt>
                <c:pt idx="3">
                  <c:v>4.0934893289514909</c:v>
                </c:pt>
                <c:pt idx="4">
                  <c:v>3.9021184286825843</c:v>
                </c:pt>
                <c:pt idx="5">
                  <c:v>4.0144913618439002</c:v>
                </c:pt>
                <c:pt idx="6">
                  <c:v>4.0091492423018513</c:v>
                </c:pt>
                <c:pt idx="7">
                  <c:v>4.3599095776412167</c:v>
                </c:pt>
                <c:pt idx="8">
                  <c:v>4.4482906002502158</c:v>
                </c:pt>
                <c:pt idx="9">
                  <c:v>4.5999999999999996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A563-42E5-A2BE-4C5C3FE5C3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6434784"/>
        <c:axId val="456437528"/>
        <c:extLst>
          <c:ext xmlns:c15="http://schemas.microsoft.com/office/drawing/2012/chart" uri="{02D57815-91ED-43cb-92C2-25804820EDAC}">
            <c15:filteredLineSeries>
              <c15:ser>
                <c:idx val="2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2220410 - pétillants'!$C$50</c15:sqref>
                        </c15:formulaRef>
                      </c:ext>
                    </c:extLst>
                    <c:strCache>
                      <c:ptCount val="1"/>
                      <c:pt idx="0">
                        <c:v>Valeurs</c:v>
                      </c:pt>
                    </c:strCache>
                  </c:strRef>
                </c:tx>
                <c:spPr>
                  <a:ln w="28575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>
                      <c:ext uri="{02D57815-91ED-43cb-92C2-25804820EDAC}">
                        <c15:formulaRef>
                          <c15:sqref>'Import. 2220410 - pétillants'!$D$50:$M$50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2220410 - pétillants'!$D$50:$M$50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7-A563-42E5-A2BE-4C5C3FE5C357}"/>
                  </c:ext>
                </c:extLst>
              </c15:ser>
            </c15:filteredLineSeries>
            <c15:filteredLineSeries>
              <c15:ser>
                <c:idx val="4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2220410 - pétillants'!$C$52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ln w="28575" cap="rnd">
                    <a:solidFill>
                      <a:schemeClr val="accent5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2220410 - pétillants'!$D$50:$M$50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2220410 - pétillants'!$D$52:$M$52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9.3518226418300276</c:v>
                      </c:pt>
                      <c:pt idx="1">
                        <c:v>8.8294224569029662</c:v>
                      </c:pt>
                      <c:pt idx="2">
                        <c:v>8.4837840738304937</c:v>
                      </c:pt>
                      <c:pt idx="3">
                        <c:v>8.2367180744158741</c:v>
                      </c:pt>
                      <c:pt idx="4">
                        <c:v>8.0887968087570563</c:v>
                      </c:pt>
                      <c:pt idx="5">
                        <c:v>7.7202256380779692</c:v>
                      </c:pt>
                      <c:pt idx="6">
                        <c:v>7.9974425292485236</c:v>
                      </c:pt>
                      <c:pt idx="7">
                        <c:v>9.1617902780140721</c:v>
                      </c:pt>
                      <c:pt idx="8">
                        <c:v>9.3076854662023578</c:v>
                      </c:pt>
                      <c:pt idx="9">
                        <c:v>8.4600000000000009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A563-42E5-A2BE-4C5C3FE5C357}"/>
                  </c:ext>
                </c:extLst>
              </c15:ser>
            </c15:filteredLineSeries>
          </c:ext>
        </c:extLst>
      </c:lineChart>
      <c:catAx>
        <c:axId val="456434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6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6437528"/>
        <c:crosses val="autoZero"/>
        <c:auto val="1"/>
        <c:lblAlgn val="ctr"/>
        <c:lblOffset val="100"/>
        <c:noMultiLvlLbl val="0"/>
      </c:catAx>
      <c:valAx>
        <c:axId val="456437528"/>
        <c:scaling>
          <c:orientation val="minMax"/>
          <c:max val="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\ &quot;€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6434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0365481163758565E-2"/>
          <c:y val="0.70278823179005179"/>
          <c:w val="0.91647241224103049"/>
          <c:h val="0.2972117682099480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121694205989582"/>
          <c:y val="4.4466711738660944E-2"/>
          <c:w val="0.7634386076766021"/>
          <c:h val="0.46549100960916689"/>
        </c:manualLayout>
      </c:layout>
      <c:barChart>
        <c:barDir val="col"/>
        <c:grouping val="stacked"/>
        <c:varyColors val="0"/>
        <c:ser>
          <c:idx val="3"/>
          <c:order val="3"/>
          <c:tx>
            <c:strRef>
              <c:f>'Import. 220421.22.29 - tran.'!$C$53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tran.'!$D$53:$M$53</c:f>
              <c:numCache>
                <c:formatCode>0</c:formatCode>
                <c:ptCount val="10"/>
                <c:pt idx="0">
                  <c:v>264140647</c:v>
                </c:pt>
                <c:pt idx="1">
                  <c:v>261159129</c:v>
                </c:pt>
                <c:pt idx="2">
                  <c:v>265339428</c:v>
                </c:pt>
                <c:pt idx="3">
                  <c:v>260121321</c:v>
                </c:pt>
                <c:pt idx="4">
                  <c:v>253589801</c:v>
                </c:pt>
                <c:pt idx="5">
                  <c:v>255142232</c:v>
                </c:pt>
                <c:pt idx="6">
                  <c:v>271243415</c:v>
                </c:pt>
                <c:pt idx="7">
                  <c:v>258658696</c:v>
                </c:pt>
                <c:pt idx="8">
                  <c:v>225770086</c:v>
                </c:pt>
                <c:pt idx="9">
                  <c:v>231238205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BE-4CA6-9634-75B91C1E2B1A}"/>
            </c:ext>
          </c:extLst>
        </c:ser>
        <c:ser>
          <c:idx val="4"/>
          <c:order val="4"/>
          <c:tx>
            <c:strRef>
              <c:f>'Import. 220421.22.29 - tran.'!$C$54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220421.22.29 - tran.'!$D$50:$M$50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tran.'!$D$54:$M$54</c:f>
              <c:numCache>
                <c:formatCode>0</c:formatCode>
                <c:ptCount val="10"/>
                <c:pt idx="0">
                  <c:v>71176342</c:v>
                </c:pt>
                <c:pt idx="1">
                  <c:v>69607674</c:v>
                </c:pt>
                <c:pt idx="2">
                  <c:v>86404005</c:v>
                </c:pt>
                <c:pt idx="3">
                  <c:v>117532258</c:v>
                </c:pt>
                <c:pt idx="4">
                  <c:v>138162362</c:v>
                </c:pt>
                <c:pt idx="5">
                  <c:v>164471353</c:v>
                </c:pt>
                <c:pt idx="6">
                  <c:v>206917161</c:v>
                </c:pt>
                <c:pt idx="7">
                  <c:v>211429955</c:v>
                </c:pt>
                <c:pt idx="8">
                  <c:v>224922027</c:v>
                </c:pt>
                <c:pt idx="9">
                  <c:v>203800420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BE-4CA6-9634-75B91C1E2B1A}"/>
            </c:ext>
          </c:extLst>
        </c:ser>
        <c:ser>
          <c:idx val="5"/>
          <c:order val="5"/>
          <c:tx>
            <c:strRef>
              <c:f>'Import. 220421.22.29 - tran.'!$C$55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220421.22.29 - tran.'!$D$50:$M$50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tran.'!$D$55:$M$55</c:f>
              <c:numCache>
                <c:formatCode>0</c:formatCode>
                <c:ptCount val="10"/>
                <c:pt idx="0">
                  <c:v>100904141</c:v>
                </c:pt>
                <c:pt idx="1">
                  <c:v>110522038</c:v>
                </c:pt>
                <c:pt idx="2">
                  <c:v>128927036</c:v>
                </c:pt>
                <c:pt idx="3">
                  <c:v>137310890</c:v>
                </c:pt>
                <c:pt idx="4">
                  <c:v>142771636</c:v>
                </c:pt>
                <c:pt idx="5">
                  <c:v>124457339</c:v>
                </c:pt>
                <c:pt idx="6">
                  <c:v>147746056</c:v>
                </c:pt>
                <c:pt idx="7">
                  <c:v>147219745</c:v>
                </c:pt>
                <c:pt idx="8">
                  <c:v>129546375</c:v>
                </c:pt>
                <c:pt idx="9">
                  <c:v>139820150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2BE-4CA6-9634-75B91C1E2B1A}"/>
            </c:ext>
          </c:extLst>
        </c:ser>
        <c:ser>
          <c:idx val="6"/>
          <c:order val="6"/>
          <c:tx>
            <c:strRef>
              <c:f>'Import. 220421.22.29 - tran.'!$C$56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tran.'!$D$56:$M$56</c:f>
              <c:numCache>
                <c:formatCode>0</c:formatCode>
                <c:ptCount val="10"/>
                <c:pt idx="0">
                  <c:v>167919760</c:v>
                </c:pt>
                <c:pt idx="1">
                  <c:v>148861033</c:v>
                </c:pt>
                <c:pt idx="2">
                  <c:v>185020026</c:v>
                </c:pt>
                <c:pt idx="3">
                  <c:v>160796538</c:v>
                </c:pt>
                <c:pt idx="4">
                  <c:v>140066814</c:v>
                </c:pt>
                <c:pt idx="5">
                  <c:v>133519190</c:v>
                </c:pt>
                <c:pt idx="6">
                  <c:v>107502936</c:v>
                </c:pt>
                <c:pt idx="7">
                  <c:v>140488272</c:v>
                </c:pt>
                <c:pt idx="8">
                  <c:v>140324471</c:v>
                </c:pt>
                <c:pt idx="9">
                  <c:v>112255235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2BE-4CA6-9634-75B91C1E2B1A}"/>
            </c:ext>
          </c:extLst>
        </c:ser>
        <c:ser>
          <c:idx val="7"/>
          <c:order val="7"/>
          <c:tx>
            <c:strRef>
              <c:f>'Import. 220421.22.29 - tran.'!$C$57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tran.'!$D$57:$M$57</c:f>
              <c:numCache>
                <c:formatCode>0</c:formatCode>
                <c:ptCount val="10"/>
                <c:pt idx="0">
                  <c:v>58411879</c:v>
                </c:pt>
                <c:pt idx="1">
                  <c:v>66353000</c:v>
                </c:pt>
                <c:pt idx="2">
                  <c:v>69499429</c:v>
                </c:pt>
                <c:pt idx="3">
                  <c:v>72207883</c:v>
                </c:pt>
                <c:pt idx="4">
                  <c:v>79781452</c:v>
                </c:pt>
                <c:pt idx="5">
                  <c:v>80161258</c:v>
                </c:pt>
                <c:pt idx="6">
                  <c:v>86989233</c:v>
                </c:pt>
                <c:pt idx="7">
                  <c:v>101565508</c:v>
                </c:pt>
                <c:pt idx="8">
                  <c:v>101840212</c:v>
                </c:pt>
                <c:pt idx="9">
                  <c:v>90502702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2BE-4CA6-9634-75B91C1E2B1A}"/>
            </c:ext>
          </c:extLst>
        </c:ser>
        <c:ser>
          <c:idx val="8"/>
          <c:order val="8"/>
          <c:tx>
            <c:strRef>
              <c:f>'Import. 220421.22.29 - tran.'!$C$58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tran.'!$D$58:$M$58</c:f>
              <c:numCache>
                <c:formatCode>0</c:formatCode>
                <c:ptCount val="10"/>
                <c:pt idx="0">
                  <c:v>133801858</c:v>
                </c:pt>
                <c:pt idx="1">
                  <c:v>155446246</c:v>
                </c:pt>
                <c:pt idx="2">
                  <c:v>141582641</c:v>
                </c:pt>
                <c:pt idx="3">
                  <c:v>110153828</c:v>
                </c:pt>
                <c:pt idx="4">
                  <c:v>139456899</c:v>
                </c:pt>
                <c:pt idx="5">
                  <c:v>146962628</c:v>
                </c:pt>
                <c:pt idx="6">
                  <c:v>161326115</c:v>
                </c:pt>
                <c:pt idx="7">
                  <c:v>140763631</c:v>
                </c:pt>
                <c:pt idx="8">
                  <c:v>77227392</c:v>
                </c:pt>
                <c:pt idx="9">
                  <c:v>85719513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2BE-4CA6-9634-75B91C1E2B1A}"/>
            </c:ext>
          </c:extLst>
        </c:ser>
        <c:ser>
          <c:idx val="9"/>
          <c:order val="9"/>
          <c:tx>
            <c:strRef>
              <c:f>'Import. 220421.22.29 - tran.'!$C$59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220421.22.29 - tran.'!$D$50:$M$50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tran.'!$D$59:$M$59</c:f>
              <c:numCache>
                <c:formatCode>0</c:formatCode>
                <c:ptCount val="10"/>
                <c:pt idx="0">
                  <c:v>48527261</c:v>
                </c:pt>
                <c:pt idx="1">
                  <c:v>50663283</c:v>
                </c:pt>
                <c:pt idx="2">
                  <c:v>59094470</c:v>
                </c:pt>
                <c:pt idx="3">
                  <c:v>50984423</c:v>
                </c:pt>
                <c:pt idx="4">
                  <c:v>49347680</c:v>
                </c:pt>
                <c:pt idx="5">
                  <c:v>45936037</c:v>
                </c:pt>
                <c:pt idx="6">
                  <c:v>53781687</c:v>
                </c:pt>
                <c:pt idx="7">
                  <c:v>49412590</c:v>
                </c:pt>
                <c:pt idx="8">
                  <c:v>41887094</c:v>
                </c:pt>
                <c:pt idx="9">
                  <c:v>43875649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2BE-4CA6-9634-75B91C1E2B1A}"/>
            </c:ext>
          </c:extLst>
        </c:ser>
        <c:ser>
          <c:idx val="10"/>
          <c:order val="10"/>
          <c:tx>
            <c:strRef>
              <c:f>'Import. 220421.22.29 - tran.'!$C$60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tran.'!$D$60:$M$60</c:f>
              <c:numCache>
                <c:formatCode>0</c:formatCode>
                <c:ptCount val="10"/>
                <c:pt idx="0">
                  <c:v>100127691</c:v>
                </c:pt>
                <c:pt idx="1">
                  <c:v>75515479</c:v>
                </c:pt>
                <c:pt idx="2">
                  <c:v>64416946</c:v>
                </c:pt>
                <c:pt idx="3">
                  <c:v>57212321</c:v>
                </c:pt>
                <c:pt idx="4">
                  <c:v>63331541</c:v>
                </c:pt>
                <c:pt idx="5">
                  <c:v>59571854</c:v>
                </c:pt>
                <c:pt idx="6">
                  <c:v>61833895</c:v>
                </c:pt>
                <c:pt idx="7">
                  <c:v>73360050</c:v>
                </c:pt>
                <c:pt idx="8">
                  <c:v>41685660</c:v>
                </c:pt>
                <c:pt idx="9">
                  <c:v>42959379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2BE-4CA6-9634-75B91C1E2B1A}"/>
            </c:ext>
          </c:extLst>
        </c:ser>
        <c:ser>
          <c:idx val="11"/>
          <c:order val="11"/>
          <c:tx>
            <c:strRef>
              <c:f>'Import. 220421.22.29 - tran.'!$C$61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tran.'!$D$61:$M$61</c:f>
              <c:numCache>
                <c:formatCode>0</c:formatCode>
                <c:ptCount val="10"/>
                <c:pt idx="0">
                  <c:v>17469401</c:v>
                </c:pt>
                <c:pt idx="1">
                  <c:v>18034164</c:v>
                </c:pt>
                <c:pt idx="2">
                  <c:v>19721806</c:v>
                </c:pt>
                <c:pt idx="3">
                  <c:v>20676836</c:v>
                </c:pt>
                <c:pt idx="4">
                  <c:v>21947563</c:v>
                </c:pt>
                <c:pt idx="5">
                  <c:v>24906328</c:v>
                </c:pt>
                <c:pt idx="6">
                  <c:v>27722751</c:v>
                </c:pt>
                <c:pt idx="7">
                  <c:v>25621167</c:v>
                </c:pt>
                <c:pt idx="8">
                  <c:v>23385048</c:v>
                </c:pt>
                <c:pt idx="9">
                  <c:v>22927186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2BE-4CA6-9634-75B91C1E2B1A}"/>
            </c:ext>
          </c:extLst>
        </c:ser>
        <c:ser>
          <c:idx val="12"/>
          <c:order val="12"/>
          <c:tx>
            <c:strRef>
              <c:f>'Import. 220421.22.29 - tran.'!$C$62</c:f>
              <c:strCache>
                <c:ptCount val="1"/>
                <c:pt idx="0">
                  <c:v>Moldavie</c:v>
                </c:pt>
              </c:strCache>
            </c:strRef>
          </c:tx>
          <c:spPr>
            <a:solidFill>
              <a:srgbClr val="FF99FF"/>
            </a:solidFill>
            <a:ln>
              <a:noFill/>
            </a:ln>
            <a:effectLst/>
          </c:spPr>
          <c:invertIfNegative val="0"/>
          <c:cat>
            <c:strRef>
              <c:f>'Import. 220421.22.29 - tran.'!$D$50:$M$50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tran.'!$D$62:$M$62</c:f>
              <c:numCache>
                <c:formatCode>0</c:formatCode>
                <c:ptCount val="10"/>
                <c:pt idx="0">
                  <c:v>591722</c:v>
                </c:pt>
                <c:pt idx="1">
                  <c:v>648457</c:v>
                </c:pt>
                <c:pt idx="2">
                  <c:v>696039</c:v>
                </c:pt>
                <c:pt idx="3">
                  <c:v>613514</c:v>
                </c:pt>
                <c:pt idx="4">
                  <c:v>654558</c:v>
                </c:pt>
                <c:pt idx="5">
                  <c:v>832320</c:v>
                </c:pt>
                <c:pt idx="6">
                  <c:v>1203583</c:v>
                </c:pt>
                <c:pt idx="7">
                  <c:v>1577950</c:v>
                </c:pt>
                <c:pt idx="8">
                  <c:v>1623842</c:v>
                </c:pt>
                <c:pt idx="9">
                  <c:v>17986066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2BE-4CA6-9634-75B91C1E2B1A}"/>
            </c:ext>
          </c:extLst>
        </c:ser>
        <c:ser>
          <c:idx val="13"/>
          <c:order val="13"/>
          <c:tx>
            <c:strRef>
              <c:f>'Import. 220421.22.29 - tran.'!$C$63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tran.'!$D$63:$M$63</c:f>
              <c:numCache>
                <c:formatCode>0</c:formatCode>
                <c:ptCount val="10"/>
                <c:pt idx="0">
                  <c:v>44793109</c:v>
                </c:pt>
                <c:pt idx="1">
                  <c:v>44780346</c:v>
                </c:pt>
                <c:pt idx="2">
                  <c:v>61665606</c:v>
                </c:pt>
                <c:pt idx="3">
                  <c:v>47675713</c:v>
                </c:pt>
                <c:pt idx="4">
                  <c:v>45015225</c:v>
                </c:pt>
                <c:pt idx="5">
                  <c:v>49985167</c:v>
                </c:pt>
                <c:pt idx="6">
                  <c:v>66463524</c:v>
                </c:pt>
                <c:pt idx="7">
                  <c:v>78669344</c:v>
                </c:pt>
                <c:pt idx="8">
                  <c:v>48212140</c:v>
                </c:pt>
                <c:pt idx="9">
                  <c:v>47560930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2BE-4CA6-9634-75B91C1E2B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9009320"/>
        <c:axId val="46901088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220421.22.29 - tran.'!$C$50</c15:sqref>
                        </c15:formulaRef>
                      </c:ext>
                    </c:extLst>
                    <c:strCache>
                      <c:ptCount val="1"/>
                      <c:pt idx="0">
                        <c:v>Valeurs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220421.22.29 - tran.'!$D$50:$M$50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220421.22.29 - tran.'!$D$50:$M$50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62BE-4CA6-9634-75B91C1E2B1A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220421.22.29 - tran.'!$C$51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220421.22.29 - tran.'!$D$50:$M$50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220421.22.29 - tran.'!$D$51:$M$51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1007863811</c:v>
                      </c:pt>
                      <c:pt idx="1">
                        <c:v>1001590849</c:v>
                      </c:pt>
                      <c:pt idx="2">
                        <c:v>1082367432</c:v>
                      </c:pt>
                      <c:pt idx="3">
                        <c:v>1035285525</c:v>
                      </c:pt>
                      <c:pt idx="4">
                        <c:v>1074125531</c:v>
                      </c:pt>
                      <c:pt idx="5">
                        <c:v>1085945706</c:v>
                      </c:pt>
                      <c:pt idx="6">
                        <c:v>1192730356</c:v>
                      </c:pt>
                      <c:pt idx="7">
                        <c:v>1228766908</c:v>
                      </c:pt>
                      <c:pt idx="8">
                        <c:v>1056424347</c:v>
                      </c:pt>
                      <c:pt idx="9">
                        <c:v>1038645435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62BE-4CA6-9634-75B91C1E2B1A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220421.22.29 - tran.'!$C$52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220421.22.29 - tran.'!$D$50:$M$50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220421.22.29 - tran.'!$D$52:$M$52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459422299</c:v>
                      </c:pt>
                      <c:pt idx="1">
                        <c:v>469263453</c:v>
                      </c:pt>
                      <c:pt idx="2">
                        <c:v>503393561</c:v>
                      </c:pt>
                      <c:pt idx="3">
                        <c:v>497001293</c:v>
                      </c:pt>
                      <c:pt idx="4">
                        <c:v>495577013</c:v>
                      </c:pt>
                      <c:pt idx="5">
                        <c:v>475670034</c:v>
                      </c:pt>
                      <c:pt idx="6">
                        <c:v>529329413</c:v>
                      </c:pt>
                      <c:pt idx="7">
                        <c:v>510541886</c:v>
                      </c:pt>
                      <c:pt idx="8">
                        <c:v>446719405</c:v>
                      </c:pt>
                      <c:pt idx="9">
                        <c:v>463687474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62BE-4CA6-9634-75B91C1E2B1A}"/>
                  </c:ext>
                </c:extLst>
              </c15:ser>
            </c15:filteredBarSeries>
          </c:ext>
        </c:extLst>
      </c:barChart>
      <c:catAx>
        <c:axId val="469009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9010888"/>
        <c:crosses val="autoZero"/>
        <c:auto val="1"/>
        <c:lblAlgn val="ctr"/>
        <c:lblOffset val="100"/>
        <c:noMultiLvlLbl val="0"/>
      </c:catAx>
      <c:valAx>
        <c:axId val="469010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9009320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 sz="1200"/>
                    <a:t>Milliards (en</a:t>
                  </a:r>
                  <a:r>
                    <a:rPr lang="en-US" sz="1200" baseline="0"/>
                    <a:t> L)</a:t>
                  </a:r>
                  <a:endParaRPr lang="en-US" sz="1200"/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36489811531162"/>
          <c:y val="0.70318882607081912"/>
          <c:w val="0.8463510188468838"/>
          <c:h val="0.2767811235964507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786342153134078"/>
          <c:y val="4.4466711738660944E-2"/>
          <c:w val="0.80682637058328566"/>
          <c:h val="0.46807283578197639"/>
        </c:manualLayout>
      </c:layout>
      <c:barChart>
        <c:barDir val="col"/>
        <c:grouping val="stacked"/>
        <c:varyColors val="0"/>
        <c:ser>
          <c:idx val="2"/>
          <c:order val="2"/>
          <c:tx>
            <c:strRef>
              <c:f>'Import. 220421.22.29 - tran.'!$C$82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tran.'!$D$82:$M$82</c:f>
              <c:numCache>
                <c:formatCode>0%</c:formatCode>
                <c:ptCount val="10"/>
                <c:pt idx="0">
                  <c:v>0.26207970175843531</c:v>
                </c:pt>
                <c:pt idx="1">
                  <c:v>0.26074432415266607</c:v>
                </c:pt>
                <c:pt idx="2">
                  <c:v>0.24514727638257319</c:v>
                </c:pt>
                <c:pt idx="3">
                  <c:v>0.25125563404356493</c:v>
                </c:pt>
                <c:pt idx="4">
                  <c:v>0.23608953858857676</c:v>
                </c:pt>
                <c:pt idx="5">
                  <c:v>0.23494934469587561</c:v>
                </c:pt>
                <c:pt idx="6">
                  <c:v>0.22741386067313274</c:v>
                </c:pt>
                <c:pt idx="7">
                  <c:v>0.21050265458483522</c:v>
                </c:pt>
                <c:pt idx="8">
                  <c:v>0.21371155127306055</c:v>
                </c:pt>
                <c:pt idx="9">
                  <c:v>0.22263440170032617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51-4DBC-8923-E1EBDEF10B06}"/>
            </c:ext>
          </c:extLst>
        </c:ser>
        <c:ser>
          <c:idx val="3"/>
          <c:order val="3"/>
          <c:tx>
            <c:strRef>
              <c:f>'Import. 220421.22.29 - tran.'!$C$83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220421.22.29 - tran.'!$D$80:$M$80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tran.'!$D$83:$M$83</c:f>
              <c:numCache>
                <c:formatCode>0%</c:formatCode>
                <c:ptCount val="10"/>
                <c:pt idx="0">
                  <c:v>7.0620991867322833E-2</c:v>
                </c:pt>
                <c:pt idx="1">
                  <c:v>6.9497114584759948E-2</c:v>
                </c:pt>
                <c:pt idx="2">
                  <c:v>7.9828718460553241E-2</c:v>
                </c:pt>
                <c:pt idx="3">
                  <c:v>0.11352641871429624</c:v>
                </c:pt>
                <c:pt idx="4">
                  <c:v>0.12862776092043193</c:v>
                </c:pt>
                <c:pt idx="5">
                  <c:v>0.15145448993561378</c:v>
                </c:pt>
                <c:pt idx="6">
                  <c:v>0.1734819273770542</c:v>
                </c:pt>
                <c:pt idx="7">
                  <c:v>0.17206677167448589</c:v>
                </c:pt>
                <c:pt idx="8">
                  <c:v>0.21290878768434895</c:v>
                </c:pt>
                <c:pt idx="9">
                  <c:v>0.19621750900970358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251-4DBC-8923-E1EBDEF10B06}"/>
            </c:ext>
          </c:extLst>
        </c:ser>
        <c:ser>
          <c:idx val="4"/>
          <c:order val="4"/>
          <c:tx>
            <c:strRef>
              <c:f>'Import. 220421.22.29 - tran.'!$C$84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220421.22.29 - tran.'!$D$80:$M$80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tran.'!$D$84:$M$84</c:f>
              <c:numCache>
                <c:formatCode>0%</c:formatCode>
                <c:ptCount val="10"/>
                <c:pt idx="0">
                  <c:v>0.10011684108379997</c:v>
                </c:pt>
                <c:pt idx="1">
                  <c:v>0.11034649339133488</c:v>
                </c:pt>
                <c:pt idx="2">
                  <c:v>0.1191157754643157</c:v>
                </c:pt>
                <c:pt idx="3">
                  <c:v>0.1326309377309221</c:v>
                </c:pt>
                <c:pt idx="4">
                  <c:v>0.13291894837196641</c:v>
                </c:pt>
                <c:pt idx="5">
                  <c:v>0.11460733102249589</c:v>
                </c:pt>
                <c:pt idx="6">
                  <c:v>0.12387213527078203</c:v>
                </c:pt>
                <c:pt idx="7">
                  <c:v>0.1198109617385627</c:v>
                </c:pt>
                <c:pt idx="8">
                  <c:v>0.12262721449754697</c:v>
                </c:pt>
                <c:pt idx="9">
                  <c:v>0.13461778706031668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251-4DBC-8923-E1EBDEF10B06}"/>
            </c:ext>
          </c:extLst>
        </c:ser>
        <c:ser>
          <c:idx val="5"/>
          <c:order val="5"/>
          <c:tx>
            <c:strRef>
              <c:f>'Import. 220421.22.29 - tran.'!$C$85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tran.'!$D$85:$M$85</c:f>
              <c:numCache>
                <c:formatCode>0%</c:formatCode>
                <c:ptCount val="10"/>
                <c:pt idx="0">
                  <c:v>0.16660957380083966</c:v>
                </c:pt>
                <c:pt idx="1">
                  <c:v>0.14862459371371514</c:v>
                </c:pt>
                <c:pt idx="2">
                  <c:v>0.17094012673507716</c:v>
                </c:pt>
                <c:pt idx="3">
                  <c:v>0.15531612692063862</c:v>
                </c:pt>
                <c:pt idx="4">
                  <c:v>0.13040078646077727</c:v>
                </c:pt>
                <c:pt idx="5">
                  <c:v>0.12295199406589855</c:v>
                </c:pt>
                <c:pt idx="6">
                  <c:v>9.0131801759894173E-2</c:v>
                </c:pt>
                <c:pt idx="7">
                  <c:v>0.1143327274565568</c:v>
                </c:pt>
                <c:pt idx="8">
                  <c:v>0.13282964501763797</c:v>
                </c:pt>
                <c:pt idx="9">
                  <c:v>0.10807849456345033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251-4DBC-8923-E1EBDEF10B06}"/>
            </c:ext>
          </c:extLst>
        </c:ser>
        <c:ser>
          <c:idx val="6"/>
          <c:order val="6"/>
          <c:tx>
            <c:strRef>
              <c:f>'Import. 220421.22.29 - tran.'!$C$86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tran.'!$D$86:$M$86</c:f>
              <c:numCache>
                <c:formatCode>0%</c:formatCode>
                <c:ptCount val="10"/>
                <c:pt idx="0">
                  <c:v>5.7956123002416246E-2</c:v>
                </c:pt>
                <c:pt idx="1">
                  <c:v>6.6247610055790357E-2</c:v>
                </c:pt>
                <c:pt idx="2">
                  <c:v>6.4210569299538944E-2</c:v>
                </c:pt>
                <c:pt idx="3">
                  <c:v>6.9746829503870442E-2</c:v>
                </c:pt>
                <c:pt idx="4">
                  <c:v>7.427572448233706E-2</c:v>
                </c:pt>
                <c:pt idx="5">
                  <c:v>7.3817003517853585E-2</c:v>
                </c:pt>
                <c:pt idx="6">
                  <c:v>7.2932857424482286E-2</c:v>
                </c:pt>
                <c:pt idx="7">
                  <c:v>8.2656447971334854E-2</c:v>
                </c:pt>
                <c:pt idx="8">
                  <c:v>9.640085661524421E-2</c:v>
                </c:pt>
                <c:pt idx="9">
                  <c:v>8.7135319667582228E-2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251-4DBC-8923-E1EBDEF10B06}"/>
            </c:ext>
          </c:extLst>
        </c:ser>
        <c:ser>
          <c:idx val="7"/>
          <c:order val="7"/>
          <c:tx>
            <c:strRef>
              <c:f>'Import. 220421.22.29 - tran.'!$C$87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tran.'!$D$87:$M$87</c:f>
              <c:numCache>
                <c:formatCode>0%</c:formatCode>
                <c:ptCount val="10"/>
                <c:pt idx="0">
                  <c:v>0.13275787516097251</c:v>
                </c:pt>
                <c:pt idx="1">
                  <c:v>0.15519934727358917</c:v>
                </c:pt>
                <c:pt idx="2">
                  <c:v>0.13080829745438977</c:v>
                </c:pt>
                <c:pt idx="3">
                  <c:v>0.10639946694898492</c:v>
                </c:pt>
                <c:pt idx="4">
                  <c:v>0.12983296176766884</c:v>
                </c:pt>
                <c:pt idx="5">
                  <c:v>0.13533146932485776</c:v>
                </c:pt>
                <c:pt idx="6">
                  <c:v>0.13525782603624789</c:v>
                </c:pt>
                <c:pt idx="7">
                  <c:v>0.11455682121934228</c:v>
                </c:pt>
                <c:pt idx="8">
                  <c:v>7.3102624167369748E-2</c:v>
                </c:pt>
                <c:pt idx="9">
                  <c:v>8.2530101333377542E-2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251-4DBC-8923-E1EBDEF10B06}"/>
            </c:ext>
          </c:extLst>
        </c:ser>
        <c:ser>
          <c:idx val="8"/>
          <c:order val="8"/>
          <c:tx>
            <c:strRef>
              <c:f>'Import. 220421.22.29 - tran.'!$C$88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220421.22.29 - tran.'!$D$80:$M$80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tran.'!$D$88:$M$88</c:f>
              <c:numCache>
                <c:formatCode>0%</c:formatCode>
                <c:ptCount val="10"/>
                <c:pt idx="0">
                  <c:v>4.8148629279437437E-2</c:v>
                </c:pt>
                <c:pt idx="1">
                  <c:v>5.0582813381914192E-2</c:v>
                </c:pt>
                <c:pt idx="2">
                  <c:v>5.4597420665924101E-2</c:v>
                </c:pt>
                <c:pt idx="3">
                  <c:v>4.9246726404293152E-2</c:v>
                </c:pt>
                <c:pt idx="4">
                  <c:v>4.5942190717743955E-2</c:v>
                </c:pt>
                <c:pt idx="5">
                  <c:v>4.2300491402283792E-2</c:v>
                </c:pt>
                <c:pt idx="6">
                  <c:v>4.5091236866281283E-2</c:v>
                </c:pt>
                <c:pt idx="7">
                  <c:v>4.0213151638683289E-2</c:v>
                </c:pt>
                <c:pt idx="8">
                  <c:v>3.9649875657400011E-2</c:v>
                </c:pt>
                <c:pt idx="9">
                  <c:v>4.2243144312284008E-2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251-4DBC-8923-E1EBDEF10B06}"/>
            </c:ext>
          </c:extLst>
        </c:ser>
        <c:ser>
          <c:idx val="9"/>
          <c:order val="9"/>
          <c:tx>
            <c:strRef>
              <c:f>'Import. 220421.22.29 - tran.'!$C$89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tran.'!$D$89:$M$89</c:f>
              <c:numCache>
                <c:formatCode>0%</c:formatCode>
                <c:ptCount val="10"/>
                <c:pt idx="0">
                  <c:v>9.9346449299190093E-2</c:v>
                </c:pt>
                <c:pt idx="1">
                  <c:v>7.5395536086811835E-2</c:v>
                </c:pt>
                <c:pt idx="2">
                  <c:v>5.9514859829965766E-2</c:v>
                </c:pt>
                <c:pt idx="3">
                  <c:v>5.5262359627794466E-2</c:v>
                </c:pt>
                <c:pt idx="4">
                  <c:v>5.8961023802347363E-2</c:v>
                </c:pt>
                <c:pt idx="5">
                  <c:v>5.4857120085154608E-2</c:v>
                </c:pt>
                <c:pt idx="6">
                  <c:v>5.1842308438739861E-2</c:v>
                </c:pt>
                <c:pt idx="7">
                  <c:v>5.9702169323069043E-2</c:v>
                </c:pt>
                <c:pt idx="8">
                  <c:v>3.9459200385127055E-2</c:v>
                </c:pt>
                <c:pt idx="9">
                  <c:v>4.1360966459165156E-2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251-4DBC-8923-E1EBDEF10B06}"/>
            </c:ext>
          </c:extLst>
        </c:ser>
        <c:ser>
          <c:idx val="10"/>
          <c:order val="10"/>
          <c:tx>
            <c:strRef>
              <c:f>'Import. 220421.22.29 - tran.'!$C$90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tran.'!$D$90:$M$90</c:f>
              <c:numCache>
                <c:formatCode>0%</c:formatCode>
                <c:ptCount val="10"/>
                <c:pt idx="0">
                  <c:v>1.7333096802698872E-2</c:v>
                </c:pt>
                <c:pt idx="1">
                  <c:v>1.8005519936614357E-2</c:v>
                </c:pt>
                <c:pt idx="2">
                  <c:v>1.8220989856982318E-2</c:v>
                </c:pt>
                <c:pt idx="3">
                  <c:v>1.9972109626472369E-2</c:v>
                </c:pt>
                <c:pt idx="4">
                  <c:v>2.0432959059791683E-2</c:v>
                </c:pt>
                <c:pt idx="5">
                  <c:v>2.2935150314043418E-2</c:v>
                </c:pt>
                <c:pt idx="6">
                  <c:v>2.3243100052364223E-2</c:v>
                </c:pt>
                <c:pt idx="7">
                  <c:v>2.0851120609768244E-2</c:v>
                </c:pt>
                <c:pt idx="8">
                  <c:v>2.2136036590228263E-2</c:v>
                </c:pt>
                <c:pt idx="9">
                  <c:v>2.2074121954813192E-2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251-4DBC-8923-E1EBDEF10B06}"/>
            </c:ext>
          </c:extLst>
        </c:ser>
        <c:ser>
          <c:idx val="11"/>
          <c:order val="11"/>
          <c:tx>
            <c:strRef>
              <c:f>'Import. 220421.22.29 - tran.'!$C$91</c:f>
              <c:strCache>
                <c:ptCount val="1"/>
                <c:pt idx="0">
                  <c:v>Moldavie</c:v>
                </c:pt>
              </c:strCache>
            </c:strRef>
          </c:tx>
          <c:spPr>
            <a:solidFill>
              <a:srgbClr val="FF99FF"/>
            </a:solidFill>
            <a:ln>
              <a:noFill/>
            </a:ln>
            <a:effectLst/>
          </c:spPr>
          <c:invertIfNegative val="0"/>
          <c:cat>
            <c:strRef>
              <c:f>'Import. 220421.22.29 - tran.'!$D$80:$M$80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tran.'!$D$91:$M$91</c:f>
              <c:numCache>
                <c:formatCode>0%</c:formatCode>
                <c:ptCount val="10"/>
                <c:pt idx="0">
                  <c:v>5.8710511632806305E-4</c:v>
                </c:pt>
                <c:pt idx="1">
                  <c:v>6.4742704133871338E-4</c:v>
                </c:pt>
                <c:pt idx="2">
                  <c:v>6.4307090126858139E-4</c:v>
                </c:pt>
                <c:pt idx="3">
                  <c:v>5.9260366844209478E-4</c:v>
                </c:pt>
                <c:pt idx="4">
                  <c:v>6.0938687435407402E-4</c:v>
                </c:pt>
                <c:pt idx="5">
                  <c:v>7.6644715790238601E-4</c:v>
                </c:pt>
                <c:pt idx="6">
                  <c:v>1.0090989920273313E-3</c:v>
                </c:pt>
                <c:pt idx="7">
                  <c:v>1.2841735806251059E-3</c:v>
                </c:pt>
                <c:pt idx="8">
                  <c:v>1.5371114880221518E-3</c:v>
                </c:pt>
                <c:pt idx="9">
                  <c:v>1.7316848843609466E-2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251-4DBC-8923-E1EBDEF10B06}"/>
            </c:ext>
          </c:extLst>
        </c:ser>
        <c:ser>
          <c:idx val="12"/>
          <c:order val="12"/>
          <c:tx>
            <c:strRef>
              <c:f>'Import. 220421.22.29 - tran.'!$C$92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tran.'!$D$92:$M$92</c:f>
              <c:numCache>
                <c:formatCode>0%</c:formatCode>
                <c:ptCount val="10"/>
                <c:pt idx="0">
                  <c:v>4.4443612828559034E-2</c:v>
                </c:pt>
                <c:pt idx="1">
                  <c:v>4.4709220381465367E-2</c:v>
                </c:pt>
                <c:pt idx="2">
                  <c:v>5.6972894949411226E-2</c:v>
                </c:pt>
                <c:pt idx="3">
                  <c:v>4.6050786810720647E-2</c:v>
                </c:pt>
                <c:pt idx="4">
                  <c:v>4.1908718954004644E-2</c:v>
                </c:pt>
                <c:pt idx="5">
                  <c:v>4.6029158478020631E-2</c:v>
                </c:pt>
                <c:pt idx="6">
                  <c:v>5.5723847108994015E-2</c:v>
                </c:pt>
                <c:pt idx="7">
                  <c:v>6.4023000202736574E-2</c:v>
                </c:pt>
                <c:pt idx="8">
                  <c:v>4.5637096624014099E-2</c:v>
                </c:pt>
                <c:pt idx="9">
                  <c:v>4.5791305095371646E-2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251-4DBC-8923-E1EBDEF10B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9012848"/>
        <c:axId val="46901167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220421.22.29 - tran.'!$C$80</c15:sqref>
                        </c15:formulaRef>
                      </c:ext>
                    </c:extLst>
                    <c:strCache>
                      <c:ptCount val="1"/>
                      <c:pt idx="0">
                        <c:v>PDM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220421.22.29 - tran.'!$D$80:$M$80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220421.22.29 - tran.'!$D$80:$M$80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A251-4DBC-8923-E1EBDEF10B06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220421.22.29 - tran.'!$C$81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220421.22.29 - tran.'!$D$80:$M$80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220421.22.29 - tran.'!$D$81:$M$81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0.95555638717144109</c:v>
                      </c:pt>
                      <c:pt idx="1">
                        <c:v>0.9552907796185347</c:v>
                      </c:pt>
                      <c:pt idx="2">
                        <c:v>0.94302710505058873</c:v>
                      </c:pt>
                      <c:pt idx="3">
                        <c:v>0.95394921318927928</c:v>
                      </c:pt>
                      <c:pt idx="4">
                        <c:v>0.95809128104599528</c:v>
                      </c:pt>
                      <c:pt idx="5">
                        <c:v>0.95397084152197931</c:v>
                      </c:pt>
                      <c:pt idx="6">
                        <c:v>0.94427615289100597</c:v>
                      </c:pt>
                      <c:pt idx="7">
                        <c:v>0.93597699979726356</c:v>
                      </c:pt>
                      <c:pt idx="8">
                        <c:v>0.95436290337598584</c:v>
                      </c:pt>
                      <c:pt idx="9">
                        <c:v>0.95420869490462845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A251-4DBC-8923-E1EBDEF10B06}"/>
                  </c:ext>
                </c:extLst>
              </c15:ser>
            </c15:filteredBarSeries>
          </c:ext>
        </c:extLst>
      </c:barChart>
      <c:catAx>
        <c:axId val="469012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9011672"/>
        <c:crosses val="autoZero"/>
        <c:auto val="1"/>
        <c:lblAlgn val="ctr"/>
        <c:lblOffset val="100"/>
        <c:noMultiLvlLbl val="0"/>
      </c:catAx>
      <c:valAx>
        <c:axId val="46901167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9012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217428247511217"/>
          <c:y val="0.68487999318662851"/>
          <c:w val="0.87774206377181951"/>
          <c:h val="0.2950899564806412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'Import. 220421.22.29 - tran.'!$C$97</c:f>
              <c:strCache>
                <c:ptCount val="1"/>
                <c:pt idx="0">
                  <c:v>Monde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val>
            <c:numRef>
              <c:f>'Import. 220421.22.29 - tran.'!$D$97:$M$97</c:f>
              <c:numCache>
                <c:formatCode>0</c:formatCode>
                <c:ptCount val="10"/>
                <c:pt idx="0">
                  <c:v>3.9396970063448382</c:v>
                </c:pt>
                <c:pt idx="1">
                  <c:v>4.0153695333931712</c:v>
                </c:pt>
                <c:pt idx="2">
                  <c:v>3.8524186073255757</c:v>
                </c:pt>
                <c:pt idx="3">
                  <c:v>3.9838638031764231</c:v>
                </c:pt>
                <c:pt idx="4">
                  <c:v>3.9970833260083825</c:v>
                </c:pt>
                <c:pt idx="5">
                  <c:v>3.5152818210968642</c:v>
                </c:pt>
                <c:pt idx="6">
                  <c:v>3.6899404579252613</c:v>
                </c:pt>
                <c:pt idx="7">
                  <c:v>4.159519151047971</c:v>
                </c:pt>
                <c:pt idx="8">
                  <c:v>4.3702423842376668</c:v>
                </c:pt>
                <c:pt idx="9">
                  <c:v>4.5199999999999996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9CA-4670-8A44-E1277A9B6B5D}"/>
            </c:ext>
          </c:extLst>
        </c:ser>
        <c:ser>
          <c:idx val="2"/>
          <c:order val="1"/>
          <c:tx>
            <c:strRef>
              <c:f>'Import. 220421.22.29 - tran.'!$C$99</c:f>
              <c:strCache>
                <c:ptCount val="1"/>
                <c:pt idx="0">
                  <c:v>France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strRef>
              <c:f>'Import. 220421.22.29 - tran.'!$D$96:$M$96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tran.'!$D$99:$M$99</c:f>
              <c:numCache>
                <c:formatCode>0</c:formatCode>
                <c:ptCount val="10"/>
                <c:pt idx="0">
                  <c:v>8.3268148330998617</c:v>
                </c:pt>
                <c:pt idx="1">
                  <c:v>7.9354348948939943</c:v>
                </c:pt>
                <c:pt idx="2">
                  <c:v>7.9135904124872614</c:v>
                </c:pt>
                <c:pt idx="3">
                  <c:v>8.3399901930575204</c:v>
                </c:pt>
                <c:pt idx="4">
                  <c:v>8.5016220378675218</c:v>
                </c:pt>
                <c:pt idx="5">
                  <c:v>7.0998878338544582</c:v>
                </c:pt>
                <c:pt idx="6">
                  <c:v>8.2723688813730494</c:v>
                </c:pt>
                <c:pt idx="7">
                  <c:v>9.9076718615427577</c:v>
                </c:pt>
                <c:pt idx="8">
                  <c:v>11.041150105512408</c:v>
                </c:pt>
                <c:pt idx="9">
                  <c:v>10.7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9CA-4670-8A44-E1277A9B6B5D}"/>
            </c:ext>
          </c:extLst>
        </c:ser>
        <c:ser>
          <c:idx val="3"/>
          <c:order val="2"/>
          <c:tx>
            <c:strRef>
              <c:f>'Import. 220421.22.29 - tran.'!$C$100</c:f>
              <c:strCache>
                <c:ptCount val="1"/>
                <c:pt idx="0">
                  <c:v>Italie</c:v>
                </c:pt>
              </c:strCache>
            </c:strRef>
          </c:tx>
          <c:spPr>
            <a:ln w="28575" cap="rnd">
              <a:solidFill>
                <a:schemeClr val="accent5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220421.22.29 - tran.'!$D$96:$M$96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tran.'!$D$100:$M$100</c:f>
              <c:numCache>
                <c:formatCode>0</c:formatCode>
                <c:ptCount val="10"/>
                <c:pt idx="0">
                  <c:v>4.9009339747698881</c:v>
                </c:pt>
                <c:pt idx="1">
                  <c:v>5.0076398746145303</c:v>
                </c:pt>
                <c:pt idx="2">
                  <c:v>4.9309418312306006</c:v>
                </c:pt>
                <c:pt idx="3">
                  <c:v>4.9929691730267658</c:v>
                </c:pt>
                <c:pt idx="4">
                  <c:v>5.1755469574267305</c:v>
                </c:pt>
                <c:pt idx="5">
                  <c:v>5.0611561946357826</c:v>
                </c:pt>
                <c:pt idx="6">
                  <c:v>5.1556849407754282</c:v>
                </c:pt>
                <c:pt idx="7">
                  <c:v>6.0670152377169639</c:v>
                </c:pt>
                <c:pt idx="8">
                  <c:v>6.1386346063579031</c:v>
                </c:pt>
                <c:pt idx="9">
                  <c:v>6.28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9CA-4670-8A44-E1277A9B6B5D}"/>
            </c:ext>
          </c:extLst>
        </c:ser>
        <c:ser>
          <c:idx val="4"/>
          <c:order val="3"/>
          <c:tx>
            <c:strRef>
              <c:f>'Import. 220421.22.29 - tran.'!$C$101</c:f>
              <c:strCache>
                <c:ptCount val="1"/>
                <c:pt idx="0">
                  <c:v>Espagne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'Import. 220421.22.29 - tran.'!$D$96:$M$96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tran.'!$D$101:$M$101</c:f>
              <c:numCache>
                <c:formatCode>0</c:formatCode>
                <c:ptCount val="10"/>
                <c:pt idx="0">
                  <c:v>4.665553285605796</c:v>
                </c:pt>
                <c:pt idx="1">
                  <c:v>4.5608371451175005</c:v>
                </c:pt>
                <c:pt idx="2">
                  <c:v>3.9784291152793148</c:v>
                </c:pt>
                <c:pt idx="3">
                  <c:v>4.3928078189685502</c:v>
                </c:pt>
                <c:pt idx="4">
                  <c:v>4.6564599997406155</c:v>
                </c:pt>
                <c:pt idx="5">
                  <c:v>4.4018971640936284</c:v>
                </c:pt>
                <c:pt idx="6">
                  <c:v>4.4835400012647426</c:v>
                </c:pt>
                <c:pt idx="7">
                  <c:v>5.4530557090814309</c:v>
                </c:pt>
                <c:pt idx="8">
                  <c:v>5.8141259453329468</c:v>
                </c:pt>
                <c:pt idx="9">
                  <c:v>5.79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9CA-4670-8A44-E1277A9B6B5D}"/>
            </c:ext>
          </c:extLst>
        </c:ser>
        <c:ser>
          <c:idx val="5"/>
          <c:order val="4"/>
          <c:tx>
            <c:strRef>
              <c:f>'Import. 220421.22.29 - tran.'!$C$102</c:f>
              <c:strCache>
                <c:ptCount val="1"/>
                <c:pt idx="0">
                  <c:v>Chili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220421.22.29 - tran.'!$D$96:$M$96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tran.'!$D$102:$M$102</c:f>
              <c:numCache>
                <c:formatCode>0</c:formatCode>
                <c:ptCount val="10"/>
                <c:pt idx="0">
                  <c:v>2.2834249643996634</c:v>
                </c:pt>
                <c:pt idx="1">
                  <c:v>2.379380922339831</c:v>
                </c:pt>
                <c:pt idx="2">
                  <c:v>1.9356634670454538</c:v>
                </c:pt>
                <c:pt idx="3">
                  <c:v>1.8742051647903017</c:v>
                </c:pt>
                <c:pt idx="4">
                  <c:v>2.1546429120605257</c:v>
                </c:pt>
                <c:pt idx="5">
                  <c:v>2.0864160574970536</c:v>
                </c:pt>
                <c:pt idx="6">
                  <c:v>2.2923343879649947</c:v>
                </c:pt>
                <c:pt idx="7">
                  <c:v>2.0626997746829714</c:v>
                </c:pt>
                <c:pt idx="8">
                  <c:v>1.7604970483017177</c:v>
                </c:pt>
                <c:pt idx="9">
                  <c:v>1.99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9CA-4670-8A44-E1277A9B6B5D}"/>
            </c:ext>
          </c:extLst>
        </c:ser>
        <c:ser>
          <c:idx val="6"/>
          <c:order val="5"/>
          <c:tx>
            <c:strRef>
              <c:f>'Import. 220421.22.29 - tran.'!$C$103</c:f>
              <c:strCache>
                <c:ptCount val="1"/>
                <c:pt idx="0">
                  <c:v>Australie</c:v>
                </c:pt>
              </c:strCache>
            </c:strRef>
          </c:tx>
          <c:spPr>
            <a:ln w="28575" cap="rnd">
              <a:solidFill>
                <a:schemeClr val="bg2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220421.22.29 - tran.'!$D$96:$M$96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tran.'!$D$103:$M$103</c:f>
              <c:numCache>
                <c:formatCode>0</c:formatCode>
                <c:ptCount val="10"/>
                <c:pt idx="0">
                  <c:v>1.9450303597428371</c:v>
                </c:pt>
                <c:pt idx="1">
                  <c:v>1.6826862065231218</c:v>
                </c:pt>
                <c:pt idx="2">
                  <c:v>1.7782491216560934</c:v>
                </c:pt>
                <c:pt idx="3">
                  <c:v>1.8095902758821962</c:v>
                </c:pt>
                <c:pt idx="4">
                  <c:v>1.5179203002355588</c:v>
                </c:pt>
                <c:pt idx="5">
                  <c:v>1.3428023619719158</c:v>
                </c:pt>
                <c:pt idx="6">
                  <c:v>1.2520564262022922</c:v>
                </c:pt>
                <c:pt idx="7">
                  <c:v>1.5310516180134626</c:v>
                </c:pt>
                <c:pt idx="8">
                  <c:v>1.9853562062538639</c:v>
                </c:pt>
                <c:pt idx="9">
                  <c:v>1.76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9CA-4670-8A44-E1277A9B6B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9008144"/>
        <c:axId val="469007752"/>
      </c:lineChart>
      <c:catAx>
        <c:axId val="469008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9007752"/>
        <c:crosses val="autoZero"/>
        <c:auto val="1"/>
        <c:lblAlgn val="ctr"/>
        <c:lblOffset val="100"/>
        <c:noMultiLvlLbl val="0"/>
      </c:catAx>
      <c:valAx>
        <c:axId val="469007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\ &quot;€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9008144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1"/>
          <c:tx>
            <c:strRef>
              <c:f>'Export. 220421.22.29 - tran.'!$C$38</c:f>
              <c:strCache>
                <c:ptCount val="1"/>
                <c:pt idx="0">
                  <c:v>Bordeaux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tran.'!$D$38:$M$38</c:f>
              <c:numCache>
                <c:formatCode>0</c:formatCode>
                <c:ptCount val="10"/>
                <c:pt idx="0">
                  <c:v>17851710</c:v>
                </c:pt>
                <c:pt idx="1">
                  <c:v>18918842</c:v>
                </c:pt>
                <c:pt idx="2">
                  <c:v>19992348</c:v>
                </c:pt>
                <c:pt idx="3">
                  <c:v>19852250</c:v>
                </c:pt>
                <c:pt idx="4">
                  <c:v>19579037</c:v>
                </c:pt>
                <c:pt idx="5">
                  <c:v>19867481</c:v>
                </c:pt>
                <c:pt idx="6">
                  <c:v>24696993</c:v>
                </c:pt>
                <c:pt idx="7">
                  <c:v>23001691</c:v>
                </c:pt>
                <c:pt idx="8">
                  <c:v>20478477</c:v>
                </c:pt>
                <c:pt idx="9">
                  <c:v>22369329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E2-42F3-A301-1A49B0F2D020}"/>
            </c:ext>
          </c:extLst>
        </c:ser>
        <c:ser>
          <c:idx val="4"/>
          <c:order val="2"/>
          <c:tx>
            <c:strRef>
              <c:f>'Export. 220421.22.29 - tran.'!$C$39</c:f>
              <c:strCache>
                <c:ptCount val="1"/>
                <c:pt idx="0">
                  <c:v>Bourgogne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tran.'!$D$39:$M$39</c:f>
              <c:numCache>
                <c:formatCode>0</c:formatCode>
                <c:ptCount val="10"/>
                <c:pt idx="0">
                  <c:v>11064115</c:v>
                </c:pt>
                <c:pt idx="1">
                  <c:v>11285280</c:v>
                </c:pt>
                <c:pt idx="2">
                  <c:v>11275453</c:v>
                </c:pt>
                <c:pt idx="3">
                  <c:v>11803624</c:v>
                </c:pt>
                <c:pt idx="4">
                  <c:v>12471169</c:v>
                </c:pt>
                <c:pt idx="5">
                  <c:v>10764692</c:v>
                </c:pt>
                <c:pt idx="6">
                  <c:v>13915916</c:v>
                </c:pt>
                <c:pt idx="7">
                  <c:v>12730728</c:v>
                </c:pt>
                <c:pt idx="8">
                  <c:v>12478674</c:v>
                </c:pt>
                <c:pt idx="9">
                  <c:v>15180042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E2-42F3-A301-1A49B0F2D020}"/>
            </c:ext>
          </c:extLst>
        </c:ser>
        <c:ser>
          <c:idx val="8"/>
          <c:order val="3"/>
          <c:tx>
            <c:strRef>
              <c:f>'Export. 220421.22.29 - tran.'!$C$40</c:f>
              <c:strCache>
                <c:ptCount val="1"/>
                <c:pt idx="0">
                  <c:v>Val de Loire</c:v>
                </c:pt>
              </c:strCache>
            </c:strRef>
          </c:tx>
          <c:spPr>
            <a:solidFill>
              <a:srgbClr val="FFFFCC"/>
            </a:solidFill>
            <a:ln>
              <a:noFill/>
            </a:ln>
            <a:effectLst/>
          </c:spPr>
          <c:invertIfNegative val="0"/>
          <c:cat>
            <c:strRef>
              <c:f>'Export. 220421.22.29 - tran.'!$D$36:$M$36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tran.'!$D$40:$M$40</c:f>
              <c:numCache>
                <c:formatCode>0</c:formatCode>
                <c:ptCount val="10"/>
                <c:pt idx="0">
                  <c:v>8642730</c:v>
                </c:pt>
                <c:pt idx="1">
                  <c:v>9290465</c:v>
                </c:pt>
                <c:pt idx="2">
                  <c:v>10019265</c:v>
                </c:pt>
                <c:pt idx="3">
                  <c:v>9989991</c:v>
                </c:pt>
                <c:pt idx="4">
                  <c:v>11294247</c:v>
                </c:pt>
                <c:pt idx="5">
                  <c:v>9658117</c:v>
                </c:pt>
                <c:pt idx="6">
                  <c:v>12361721</c:v>
                </c:pt>
                <c:pt idx="7">
                  <c:v>11292728</c:v>
                </c:pt>
                <c:pt idx="8">
                  <c:v>12032492</c:v>
                </c:pt>
                <c:pt idx="9">
                  <c:v>13809364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4E2-42F3-A301-1A49B0F2D020}"/>
            </c:ext>
          </c:extLst>
        </c:ser>
        <c:ser>
          <c:idx val="9"/>
          <c:order val="4"/>
          <c:tx>
            <c:strRef>
              <c:f>'Export. 220421.22.29 - tran.'!$C$41</c:f>
              <c:strCache>
                <c:ptCount val="1"/>
                <c:pt idx="0">
                  <c:v>Vallée du Rhône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tran.'!$D$41:$M$41</c:f>
              <c:numCache>
                <c:formatCode>0</c:formatCode>
                <c:ptCount val="10"/>
                <c:pt idx="0">
                  <c:v>11404722</c:v>
                </c:pt>
                <c:pt idx="1">
                  <c:v>11973284</c:v>
                </c:pt>
                <c:pt idx="2">
                  <c:v>13506721</c:v>
                </c:pt>
                <c:pt idx="3">
                  <c:v>13746349</c:v>
                </c:pt>
                <c:pt idx="4">
                  <c:v>13557487</c:v>
                </c:pt>
                <c:pt idx="5">
                  <c:v>11465125</c:v>
                </c:pt>
                <c:pt idx="6">
                  <c:v>13143423</c:v>
                </c:pt>
                <c:pt idx="7">
                  <c:v>11642731</c:v>
                </c:pt>
                <c:pt idx="8">
                  <c:v>9715969</c:v>
                </c:pt>
                <c:pt idx="9">
                  <c:v>9783024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4E2-42F3-A301-1A49B0F2D020}"/>
            </c:ext>
          </c:extLst>
        </c:ser>
        <c:ser>
          <c:idx val="0"/>
          <c:order val="5"/>
          <c:tx>
            <c:strRef>
              <c:f>'Export. 220421.22.29 - tran.'!$C$42</c:f>
              <c:strCache>
                <c:ptCount val="1"/>
                <c:pt idx="0">
                  <c:v>Languedoc-Roussillon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tran.'!$D$42:$M$42</c:f>
              <c:numCache>
                <c:formatCode>0</c:formatCode>
                <c:ptCount val="10"/>
                <c:pt idx="0">
                  <c:v>3434611</c:v>
                </c:pt>
                <c:pt idx="1">
                  <c:v>4565668</c:v>
                </c:pt>
                <c:pt idx="2">
                  <c:v>5926620</c:v>
                </c:pt>
                <c:pt idx="3">
                  <c:v>6363707</c:v>
                </c:pt>
                <c:pt idx="4">
                  <c:v>6623114</c:v>
                </c:pt>
                <c:pt idx="5">
                  <c:v>5581351</c:v>
                </c:pt>
                <c:pt idx="6">
                  <c:v>7589396</c:v>
                </c:pt>
                <c:pt idx="7">
                  <c:v>7691498</c:v>
                </c:pt>
                <c:pt idx="8">
                  <c:v>6474203</c:v>
                </c:pt>
                <c:pt idx="9">
                  <c:v>7427652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4E2-42F3-A301-1A49B0F2D020}"/>
            </c:ext>
          </c:extLst>
        </c:ser>
        <c:ser>
          <c:idx val="3"/>
          <c:order val="6"/>
          <c:tx>
            <c:strRef>
              <c:f>'Export. 220421.22.29 - tran.'!$C$43</c:f>
              <c:strCache>
                <c:ptCount val="1"/>
                <c:pt idx="0">
                  <c:v>Beaujolais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tran.'!$D$43:$M$43</c:f>
              <c:numCache>
                <c:formatCode>0</c:formatCode>
                <c:ptCount val="10"/>
                <c:pt idx="0">
                  <c:v>4472605</c:v>
                </c:pt>
                <c:pt idx="1">
                  <c:v>4614112</c:v>
                </c:pt>
                <c:pt idx="2">
                  <c:v>4959582</c:v>
                </c:pt>
                <c:pt idx="3">
                  <c:v>4674723</c:v>
                </c:pt>
                <c:pt idx="4">
                  <c:v>4945297</c:v>
                </c:pt>
                <c:pt idx="5">
                  <c:v>4748811</c:v>
                </c:pt>
                <c:pt idx="6">
                  <c:v>5150820</c:v>
                </c:pt>
                <c:pt idx="7">
                  <c:v>4394961</c:v>
                </c:pt>
                <c:pt idx="8">
                  <c:v>3991818</c:v>
                </c:pt>
                <c:pt idx="9">
                  <c:v>4038401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4E2-42F3-A301-1A49B0F2D020}"/>
            </c:ext>
          </c:extLst>
        </c:ser>
        <c:ser>
          <c:idx val="5"/>
          <c:order val="7"/>
          <c:tx>
            <c:strRef>
              <c:f>'Export. 220421.22.29 - tran.'!$C$44</c:f>
              <c:strCache>
                <c:ptCount val="1"/>
                <c:pt idx="0">
                  <c:v>Autres vins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tran.'!$D$44:$M$44</c:f>
              <c:numCache>
                <c:formatCode>0</c:formatCode>
                <c:ptCount val="10"/>
                <c:pt idx="0">
                  <c:v>44019923</c:v>
                </c:pt>
                <c:pt idx="1">
                  <c:v>52116538</c:v>
                </c:pt>
                <c:pt idx="2">
                  <c:v>63361427</c:v>
                </c:pt>
                <c:pt idx="3">
                  <c:v>68913436</c:v>
                </c:pt>
                <c:pt idx="4">
                  <c:v>70190066</c:v>
                </c:pt>
                <c:pt idx="5">
                  <c:v>66109446</c:v>
                </c:pt>
                <c:pt idx="6">
                  <c:v>74062635</c:v>
                </c:pt>
                <c:pt idx="7">
                  <c:v>72739081</c:v>
                </c:pt>
                <c:pt idx="8">
                  <c:v>63356051</c:v>
                </c:pt>
                <c:pt idx="9">
                  <c:v>68855195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4E2-42F3-A301-1A49B0F2D0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0347152"/>
        <c:axId val="470347936"/>
        <c:extLst>
          <c:ext xmlns:c15="http://schemas.microsoft.com/office/drawing/2012/chart" uri="{02D57815-91ED-43cb-92C2-25804820EDAC}">
            <c15:filteredBarSeries>
              <c15:ser>
                <c:idx val="1"/>
                <c:order val="0"/>
                <c:tx>
                  <c:strRef>
                    <c:extLst>
                      <c:ext uri="{02D57815-91ED-43cb-92C2-25804820EDAC}">
                        <c15:formulaRef>
                          <c15:sqref>'Export. 220421.22.29 - tran.'!$C$37</c15:sqref>
                        </c15:formulaRef>
                      </c:ext>
                    </c:extLst>
                    <c:strCache>
                      <c:ptCount val="1"/>
                      <c:pt idx="0">
                        <c:v>Vins tranquilles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'Export. 220421.22.29 - tran.'!$D$36:$M$36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'Export. 220421.22.29 - tran.'!$D$37:$M$37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100890416</c:v>
                      </c:pt>
                      <c:pt idx="1">
                        <c:v>112764189</c:v>
                      </c:pt>
                      <c:pt idx="2">
                        <c:v>129041416</c:v>
                      </c:pt>
                      <c:pt idx="3">
                        <c:v>135344080</c:v>
                      </c:pt>
                      <c:pt idx="4">
                        <c:v>138660417</c:v>
                      </c:pt>
                      <c:pt idx="5">
                        <c:v>128195023</c:v>
                      </c:pt>
                      <c:pt idx="6">
                        <c:v>150920904</c:v>
                      </c:pt>
                      <c:pt idx="7">
                        <c:v>143493418</c:v>
                      </c:pt>
                      <c:pt idx="8">
                        <c:v>128527684</c:v>
                      </c:pt>
                      <c:pt idx="9">
                        <c:v>141463007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7-F4E2-42F3-A301-1A49B0F2D020}"/>
                  </c:ext>
                </c:extLst>
              </c15:ser>
            </c15:filteredBarSeries>
          </c:ext>
        </c:extLst>
      </c:barChart>
      <c:catAx>
        <c:axId val="470347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0347936"/>
        <c:crosses val="autoZero"/>
        <c:auto val="1"/>
        <c:lblAlgn val="ctr"/>
        <c:lblOffset val="100"/>
        <c:noMultiLvlLbl val="0"/>
      </c:catAx>
      <c:valAx>
        <c:axId val="470347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0347152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 sz="1200"/>
                    <a:t>Millions (en L)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951534801557647"/>
          <c:y val="0.69076733066578067"/>
          <c:w val="0.80016960120947112"/>
          <c:h val="0.2895768372786010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1"/>
          <c:tx>
            <c:strRef>
              <c:f>'Export. 220421.22.29 - tran.'!$C$58</c:f>
              <c:strCache>
                <c:ptCount val="1"/>
                <c:pt idx="0">
                  <c:v>Bordeaux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tran.'!$D$56:$M$56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tran.'!$D$58:$M$58</c:f>
              <c:numCache>
                <c:formatCode>0%</c:formatCode>
                <c:ptCount val="10"/>
                <c:pt idx="0">
                  <c:v>0.17694158382695141</c:v>
                </c:pt>
                <c:pt idx="1">
                  <c:v>0.1677734941187756</c:v>
                </c:pt>
                <c:pt idx="2">
                  <c:v>0.15492970101939985</c:v>
                </c:pt>
                <c:pt idx="3">
                  <c:v>0.14667985478197496</c:v>
                </c:pt>
                <c:pt idx="4">
                  <c:v>0.14120134226914952</c:v>
                </c:pt>
                <c:pt idx="5">
                  <c:v>0.15497856730366202</c:v>
                </c:pt>
                <c:pt idx="6">
                  <c:v>0.16364196307756015</c:v>
                </c:pt>
                <c:pt idx="7">
                  <c:v>0.1602978820951913</c:v>
                </c:pt>
                <c:pt idx="8">
                  <c:v>0.15933125349088217</c:v>
                </c:pt>
                <c:pt idx="9">
                  <c:v>0.15812847100019584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D7-4027-97A0-D8EAC33E9E99}"/>
            </c:ext>
          </c:extLst>
        </c:ser>
        <c:ser>
          <c:idx val="4"/>
          <c:order val="2"/>
          <c:tx>
            <c:strRef>
              <c:f>'Export. 220421.22.29 - tran.'!$C$59</c:f>
              <c:strCache>
                <c:ptCount val="1"/>
                <c:pt idx="0">
                  <c:v>Bourgogne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tran.'!$D$56:$M$56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tran.'!$D$59:$M$59</c:f>
              <c:numCache>
                <c:formatCode>0%</c:formatCode>
                <c:ptCount val="10"/>
                <c:pt idx="0">
                  <c:v>0.10966467815932091</c:v>
                </c:pt>
                <c:pt idx="1">
                  <c:v>0.10007858079837741</c:v>
                </c:pt>
                <c:pt idx="2">
                  <c:v>8.7378559144143303E-2</c:v>
                </c:pt>
                <c:pt idx="3">
                  <c:v>8.721197114790688E-2</c:v>
                </c:pt>
                <c:pt idx="4">
                  <c:v>8.9940368490309675E-2</c:v>
                </c:pt>
                <c:pt idx="5">
                  <c:v>8.3971216261648468E-2</c:v>
                </c:pt>
                <c:pt idx="6">
                  <c:v>9.2206683310086718E-2</c:v>
                </c:pt>
                <c:pt idx="7">
                  <c:v>8.8719943934989415E-2</c:v>
                </c:pt>
                <c:pt idx="8">
                  <c:v>9.708938659471994E-2</c:v>
                </c:pt>
                <c:pt idx="9">
                  <c:v>0.10730750266039517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CD7-4027-97A0-D8EAC33E9E99}"/>
            </c:ext>
          </c:extLst>
        </c:ser>
        <c:ser>
          <c:idx val="5"/>
          <c:order val="3"/>
          <c:tx>
            <c:strRef>
              <c:f>'Export. 220421.22.29 - tran.'!$C$60</c:f>
              <c:strCache>
                <c:ptCount val="1"/>
                <c:pt idx="0">
                  <c:v>Val de Loire</c:v>
                </c:pt>
              </c:strCache>
            </c:strRef>
          </c:tx>
          <c:spPr>
            <a:solidFill>
              <a:srgbClr val="FFFFCC"/>
            </a:solidFill>
            <a:ln>
              <a:noFill/>
            </a:ln>
            <a:effectLst/>
          </c:spPr>
          <c:invertIfNegative val="0"/>
          <c:cat>
            <c:strRef>
              <c:f>'Export. 220421.22.29 - tran.'!$D$56:$M$56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tran.'!$D$60:$M$60</c:f>
              <c:numCache>
                <c:formatCode>0%</c:formatCode>
                <c:ptCount val="10"/>
                <c:pt idx="0">
                  <c:v>8.5664529324569347E-2</c:v>
                </c:pt>
                <c:pt idx="1">
                  <c:v>8.238843450556807E-2</c:v>
                </c:pt>
                <c:pt idx="2">
                  <c:v>7.7643793059431393E-2</c:v>
                </c:pt>
                <c:pt idx="3">
                  <c:v>7.3811806175785449E-2</c:v>
                </c:pt>
                <c:pt idx="4">
                  <c:v>8.1452567678344717E-2</c:v>
                </c:pt>
                <c:pt idx="5">
                  <c:v>7.5339250884958298E-2</c:v>
                </c:pt>
                <c:pt idx="6">
                  <c:v>8.1908606908424025E-2</c:v>
                </c:pt>
                <c:pt idx="7">
                  <c:v>7.8698578355698517E-2</c:v>
                </c:pt>
                <c:pt idx="8">
                  <c:v>9.3617901027454917E-2</c:v>
                </c:pt>
                <c:pt idx="9">
                  <c:v>9.7618199222924765E-2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CD7-4027-97A0-D8EAC33E9E99}"/>
            </c:ext>
          </c:extLst>
        </c:ser>
        <c:ser>
          <c:idx val="8"/>
          <c:order val="4"/>
          <c:tx>
            <c:strRef>
              <c:f>'Export. 220421.22.29 - tran.'!$C$61</c:f>
              <c:strCache>
                <c:ptCount val="1"/>
                <c:pt idx="0">
                  <c:v>Vallée du Rhône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tran.'!$D$56:$M$56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tran.'!$D$61:$M$61</c:f>
              <c:numCache>
                <c:formatCode>0%</c:formatCode>
                <c:ptCount val="10"/>
                <c:pt idx="0">
                  <c:v>0.11304068763082512</c:v>
                </c:pt>
                <c:pt idx="1">
                  <c:v>0.10617984402832002</c:v>
                </c:pt>
                <c:pt idx="2">
                  <c:v>0.10466965892562741</c:v>
                </c:pt>
                <c:pt idx="3">
                  <c:v>0.10156594215277093</c:v>
                </c:pt>
                <c:pt idx="4">
                  <c:v>9.777474562188862E-2</c:v>
                </c:pt>
                <c:pt idx="5">
                  <c:v>8.9435024322278095E-2</c:v>
                </c:pt>
                <c:pt idx="6">
                  <c:v>8.7088154467985429E-2</c:v>
                </c:pt>
                <c:pt idx="7">
                  <c:v>8.1137735530141183E-2</c:v>
                </c:pt>
                <c:pt idx="8">
                  <c:v>7.5594367669458665E-2</c:v>
                </c:pt>
                <c:pt idx="9">
                  <c:v>6.9156058587104691E-2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CD7-4027-97A0-D8EAC33E9E99}"/>
            </c:ext>
          </c:extLst>
        </c:ser>
        <c:ser>
          <c:idx val="9"/>
          <c:order val="5"/>
          <c:tx>
            <c:strRef>
              <c:f>'Export. 220421.22.29 - tran.'!$C$62</c:f>
              <c:strCache>
                <c:ptCount val="1"/>
                <c:pt idx="0">
                  <c:v>Languedoc-Roussillon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tran.'!$D$56:$M$56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tran.'!$D$62:$M$62</c:f>
              <c:numCache>
                <c:formatCode>0%</c:formatCode>
                <c:ptCount val="10"/>
                <c:pt idx="0">
                  <c:v>3.4042985807492356E-2</c:v>
                </c:pt>
                <c:pt idx="1">
                  <c:v>4.0488634206379118E-2</c:v>
                </c:pt>
                <c:pt idx="2">
                  <c:v>4.5928045302912668E-2</c:v>
                </c:pt>
                <c:pt idx="3">
                  <c:v>4.7018731813020562E-2</c:v>
                </c:pt>
                <c:pt idx="4">
                  <c:v>4.7764994100659597E-2</c:v>
                </c:pt>
                <c:pt idx="5">
                  <c:v>4.3537969488877892E-2</c:v>
                </c:pt>
                <c:pt idx="6">
                  <c:v>5.0287241852195637E-2</c:v>
                </c:pt>
                <c:pt idx="7">
                  <c:v>5.3601747781908717E-2</c:v>
                </c:pt>
                <c:pt idx="8">
                  <c:v>5.037205058483743E-2</c:v>
                </c:pt>
                <c:pt idx="9">
                  <c:v>5.2505967160729167E-2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CD7-4027-97A0-D8EAC33E9E99}"/>
            </c:ext>
          </c:extLst>
        </c:ser>
        <c:ser>
          <c:idx val="0"/>
          <c:order val="6"/>
          <c:tx>
            <c:strRef>
              <c:f>'Export. 220421.22.29 - tran.'!$C$63</c:f>
              <c:strCache>
                <c:ptCount val="1"/>
                <c:pt idx="0">
                  <c:v>Beaujolais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tran.'!$D$56:$M$56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tran.'!$D$63:$M$63</c:f>
              <c:numCache>
                <c:formatCode>0%</c:formatCode>
                <c:ptCount val="10"/>
                <c:pt idx="0">
                  <c:v>4.433131686165314E-2</c:v>
                </c:pt>
                <c:pt idx="1">
                  <c:v>4.0918238679480058E-2</c:v>
                </c:pt>
                <c:pt idx="2">
                  <c:v>3.8434032682964359E-2</c:v>
                </c:pt>
                <c:pt idx="3">
                  <c:v>3.4539545431170687E-2</c:v>
                </c:pt>
                <c:pt idx="4">
                  <c:v>3.5664806921790811E-2</c:v>
                </c:pt>
                <c:pt idx="5">
                  <c:v>3.7043645602372569E-2</c:v>
                </c:pt>
                <c:pt idx="6">
                  <c:v>3.412926813637427E-2</c:v>
                </c:pt>
                <c:pt idx="7">
                  <c:v>3.0628310770323974E-2</c:v>
                </c:pt>
                <c:pt idx="8">
                  <c:v>3.1058040382957494E-2</c:v>
                </c:pt>
                <c:pt idx="9">
                  <c:v>2.8547399674601855E-2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CD7-4027-97A0-D8EAC33E9E99}"/>
            </c:ext>
          </c:extLst>
        </c:ser>
        <c:ser>
          <c:idx val="3"/>
          <c:order val="7"/>
          <c:tx>
            <c:strRef>
              <c:f>'Export. 220421.22.29 - tran.'!$C$64</c:f>
              <c:strCache>
                <c:ptCount val="1"/>
                <c:pt idx="0">
                  <c:v>Autres vins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tran.'!$D$56:$M$56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tran.'!$D$64:$M$64</c:f>
              <c:numCache>
                <c:formatCode>0%</c:formatCode>
                <c:ptCount val="10"/>
                <c:pt idx="0">
                  <c:v>0.43631421838918771</c:v>
                </c:pt>
                <c:pt idx="1">
                  <c:v>0.46217277366309972</c:v>
                </c:pt>
                <c:pt idx="2">
                  <c:v>0.49101620986552102</c:v>
                </c:pt>
                <c:pt idx="3">
                  <c:v>0.50917214849737058</c:v>
                </c:pt>
                <c:pt idx="4">
                  <c:v>0.5062011749178571</c:v>
                </c:pt>
                <c:pt idx="5">
                  <c:v>0.5156943261362027</c:v>
                </c:pt>
                <c:pt idx="6">
                  <c:v>0.49073808224737375</c:v>
                </c:pt>
                <c:pt idx="7">
                  <c:v>0.50691580153174687</c:v>
                </c:pt>
                <c:pt idx="8">
                  <c:v>0.49293700024968939</c:v>
                </c:pt>
                <c:pt idx="9">
                  <c:v>0.48673640169404853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CD7-4027-97A0-D8EAC33E9E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0348328"/>
        <c:axId val="470347544"/>
        <c:extLst>
          <c:ext xmlns:c15="http://schemas.microsoft.com/office/drawing/2012/chart" uri="{02D57815-91ED-43cb-92C2-25804820EDAC}">
            <c15:filteredBarSeries>
              <c15:ser>
                <c:idx val="1"/>
                <c:order val="0"/>
                <c:tx>
                  <c:strRef>
                    <c:extLst>
                      <c:ext uri="{02D57815-91ED-43cb-92C2-25804820EDAC}">
                        <c15:formulaRef>
                          <c15:sqref>'Export. 220421.22.29 - tran.'!$C$57</c15:sqref>
                        </c15:formulaRef>
                      </c:ext>
                    </c:extLst>
                    <c:strCache>
                      <c:ptCount val="1"/>
                      <c:pt idx="0">
                        <c:v>Vins tranquilles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'Export. 220421.22.29 - tran.'!$D$56:$M$56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'Export. 220421.22.29 - tran.'!$D$57:$M$57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1</c:v>
                      </c:pt>
                      <c:pt idx="1">
                        <c:v>1</c:v>
                      </c:pt>
                      <c:pt idx="2">
                        <c:v>1</c:v>
                      </c:pt>
                      <c:pt idx="3">
                        <c:v>1</c:v>
                      </c:pt>
                      <c:pt idx="4">
                        <c:v>1</c:v>
                      </c:pt>
                      <c:pt idx="5">
                        <c:v>1</c:v>
                      </c:pt>
                      <c:pt idx="6">
                        <c:v>1</c:v>
                      </c:pt>
                      <c:pt idx="7">
                        <c:v>1</c:v>
                      </c:pt>
                      <c:pt idx="8">
                        <c:v>1</c:v>
                      </c:pt>
                      <c:pt idx="9">
                        <c:v>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7-CCD7-4027-97A0-D8EAC33E9E99}"/>
                  </c:ext>
                </c:extLst>
              </c15:ser>
            </c15:filteredBarSeries>
          </c:ext>
        </c:extLst>
      </c:barChart>
      <c:catAx>
        <c:axId val="470348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0347544"/>
        <c:crosses val="autoZero"/>
        <c:auto val="1"/>
        <c:lblAlgn val="ctr"/>
        <c:lblOffset val="100"/>
        <c:noMultiLvlLbl val="0"/>
      </c:catAx>
      <c:valAx>
        <c:axId val="47034754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0348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951538166518867"/>
          <c:y val="0.69076725089902236"/>
          <c:w val="0.80016973616348375"/>
          <c:h val="0.289576911975125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5DE-45F9-9F86-3668A9F86563}"/>
              </c:ext>
            </c:extLst>
          </c:dPt>
          <c:dPt>
            <c:idx val="1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5DE-45F9-9F86-3668A9F86563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5DE-45F9-9F86-3668A9F86563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5DE-45F9-9F86-3668A9F86563}"/>
              </c:ext>
            </c:extLst>
          </c:dPt>
          <c:dPt>
            <c:idx val="4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5DE-45F9-9F86-3668A9F8656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D5DE-45F9-9F86-3668A9F8656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D5DE-45F9-9F86-3668A9F8656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D5DE-45F9-9F86-3668A9F86563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D5DE-45F9-9F86-3668A9F86563}"/>
              </c:ext>
            </c:extLst>
          </c:dPt>
          <c:dLbls>
            <c:dLbl>
              <c:idx val="0"/>
              <c:layout>
                <c:manualLayout>
                  <c:x val="-0.23074070182474848"/>
                  <c:y val="-2.278886932747653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7986603928590043"/>
                      <c:h val="0.2613210133410240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5DE-45F9-9F86-3668A9F86563}"/>
                </c:ext>
              </c:extLst>
            </c:dLbl>
            <c:dLbl>
              <c:idx val="1"/>
              <c:layout>
                <c:manualLayout>
                  <c:x val="0.22276188646665884"/>
                  <c:y val="1.542481630143520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9719434372354725"/>
                      <c:h val="0.2339512345082329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5DE-45F9-9F86-3668A9F8656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5DE-45F9-9F86-3668A9F8656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5DE-45F9-9F86-3668A9F8656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 vins compo.'!$C$41:$C$46</c:f>
              <c:strCache>
                <c:ptCount val="4"/>
                <c:pt idx="0">
                  <c:v>2204 - Vins</c:v>
                </c:pt>
                <c:pt idx="1">
                  <c:v>2208 - Spiritueux</c:v>
                </c:pt>
                <c:pt idx="2">
                  <c:v>2203 - Bières</c:v>
                </c:pt>
                <c:pt idx="3">
                  <c:v>Autres boissons alcoolisées</c:v>
                </c:pt>
              </c:strCache>
            </c:strRef>
          </c:cat>
          <c:val>
            <c:numRef>
              <c:f>'Import. TBB vins compo.'!$M$41:$M$46</c:f>
              <c:numCache>
                <c:formatCode>0%</c:formatCode>
                <c:ptCount val="4"/>
                <c:pt idx="0">
                  <c:v>0.5369841639493933</c:v>
                </c:pt>
                <c:pt idx="1">
                  <c:v>0.45664686888417694</c:v>
                </c:pt>
                <c:pt idx="2">
                  <c:v>1.2706045528055087E-3</c:v>
                </c:pt>
                <c:pt idx="3">
                  <c:v>5.0983630772118817E-3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D5DE-45F9-9F86-3668A9F865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vins pays'!$C$7</c:f>
              <c:strCache>
                <c:ptCount val="1"/>
                <c:pt idx="0">
                  <c:v>Mexique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pays'!$D$7:$M$7</c:f>
              <c:numCache>
                <c:formatCode>0</c:formatCode>
                <c:ptCount val="10"/>
                <c:pt idx="0">
                  <c:v>3486221035</c:v>
                </c:pt>
                <c:pt idx="1">
                  <c:v>3850341076</c:v>
                </c:pt>
                <c:pt idx="2">
                  <c:v>4119738664</c:v>
                </c:pt>
                <c:pt idx="3">
                  <c:v>4368441486</c:v>
                </c:pt>
                <c:pt idx="4">
                  <c:v>5210024848</c:v>
                </c:pt>
                <c:pt idx="5">
                  <c:v>6150088951</c:v>
                </c:pt>
                <c:pt idx="6">
                  <c:v>7412843715</c:v>
                </c:pt>
                <c:pt idx="7">
                  <c:v>10065076498</c:v>
                </c:pt>
                <c:pt idx="8">
                  <c:v>9766066214</c:v>
                </c:pt>
                <c:pt idx="9">
                  <c:v>10917256965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B0-453A-94A5-26FFE759691C}"/>
            </c:ext>
          </c:extLst>
        </c:ser>
        <c:ser>
          <c:idx val="2"/>
          <c:order val="2"/>
          <c:tx>
            <c:strRef>
              <c:f>'Import. TBB vins pays'!$C$8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pays'!$D$8:$M$8</c:f>
              <c:numCache>
                <c:formatCode>0</c:formatCode>
                <c:ptCount val="10"/>
                <c:pt idx="0">
                  <c:v>3263760246</c:v>
                </c:pt>
                <c:pt idx="1">
                  <c:v>3507245338</c:v>
                </c:pt>
                <c:pt idx="2">
                  <c:v>3653649323</c:v>
                </c:pt>
                <c:pt idx="3">
                  <c:v>3902343828</c:v>
                </c:pt>
                <c:pt idx="4">
                  <c:v>4350530595</c:v>
                </c:pt>
                <c:pt idx="5">
                  <c:v>3690453457</c:v>
                </c:pt>
                <c:pt idx="6">
                  <c:v>4767778409</c:v>
                </c:pt>
                <c:pt idx="7">
                  <c:v>5719078870</c:v>
                </c:pt>
                <c:pt idx="8">
                  <c:v>4266165480</c:v>
                </c:pt>
                <c:pt idx="9">
                  <c:v>4314178623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B0-453A-94A5-26FFE759691C}"/>
            </c:ext>
          </c:extLst>
        </c:ser>
        <c:ser>
          <c:idx val="3"/>
          <c:order val="3"/>
          <c:tx>
            <c:strRef>
              <c:f>'Import. TBB vins pays'!$C$9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pays'!$D$9:$M$9</c:f>
              <c:numCache>
                <c:formatCode>0</c:formatCode>
                <c:ptCount val="10"/>
                <c:pt idx="0">
                  <c:v>1735650463</c:v>
                </c:pt>
                <c:pt idx="1">
                  <c:v>1831671881</c:v>
                </c:pt>
                <c:pt idx="2">
                  <c:v>1868289184</c:v>
                </c:pt>
                <c:pt idx="3">
                  <c:v>1930768502</c:v>
                </c:pt>
                <c:pt idx="4">
                  <c:v>2031500236</c:v>
                </c:pt>
                <c:pt idx="5">
                  <c:v>1966313008</c:v>
                </c:pt>
                <c:pt idx="6">
                  <c:v>2290631789</c:v>
                </c:pt>
                <c:pt idx="7">
                  <c:v>2632610724</c:v>
                </c:pt>
                <c:pt idx="8">
                  <c:v>2359573511</c:v>
                </c:pt>
                <c:pt idx="9">
                  <c:v>2520090070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EB0-453A-94A5-26FFE759691C}"/>
            </c:ext>
          </c:extLst>
        </c:ser>
        <c:ser>
          <c:idx val="4"/>
          <c:order val="4"/>
          <c:tx>
            <c:strRef>
              <c:f>'Import. TBB vins pays'!$C$10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pays'!$D$10:$M$10</c:f>
              <c:numCache>
                <c:formatCode>0</c:formatCode>
                <c:ptCount val="10"/>
                <c:pt idx="0">
                  <c:v>1703852942</c:v>
                </c:pt>
                <c:pt idx="1">
                  <c:v>1780491432</c:v>
                </c:pt>
                <c:pt idx="2">
                  <c:v>1756358319</c:v>
                </c:pt>
                <c:pt idx="3">
                  <c:v>1746601577</c:v>
                </c:pt>
                <c:pt idx="4">
                  <c:v>1896790056</c:v>
                </c:pt>
                <c:pt idx="5">
                  <c:v>1236530058</c:v>
                </c:pt>
                <c:pt idx="6">
                  <c:v>1188429663</c:v>
                </c:pt>
                <c:pt idx="7">
                  <c:v>1771297568</c:v>
                </c:pt>
                <c:pt idx="8">
                  <c:v>1755030770</c:v>
                </c:pt>
                <c:pt idx="9">
                  <c:v>1720631018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EB0-453A-94A5-26FFE759691C}"/>
            </c:ext>
          </c:extLst>
        </c:ser>
        <c:ser>
          <c:idx val="5"/>
          <c:order val="5"/>
          <c:tx>
            <c:strRef>
              <c:f>'Import. TBB vins pays'!$C$11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pays'!$D$11:$M$11</c:f>
              <c:numCache>
                <c:formatCode>0</c:formatCode>
                <c:ptCount val="10"/>
                <c:pt idx="0">
                  <c:v>1037186106</c:v>
                </c:pt>
                <c:pt idx="1">
                  <c:v>991891877</c:v>
                </c:pt>
                <c:pt idx="2">
                  <c:v>936942322</c:v>
                </c:pt>
                <c:pt idx="3">
                  <c:v>963721364</c:v>
                </c:pt>
                <c:pt idx="4">
                  <c:v>954135885</c:v>
                </c:pt>
                <c:pt idx="5">
                  <c:v>984819792</c:v>
                </c:pt>
                <c:pt idx="6">
                  <c:v>922481619</c:v>
                </c:pt>
                <c:pt idx="7">
                  <c:v>1096313621</c:v>
                </c:pt>
                <c:pt idx="8">
                  <c:v>940098493</c:v>
                </c:pt>
                <c:pt idx="9">
                  <c:v>993579986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EB0-453A-94A5-26FFE759691C}"/>
            </c:ext>
          </c:extLst>
        </c:ser>
        <c:ser>
          <c:idx val="6"/>
          <c:order val="6"/>
          <c:tx>
            <c:strRef>
              <c:f>'Import. TBB vins pays'!$C$12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pays'!$D$12:$M$12</c:f>
              <c:numCache>
                <c:formatCode>0</c:formatCode>
                <c:ptCount val="10"/>
                <c:pt idx="0">
                  <c:v>565422339</c:v>
                </c:pt>
                <c:pt idx="1">
                  <c:v>559566490</c:v>
                </c:pt>
                <c:pt idx="2">
                  <c:v>547551274</c:v>
                </c:pt>
                <c:pt idx="3">
                  <c:v>549350920</c:v>
                </c:pt>
                <c:pt idx="4">
                  <c:v>667025625</c:v>
                </c:pt>
                <c:pt idx="5">
                  <c:v>703426199</c:v>
                </c:pt>
                <c:pt idx="6">
                  <c:v>754727332</c:v>
                </c:pt>
                <c:pt idx="7">
                  <c:v>842848883</c:v>
                </c:pt>
                <c:pt idx="8">
                  <c:v>888717784</c:v>
                </c:pt>
                <c:pt idx="9">
                  <c:v>953465782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EB0-453A-94A5-26FFE759691C}"/>
            </c:ext>
          </c:extLst>
        </c:ser>
        <c:ser>
          <c:idx val="7"/>
          <c:order val="7"/>
          <c:tx>
            <c:strRef>
              <c:f>'Import. TBB vins pays'!$C$13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pays'!$D$13:$M$13</c:f>
              <c:numCache>
                <c:formatCode>0</c:formatCode>
                <c:ptCount val="10"/>
                <c:pt idx="0">
                  <c:v>666325205</c:v>
                </c:pt>
                <c:pt idx="1">
                  <c:v>709818049</c:v>
                </c:pt>
                <c:pt idx="2">
                  <c:v>737191139</c:v>
                </c:pt>
                <c:pt idx="3">
                  <c:v>766409359</c:v>
                </c:pt>
                <c:pt idx="4">
                  <c:v>893252107</c:v>
                </c:pt>
                <c:pt idx="5">
                  <c:v>594564591</c:v>
                </c:pt>
                <c:pt idx="6">
                  <c:v>472268974</c:v>
                </c:pt>
                <c:pt idx="7">
                  <c:v>521449683</c:v>
                </c:pt>
                <c:pt idx="8">
                  <c:v>404890547</c:v>
                </c:pt>
                <c:pt idx="9">
                  <c:v>504872100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EB0-453A-94A5-26FFE759691C}"/>
            </c:ext>
          </c:extLst>
        </c:ser>
        <c:ser>
          <c:idx val="8"/>
          <c:order val="8"/>
          <c:tx>
            <c:strRef>
              <c:f>'Import. TBB vins pays'!$C$14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pays'!$D$14:$M$14</c:f>
              <c:numCache>
                <c:formatCode>0</c:formatCode>
                <c:ptCount val="10"/>
                <c:pt idx="0">
                  <c:v>333495489</c:v>
                </c:pt>
                <c:pt idx="1">
                  <c:v>372193368</c:v>
                </c:pt>
                <c:pt idx="2">
                  <c:v>381949644</c:v>
                </c:pt>
                <c:pt idx="3">
                  <c:v>376990118</c:v>
                </c:pt>
                <c:pt idx="4">
                  <c:v>421288850</c:v>
                </c:pt>
                <c:pt idx="5">
                  <c:v>436387534</c:v>
                </c:pt>
                <c:pt idx="6">
                  <c:v>476848922</c:v>
                </c:pt>
                <c:pt idx="7">
                  <c:v>568862866</c:v>
                </c:pt>
                <c:pt idx="8">
                  <c:v>560371248</c:v>
                </c:pt>
                <c:pt idx="9">
                  <c:v>487235550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EB0-453A-94A5-26FFE759691C}"/>
            </c:ext>
          </c:extLst>
        </c:ser>
        <c:ser>
          <c:idx val="9"/>
          <c:order val="9"/>
          <c:tx>
            <c:strRef>
              <c:f>'Import. TBB vins pays'!$C$15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pays'!$D$15:$M$15</c:f>
              <c:numCache>
                <c:formatCode>0</c:formatCode>
                <c:ptCount val="10"/>
                <c:pt idx="0">
                  <c:v>335325899</c:v>
                </c:pt>
                <c:pt idx="1">
                  <c:v>345367897</c:v>
                </c:pt>
                <c:pt idx="2">
                  <c:v>355328810</c:v>
                </c:pt>
                <c:pt idx="3">
                  <c:v>350242638</c:v>
                </c:pt>
                <c:pt idx="4">
                  <c:v>363587517</c:v>
                </c:pt>
                <c:pt idx="5">
                  <c:v>317177095</c:v>
                </c:pt>
                <c:pt idx="6">
                  <c:v>391231625</c:v>
                </c:pt>
                <c:pt idx="7">
                  <c:v>428751175</c:v>
                </c:pt>
                <c:pt idx="8">
                  <c:v>380536302</c:v>
                </c:pt>
                <c:pt idx="9">
                  <c:v>412338354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EB0-453A-94A5-26FFE759691C}"/>
            </c:ext>
          </c:extLst>
        </c:ser>
        <c:ser>
          <c:idx val="10"/>
          <c:order val="10"/>
          <c:tx>
            <c:strRef>
              <c:f>'Import. TBB vins pays'!$C$16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pays'!$D$16:$M$16</c:f>
              <c:numCache>
                <c:formatCode>0</c:formatCode>
                <c:ptCount val="10"/>
                <c:pt idx="0">
                  <c:v>289912917</c:v>
                </c:pt>
                <c:pt idx="1">
                  <c:v>325243154</c:v>
                </c:pt>
                <c:pt idx="2">
                  <c:v>366337738</c:v>
                </c:pt>
                <c:pt idx="3">
                  <c:v>277443022</c:v>
                </c:pt>
                <c:pt idx="4">
                  <c:v>292390151</c:v>
                </c:pt>
                <c:pt idx="5">
                  <c:v>180575644</c:v>
                </c:pt>
                <c:pt idx="6">
                  <c:v>224988010</c:v>
                </c:pt>
                <c:pt idx="7">
                  <c:v>269932847</c:v>
                </c:pt>
                <c:pt idx="8">
                  <c:v>238585642</c:v>
                </c:pt>
                <c:pt idx="9">
                  <c:v>237286190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EB0-453A-94A5-26FFE759691C}"/>
            </c:ext>
          </c:extLst>
        </c:ser>
        <c:ser>
          <c:idx val="11"/>
          <c:order val="11"/>
          <c:tx>
            <c:strRef>
              <c:f>'Import. TBB vins pays'!$C$17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pays'!$D$17:$M$17</c:f>
              <c:numCache>
                <c:formatCode>0</c:formatCode>
                <c:ptCount val="10"/>
                <c:pt idx="0">
                  <c:v>2824356966</c:v>
                </c:pt>
                <c:pt idx="1">
                  <c:v>2738711233</c:v>
                </c:pt>
                <c:pt idx="2">
                  <c:v>2793293553</c:v>
                </c:pt>
                <c:pt idx="3">
                  <c:v>2651581696</c:v>
                </c:pt>
                <c:pt idx="4">
                  <c:v>2898291416</c:v>
                </c:pt>
                <c:pt idx="5">
                  <c:v>2551621249</c:v>
                </c:pt>
                <c:pt idx="6">
                  <c:v>2328887939</c:v>
                </c:pt>
                <c:pt idx="7">
                  <c:v>2620216389</c:v>
                </c:pt>
                <c:pt idx="8">
                  <c:v>2077428648</c:v>
                </c:pt>
                <c:pt idx="9">
                  <c:v>2091632037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EB0-453A-94A5-26FFE75969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6851896"/>
        <c:axId val="45685150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vins pays'!$C$5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vins pays'!$D$4:$M$4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vins pays'!$D$5:$M$5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16241509607</c:v>
                      </c:pt>
                      <c:pt idx="1">
                        <c:v>17012541795</c:v>
                      </c:pt>
                      <c:pt idx="2">
                        <c:v>17516629970</c:v>
                      </c:pt>
                      <c:pt idx="3">
                        <c:v>17883894510</c:v>
                      </c:pt>
                      <c:pt idx="4">
                        <c:v>19978817286</c:v>
                      </c:pt>
                      <c:pt idx="5">
                        <c:v>18811957578</c:v>
                      </c:pt>
                      <c:pt idx="6">
                        <c:v>21231117997</c:v>
                      </c:pt>
                      <c:pt idx="7">
                        <c:v>26536439124</c:v>
                      </c:pt>
                      <c:pt idx="8">
                        <c:v>23637464639</c:v>
                      </c:pt>
                      <c:pt idx="9">
                        <c:v>25152566675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5EB0-453A-94A5-26FFE759691C}"/>
                  </c:ext>
                </c:extLst>
              </c15:ser>
            </c15:filteredBarSeries>
          </c:ext>
        </c:extLst>
      </c:barChart>
      <c:catAx>
        <c:axId val="456851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6851504"/>
        <c:crosses val="autoZero"/>
        <c:auto val="1"/>
        <c:lblAlgn val="ctr"/>
        <c:lblOffset val="100"/>
        <c:noMultiLvlLbl val="0"/>
      </c:catAx>
      <c:valAx>
        <c:axId val="456851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6851896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 sz="1200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217426186959697"/>
          <c:y val="0.684128317881046"/>
          <c:w val="0.87559997524119182"/>
          <c:h val="0.2957938528642920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vins pays'!$C$36</c:f>
              <c:strCache>
                <c:ptCount val="1"/>
                <c:pt idx="0">
                  <c:v>Mexique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pays'!$D$36:$M$36</c:f>
              <c:numCache>
                <c:formatCode>0%</c:formatCode>
                <c:ptCount val="10"/>
                <c:pt idx="0">
                  <c:v>0.21464883002608687</c:v>
                </c:pt>
                <c:pt idx="1">
                  <c:v>0.22632368063493125</c:v>
                </c:pt>
                <c:pt idx="2">
                  <c:v>0.23519014051536763</c:v>
                </c:pt>
                <c:pt idx="3">
                  <c:v>0.24426678895680873</c:v>
                </c:pt>
                <c:pt idx="4">
                  <c:v>0.26077744109762113</c:v>
                </c:pt>
                <c:pt idx="5">
                  <c:v>0.32692445352908611</c:v>
                </c:pt>
                <c:pt idx="6">
                  <c:v>0.34914994660419907</c:v>
                </c:pt>
                <c:pt idx="7">
                  <c:v>0.37929265682436558</c:v>
                </c:pt>
                <c:pt idx="8">
                  <c:v>0.41316047905944792</c:v>
                </c:pt>
                <c:pt idx="9">
                  <c:v>0.43404146805626148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42-47F6-AB38-7F25BC9A31BC}"/>
            </c:ext>
          </c:extLst>
        </c:ser>
        <c:ser>
          <c:idx val="2"/>
          <c:order val="2"/>
          <c:tx>
            <c:strRef>
              <c:f>'Import. TBB vins pays'!$C$37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pays'!$D$37:$M$37</c:f>
              <c:numCache>
                <c:formatCode>0%</c:formatCode>
                <c:ptCount val="10"/>
                <c:pt idx="0">
                  <c:v>0.20095177880468312</c:v>
                </c:pt>
                <c:pt idx="1">
                  <c:v>0.20615645682238867</c:v>
                </c:pt>
                <c:pt idx="2">
                  <c:v>0.2085817494151245</c:v>
                </c:pt>
                <c:pt idx="3">
                  <c:v>0.2182043640336816</c:v>
                </c:pt>
                <c:pt idx="4">
                  <c:v>0.2177571641364677</c:v>
                </c:pt>
                <c:pt idx="5">
                  <c:v>0.19617593978182635</c:v>
                </c:pt>
                <c:pt idx="6">
                  <c:v>0.22456558386014797</c:v>
                </c:pt>
                <c:pt idx="7">
                  <c:v>0.21551794659697085</c:v>
                </c:pt>
                <c:pt idx="8">
                  <c:v>0.18048320939468079</c:v>
                </c:pt>
                <c:pt idx="9">
                  <c:v>0.17152041295602688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942-47F6-AB38-7F25BC9A31BC}"/>
            </c:ext>
          </c:extLst>
        </c:ser>
        <c:ser>
          <c:idx val="3"/>
          <c:order val="3"/>
          <c:tx>
            <c:strRef>
              <c:f>'Import. TBB vins pays'!$C$38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pays'!$D$38:$M$38</c:f>
              <c:numCache>
                <c:formatCode>0%</c:formatCode>
                <c:ptCount val="10"/>
                <c:pt idx="0">
                  <c:v>0.10686509474783946</c:v>
                </c:pt>
                <c:pt idx="1">
                  <c:v>0.1076659739074575</c:v>
                </c:pt>
                <c:pt idx="2">
                  <c:v>0.10665802652677717</c:v>
                </c:pt>
                <c:pt idx="3">
                  <c:v>0.1079613000915649</c:v>
                </c:pt>
                <c:pt idx="4">
                  <c:v>0.10168270758567666</c:v>
                </c:pt>
                <c:pt idx="5">
                  <c:v>0.10452463545311956</c:v>
                </c:pt>
                <c:pt idx="6">
                  <c:v>0.10789030466147241</c:v>
                </c:pt>
                <c:pt idx="7">
                  <c:v>9.9207384672008334E-2</c:v>
                </c:pt>
                <c:pt idx="8">
                  <c:v>9.9823460216070928E-2</c:v>
                </c:pt>
                <c:pt idx="9">
                  <c:v>0.10019216339081626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942-47F6-AB38-7F25BC9A31BC}"/>
            </c:ext>
          </c:extLst>
        </c:ser>
        <c:ser>
          <c:idx val="4"/>
          <c:order val="4"/>
          <c:tx>
            <c:strRef>
              <c:f>'Import. TBB vins pays'!$C$39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pays'!$D$39:$M$39</c:f>
              <c:numCache>
                <c:formatCode>0%</c:formatCode>
                <c:ptCount val="10"/>
                <c:pt idx="0">
                  <c:v>0.10490730130564027</c:v>
                </c:pt>
                <c:pt idx="1">
                  <c:v>0.10465757871191757</c:v>
                </c:pt>
                <c:pt idx="2">
                  <c:v>0.10026804939123801</c:v>
                </c:pt>
                <c:pt idx="3">
                  <c:v>9.7663379529742037E-2</c:v>
                </c:pt>
                <c:pt idx="4">
                  <c:v>9.4940057203944744E-2</c:v>
                </c:pt>
                <c:pt idx="5">
                  <c:v>6.5731067746297889E-2</c:v>
                </c:pt>
                <c:pt idx="6">
                  <c:v>5.5975839951901148E-2</c:v>
                </c:pt>
                <c:pt idx="7">
                  <c:v>6.6749632824624497E-2</c:v>
                </c:pt>
                <c:pt idx="8">
                  <c:v>7.4247843277757214E-2</c:v>
                </c:pt>
                <c:pt idx="9">
                  <c:v>6.8407770874142806E-2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942-47F6-AB38-7F25BC9A31BC}"/>
            </c:ext>
          </c:extLst>
        </c:ser>
        <c:ser>
          <c:idx val="5"/>
          <c:order val="5"/>
          <c:tx>
            <c:strRef>
              <c:f>'Import. TBB vins pays'!$C$40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pays'!$D$40:$M$40</c:f>
              <c:numCache>
                <c:formatCode>0%</c:formatCode>
                <c:ptCount val="10"/>
                <c:pt idx="0">
                  <c:v>6.3860203336823976E-2</c:v>
                </c:pt>
                <c:pt idx="1">
                  <c:v>5.8303567388825923E-2</c:v>
                </c:pt>
                <c:pt idx="2">
                  <c:v>5.3488731771160432E-2</c:v>
                </c:pt>
                <c:pt idx="3">
                  <c:v>5.3887667669987836E-2</c:v>
                </c:pt>
                <c:pt idx="4">
                  <c:v>4.7757375791639238E-2</c:v>
                </c:pt>
                <c:pt idx="5">
                  <c:v>5.2350734255945601E-2</c:v>
                </c:pt>
                <c:pt idx="6">
                  <c:v>4.3449507422564773E-2</c:v>
                </c:pt>
                <c:pt idx="7">
                  <c:v>4.1313516703470422E-2</c:v>
                </c:pt>
                <c:pt idx="8">
                  <c:v>3.9771545187164858E-2</c:v>
                </c:pt>
                <c:pt idx="9">
                  <c:v>3.9502131088178502E-2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942-47F6-AB38-7F25BC9A31BC}"/>
            </c:ext>
          </c:extLst>
        </c:ser>
        <c:ser>
          <c:idx val="6"/>
          <c:order val="6"/>
          <c:tx>
            <c:strRef>
              <c:f>'Import. TBB vins pays'!$C$41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pays'!$D$41:$M$41</c:f>
              <c:numCache>
                <c:formatCode>0%</c:formatCode>
                <c:ptCount val="10"/>
                <c:pt idx="0">
                  <c:v>3.4813410371429154E-2</c:v>
                </c:pt>
                <c:pt idx="1">
                  <c:v>3.289141015744379E-2</c:v>
                </c:pt>
                <c:pt idx="2">
                  <c:v>3.1258939358641942E-2</c:v>
                </c:pt>
                <c:pt idx="3">
                  <c:v>3.0717633661550826E-2</c:v>
                </c:pt>
                <c:pt idx="4">
                  <c:v>3.338664223469389E-2</c:v>
                </c:pt>
                <c:pt idx="5">
                  <c:v>3.7392504000893299E-2</c:v>
                </c:pt>
                <c:pt idx="6">
                  <c:v>3.5548167181146305E-2</c:v>
                </c:pt>
                <c:pt idx="7">
                  <c:v>3.1761943607487013E-2</c:v>
                </c:pt>
                <c:pt idx="8">
                  <c:v>3.7597847213007948E-2</c:v>
                </c:pt>
                <c:pt idx="9">
                  <c:v>3.7907295677609011E-2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942-47F6-AB38-7F25BC9A31BC}"/>
            </c:ext>
          </c:extLst>
        </c:ser>
        <c:ser>
          <c:idx val="7"/>
          <c:order val="7"/>
          <c:tx>
            <c:strRef>
              <c:f>'Import. TBB vins pays'!$C$42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pays'!$D$42:$M$42</c:f>
              <c:numCache>
                <c:formatCode>0%</c:formatCode>
                <c:ptCount val="10"/>
                <c:pt idx="0">
                  <c:v>4.1026063532469764E-2</c:v>
                </c:pt>
                <c:pt idx="1">
                  <c:v>4.1723221465273116E-2</c:v>
                </c:pt>
                <c:pt idx="2">
                  <c:v>4.2085215036371519E-2</c:v>
                </c:pt>
                <c:pt idx="3">
                  <c:v>4.2854723761172532E-2</c:v>
                </c:pt>
                <c:pt idx="4">
                  <c:v>4.470995926400205E-2</c:v>
                </c:pt>
                <c:pt idx="5">
                  <c:v>3.1605673600674331E-2</c:v>
                </c:pt>
                <c:pt idx="6">
                  <c:v>2.2244187709132064E-2</c:v>
                </c:pt>
                <c:pt idx="7">
                  <c:v>1.9650326125647814E-2</c:v>
                </c:pt>
                <c:pt idx="8">
                  <c:v>1.7129186788161777E-2</c:v>
                </c:pt>
                <c:pt idx="9">
                  <c:v>2.0072388894681263E-2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942-47F6-AB38-7F25BC9A31BC}"/>
            </c:ext>
          </c:extLst>
        </c:ser>
        <c:ser>
          <c:idx val="8"/>
          <c:order val="8"/>
          <c:tx>
            <c:strRef>
              <c:f>'Import. TBB vins pays'!$C$43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pays'!$D$43:$M$43</c:f>
              <c:numCache>
                <c:formatCode>0%</c:formatCode>
                <c:ptCount val="10"/>
                <c:pt idx="0">
                  <c:v>2.0533527798195884E-2</c:v>
                </c:pt>
                <c:pt idx="1">
                  <c:v>2.187758728148359E-2</c:v>
                </c:pt>
                <c:pt idx="2">
                  <c:v>2.1804973025870228E-2</c:v>
                </c:pt>
                <c:pt idx="3">
                  <c:v>2.1079867016057456E-2</c:v>
                </c:pt>
                <c:pt idx="4">
                  <c:v>2.1086776257532264E-2</c:v>
                </c:pt>
                <c:pt idx="5">
                  <c:v>2.3197348398783423E-2</c:v>
                </c:pt>
                <c:pt idx="6">
                  <c:v>2.2459906353842492E-2</c:v>
                </c:pt>
                <c:pt idx="7">
                  <c:v>2.1437045993315317E-2</c:v>
                </c:pt>
                <c:pt idx="8">
                  <c:v>2.3706910049711104E-2</c:v>
                </c:pt>
                <c:pt idx="9">
                  <c:v>1.9371205980512524E-2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942-47F6-AB38-7F25BC9A31BC}"/>
            </c:ext>
          </c:extLst>
        </c:ser>
        <c:ser>
          <c:idx val="9"/>
          <c:order val="9"/>
          <c:tx>
            <c:strRef>
              <c:f>'Import. TBB vins pays'!$C$44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pays'!$D$44:$M$44</c:f>
              <c:numCache>
                <c:formatCode>0%</c:formatCode>
                <c:ptCount val="10"/>
                <c:pt idx="0">
                  <c:v>2.0646227297459862E-2</c:v>
                </c:pt>
                <c:pt idx="1">
                  <c:v>2.030078169162846E-2</c:v>
                </c:pt>
                <c:pt idx="2">
                  <c:v>2.0285226702199954E-2</c:v>
                </c:pt>
                <c:pt idx="3">
                  <c:v>1.9584248710713292E-2</c:v>
                </c:pt>
                <c:pt idx="4">
                  <c:v>1.8198650690638286E-2</c:v>
                </c:pt>
                <c:pt idx="5">
                  <c:v>1.6860398163502599E-2</c:v>
                </c:pt>
                <c:pt idx="6">
                  <c:v>1.8427273827750466E-2</c:v>
                </c:pt>
                <c:pt idx="7">
                  <c:v>1.6157072657583146E-2</c:v>
                </c:pt>
                <c:pt idx="8">
                  <c:v>1.609886287771085E-2</c:v>
                </c:pt>
                <c:pt idx="9">
                  <c:v>1.6393490148654977E-2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942-47F6-AB38-7F25BC9A31BC}"/>
            </c:ext>
          </c:extLst>
        </c:ser>
        <c:ser>
          <c:idx val="10"/>
          <c:order val="10"/>
          <c:tx>
            <c:strRef>
              <c:f>'Import. TBB vins pays'!$C$45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pays'!$D$45:$M$45</c:f>
              <c:numCache>
                <c:formatCode>0%</c:formatCode>
                <c:ptCount val="10"/>
                <c:pt idx="0">
                  <c:v>1.7850121325855641E-2</c:v>
                </c:pt>
                <c:pt idx="1">
                  <c:v>1.9117845993806126E-2</c:v>
                </c:pt>
                <c:pt idx="2">
                  <c:v>2.0913711063567098E-2</c:v>
                </c:pt>
                <c:pt idx="3">
                  <c:v>1.5513568470495301E-2</c:v>
                </c:pt>
                <c:pt idx="4">
                  <c:v>1.4635008009452596E-2</c:v>
                </c:pt>
                <c:pt idx="5">
                  <c:v>9.5989820969603727E-3</c:v>
                </c:pt>
                <c:pt idx="6">
                  <c:v>1.059708725804224E-2</c:v>
                </c:pt>
                <c:pt idx="7">
                  <c:v>1.0172157829415334E-2</c:v>
                </c:pt>
                <c:pt idx="8">
                  <c:v>1.0093537764890064E-2</c:v>
                </c:pt>
                <c:pt idx="9">
                  <c:v>9.4338757974885678E-3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942-47F6-AB38-7F25BC9A31BC}"/>
            </c:ext>
          </c:extLst>
        </c:ser>
        <c:ser>
          <c:idx val="11"/>
          <c:order val="11"/>
          <c:tx>
            <c:strRef>
              <c:f>'Import. TBB vins pays'!$C$46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pays'!$D$46:$M$46</c:f>
              <c:numCache>
                <c:formatCode>0%</c:formatCode>
                <c:ptCount val="10"/>
                <c:pt idx="0">
                  <c:v>0.17389744145351599</c:v>
                </c:pt>
                <c:pt idx="1">
                  <c:v>0.16098189594484402</c:v>
                </c:pt>
                <c:pt idx="2">
                  <c:v>0.1594652371936815</c:v>
                </c:pt>
                <c:pt idx="3">
                  <c:v>0.1482664580982255</c:v>
                </c:pt>
                <c:pt idx="4">
                  <c:v>0.14506821772833145</c:v>
                </c:pt>
                <c:pt idx="5">
                  <c:v>0.13563826297291048</c:v>
                </c:pt>
                <c:pt idx="6">
                  <c:v>0.10969219516980107</c:v>
                </c:pt>
                <c:pt idx="7">
                  <c:v>9.8740316165111711E-2</c:v>
                </c:pt>
                <c:pt idx="8">
                  <c:v>8.7887118171396536E-2</c:v>
                </c:pt>
                <c:pt idx="9">
                  <c:v>8.3157797135627709E-2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942-47F6-AB38-7F25BC9A31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6858952"/>
        <c:axId val="45685346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vins pays'!$C$35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vins pays'!$D$34:$M$34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vins pays'!$D$35:$M$35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0.82610255854648396</c:v>
                      </c:pt>
                      <c:pt idx="1">
                        <c:v>0.83901810405515598</c:v>
                      </c:pt>
                      <c:pt idx="2">
                        <c:v>0.84053476280631845</c:v>
                      </c:pt>
                      <c:pt idx="3">
                        <c:v>0.85173354190177453</c:v>
                      </c:pt>
                      <c:pt idx="4">
                        <c:v>0.85493178227166855</c:v>
                      </c:pt>
                      <c:pt idx="5">
                        <c:v>0.86436173702708952</c:v>
                      </c:pt>
                      <c:pt idx="6">
                        <c:v>0.890307804830199</c:v>
                      </c:pt>
                      <c:pt idx="7">
                        <c:v>0.90125968383488819</c:v>
                      </c:pt>
                      <c:pt idx="8">
                        <c:v>0.91211288182860362</c:v>
                      </c:pt>
                      <c:pt idx="9">
                        <c:v>0.91684220286437224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4942-47F6-AB38-7F25BC9A31BC}"/>
                  </c:ext>
                </c:extLst>
              </c15:ser>
            </c15:filteredBarSeries>
          </c:ext>
        </c:extLst>
      </c:barChart>
      <c:catAx>
        <c:axId val="456858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6853464"/>
        <c:crosses val="autoZero"/>
        <c:auto val="1"/>
        <c:lblAlgn val="ctr"/>
        <c:lblOffset val="100"/>
        <c:noMultiLvlLbl val="0"/>
      </c:catAx>
      <c:valAx>
        <c:axId val="45685346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6858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176739984720129"/>
          <c:y val="0.68412823465244532"/>
          <c:w val="0.87823260015279869"/>
          <c:h val="0.2957939308026127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3"/>
          <c:order val="3"/>
          <c:tx>
            <c:strRef>
              <c:f>'Import. 2208 - spirit.'!$C$53</c:f>
              <c:strCache>
                <c:ptCount val="1"/>
                <c:pt idx="0">
                  <c:v>Mexique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spirit.'!$D$53:$M$53</c:f>
              <c:numCache>
                <c:formatCode>0</c:formatCode>
                <c:ptCount val="10"/>
                <c:pt idx="0">
                  <c:v>134897149</c:v>
                </c:pt>
                <c:pt idx="1">
                  <c:v>141690132</c:v>
                </c:pt>
                <c:pt idx="2">
                  <c:v>152010582</c:v>
                </c:pt>
                <c:pt idx="3">
                  <c:v>154914264</c:v>
                </c:pt>
                <c:pt idx="4">
                  <c:v>170511827</c:v>
                </c:pt>
                <c:pt idx="5">
                  <c:v>208294569</c:v>
                </c:pt>
                <c:pt idx="6">
                  <c:v>239204938</c:v>
                </c:pt>
                <c:pt idx="7">
                  <c:v>281646090</c:v>
                </c:pt>
                <c:pt idx="8">
                  <c:v>265258427</c:v>
                </c:pt>
                <c:pt idx="9">
                  <c:v>278566653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E9-4575-BBF4-C2C57507BC17}"/>
            </c:ext>
          </c:extLst>
        </c:ser>
        <c:ser>
          <c:idx val="4"/>
          <c:order val="4"/>
          <c:tx>
            <c:strRef>
              <c:f>'Import. 2208 - spirit.'!$C$54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spirit.'!$D$54:$M$54</c:f>
              <c:numCache>
                <c:formatCode>0</c:formatCode>
                <c:ptCount val="10"/>
                <c:pt idx="0">
                  <c:v>104624702</c:v>
                </c:pt>
                <c:pt idx="1">
                  <c:v>110435591</c:v>
                </c:pt>
                <c:pt idx="2">
                  <c:v>115614541</c:v>
                </c:pt>
                <c:pt idx="3">
                  <c:v>115413536</c:v>
                </c:pt>
                <c:pt idx="4">
                  <c:v>117756023</c:v>
                </c:pt>
                <c:pt idx="5">
                  <c:v>106235177</c:v>
                </c:pt>
                <c:pt idx="6">
                  <c:v>110524105</c:v>
                </c:pt>
                <c:pt idx="7">
                  <c:v>128942632</c:v>
                </c:pt>
                <c:pt idx="8">
                  <c:v>121884116</c:v>
                </c:pt>
                <c:pt idx="9">
                  <c:v>126297933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E9-4575-BBF4-C2C57507BC17}"/>
            </c:ext>
          </c:extLst>
        </c:ser>
        <c:ser>
          <c:idx val="5"/>
          <c:order val="5"/>
          <c:tx>
            <c:strRef>
              <c:f>'Import. 2208 - spirit.'!$C$55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spirit.'!$D$55:$M$55</c:f>
              <c:numCache>
                <c:formatCode>0</c:formatCode>
                <c:ptCount val="10"/>
                <c:pt idx="0">
                  <c:v>148379292</c:v>
                </c:pt>
                <c:pt idx="1">
                  <c:v>153689699</c:v>
                </c:pt>
                <c:pt idx="2">
                  <c:v>155678924</c:v>
                </c:pt>
                <c:pt idx="3">
                  <c:v>153926762</c:v>
                </c:pt>
                <c:pt idx="4">
                  <c:v>162746300</c:v>
                </c:pt>
                <c:pt idx="5">
                  <c:v>157980249</c:v>
                </c:pt>
                <c:pt idx="6">
                  <c:v>156267480</c:v>
                </c:pt>
                <c:pt idx="7">
                  <c:v>144819042</c:v>
                </c:pt>
                <c:pt idx="8">
                  <c:v>126719243</c:v>
                </c:pt>
                <c:pt idx="9">
                  <c:v>121148096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4E9-4575-BBF4-C2C57507BC17}"/>
            </c:ext>
          </c:extLst>
        </c:ser>
        <c:ser>
          <c:idx val="6"/>
          <c:order val="6"/>
          <c:tx>
            <c:strRef>
              <c:f>'Import. 2208 - spirit.'!$C$56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spirit.'!$D$56:$M$56</c:f>
              <c:numCache>
                <c:formatCode>0</c:formatCode>
                <c:ptCount val="10"/>
                <c:pt idx="0">
                  <c:v>90930228</c:v>
                </c:pt>
                <c:pt idx="1">
                  <c:v>98745750</c:v>
                </c:pt>
                <c:pt idx="2">
                  <c:v>96400596</c:v>
                </c:pt>
                <c:pt idx="3">
                  <c:v>105705160</c:v>
                </c:pt>
                <c:pt idx="4">
                  <c:v>114342951</c:v>
                </c:pt>
                <c:pt idx="5">
                  <c:v>114323498</c:v>
                </c:pt>
                <c:pt idx="6">
                  <c:v>122366442</c:v>
                </c:pt>
                <c:pt idx="7">
                  <c:v>127739752</c:v>
                </c:pt>
                <c:pt idx="8">
                  <c:v>79932253</c:v>
                </c:pt>
                <c:pt idx="9">
                  <c:v>84684625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4E9-4575-BBF4-C2C57507BC17}"/>
            </c:ext>
          </c:extLst>
        </c:ser>
        <c:ser>
          <c:idx val="7"/>
          <c:order val="7"/>
          <c:tx>
            <c:strRef>
              <c:f>'Import. 2208 - spirit.'!$C$57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spirit.'!$D$57:$M$57</c:f>
              <c:numCache>
                <c:formatCode>0</c:formatCode>
                <c:ptCount val="10"/>
                <c:pt idx="0">
                  <c:v>29099132</c:v>
                </c:pt>
                <c:pt idx="1">
                  <c:v>31848366</c:v>
                </c:pt>
                <c:pt idx="2">
                  <c:v>35607673</c:v>
                </c:pt>
                <c:pt idx="3">
                  <c:v>39115812</c:v>
                </c:pt>
                <c:pt idx="4">
                  <c:v>43475820</c:v>
                </c:pt>
                <c:pt idx="5">
                  <c:v>40101501</c:v>
                </c:pt>
                <c:pt idx="6">
                  <c:v>44145485</c:v>
                </c:pt>
                <c:pt idx="7">
                  <c:v>54442697</c:v>
                </c:pt>
                <c:pt idx="8">
                  <c:v>33949067</c:v>
                </c:pt>
                <c:pt idx="9">
                  <c:v>39331768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4E9-4575-BBF4-C2C57507BC17}"/>
            </c:ext>
          </c:extLst>
        </c:ser>
        <c:ser>
          <c:idx val="8"/>
          <c:order val="8"/>
          <c:tx>
            <c:strRef>
              <c:f>'Import. 2208 - spirit.'!$C$58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spirit.'!$D$58:$M$58</c:f>
              <c:numCache>
                <c:formatCode>0</c:formatCode>
                <c:ptCount val="10"/>
                <c:pt idx="0">
                  <c:v>19910707</c:v>
                </c:pt>
                <c:pt idx="1">
                  <c:v>21941981</c:v>
                </c:pt>
                <c:pt idx="2">
                  <c:v>17566920</c:v>
                </c:pt>
                <c:pt idx="3">
                  <c:v>20789605</c:v>
                </c:pt>
                <c:pt idx="4">
                  <c:v>19991495</c:v>
                </c:pt>
                <c:pt idx="5">
                  <c:v>20604450</c:v>
                </c:pt>
                <c:pt idx="6">
                  <c:v>22406838</c:v>
                </c:pt>
                <c:pt idx="7">
                  <c:v>23468793</c:v>
                </c:pt>
                <c:pt idx="8">
                  <c:v>23978595</c:v>
                </c:pt>
                <c:pt idx="9">
                  <c:v>21759282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4E9-4575-BBF4-C2C57507BC17}"/>
            </c:ext>
          </c:extLst>
        </c:ser>
        <c:ser>
          <c:idx val="9"/>
          <c:order val="9"/>
          <c:tx>
            <c:strRef>
              <c:f>'Import. 2208 - spirit.'!$C$59</c:f>
              <c:strCache>
                <c:ptCount val="1"/>
                <c:pt idx="0">
                  <c:v>Suède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spirit.'!$D$59:$M$59</c:f>
              <c:numCache>
                <c:formatCode>0</c:formatCode>
                <c:ptCount val="10"/>
                <c:pt idx="0">
                  <c:v>57973019</c:v>
                </c:pt>
                <c:pt idx="1">
                  <c:v>58141678</c:v>
                </c:pt>
                <c:pt idx="2">
                  <c:v>55842364</c:v>
                </c:pt>
                <c:pt idx="3">
                  <c:v>58412507</c:v>
                </c:pt>
                <c:pt idx="4">
                  <c:v>59808980</c:v>
                </c:pt>
                <c:pt idx="5">
                  <c:v>59247624</c:v>
                </c:pt>
                <c:pt idx="6">
                  <c:v>41238664</c:v>
                </c:pt>
                <c:pt idx="7">
                  <c:v>25287971</c:v>
                </c:pt>
                <c:pt idx="8">
                  <c:v>19448025</c:v>
                </c:pt>
                <c:pt idx="9">
                  <c:v>20087981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4E9-4575-BBF4-C2C57507BC17}"/>
            </c:ext>
          </c:extLst>
        </c:ser>
        <c:ser>
          <c:idx val="10"/>
          <c:order val="10"/>
          <c:tx>
            <c:strRef>
              <c:f>'Import. 2208 - spirit.'!$C$60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spirit.'!$D$60:$M$60</c:f>
              <c:numCache>
                <c:formatCode>0</c:formatCode>
                <c:ptCount val="10"/>
                <c:pt idx="0">
                  <c:v>608486</c:v>
                </c:pt>
                <c:pt idx="1">
                  <c:v>673340</c:v>
                </c:pt>
                <c:pt idx="2">
                  <c:v>684372</c:v>
                </c:pt>
                <c:pt idx="3">
                  <c:v>1182552</c:v>
                </c:pt>
                <c:pt idx="4">
                  <c:v>4814716</c:v>
                </c:pt>
                <c:pt idx="5">
                  <c:v>3067342</c:v>
                </c:pt>
                <c:pt idx="6">
                  <c:v>2471497</c:v>
                </c:pt>
                <c:pt idx="7">
                  <c:v>12453180</c:v>
                </c:pt>
                <c:pt idx="8">
                  <c:v>16252190</c:v>
                </c:pt>
                <c:pt idx="9">
                  <c:v>17744583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4E9-4575-BBF4-C2C57507BC17}"/>
            </c:ext>
          </c:extLst>
        </c:ser>
        <c:ser>
          <c:idx val="11"/>
          <c:order val="11"/>
          <c:tx>
            <c:strRef>
              <c:f>'Import. 2208 - spirit.'!$C$61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spirit.'!$D$61:$M$61</c:f>
              <c:numCache>
                <c:formatCode>0</c:formatCode>
                <c:ptCount val="10"/>
                <c:pt idx="0">
                  <c:v>8629674</c:v>
                </c:pt>
                <c:pt idx="1">
                  <c:v>7721667</c:v>
                </c:pt>
                <c:pt idx="2">
                  <c:v>7687597</c:v>
                </c:pt>
                <c:pt idx="3">
                  <c:v>8391155</c:v>
                </c:pt>
                <c:pt idx="4">
                  <c:v>9816737</c:v>
                </c:pt>
                <c:pt idx="5">
                  <c:v>7541060</c:v>
                </c:pt>
                <c:pt idx="6">
                  <c:v>8605313</c:v>
                </c:pt>
                <c:pt idx="7">
                  <c:v>11343241</c:v>
                </c:pt>
                <c:pt idx="8">
                  <c:v>11254436</c:v>
                </c:pt>
                <c:pt idx="9">
                  <c:v>11125303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4E9-4575-BBF4-C2C57507BC17}"/>
            </c:ext>
          </c:extLst>
        </c:ser>
        <c:ser>
          <c:idx val="12"/>
          <c:order val="12"/>
          <c:tx>
            <c:strRef>
              <c:f>'Import. 2208 - spirit.'!$C$62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spirit.'!$D$62:$M$62</c:f>
              <c:numCache>
                <c:formatCode>0</c:formatCode>
                <c:ptCount val="10"/>
                <c:pt idx="0">
                  <c:v>11584313</c:v>
                </c:pt>
                <c:pt idx="1">
                  <c:v>10934906</c:v>
                </c:pt>
                <c:pt idx="2">
                  <c:v>10861050</c:v>
                </c:pt>
                <c:pt idx="3">
                  <c:v>10355162</c:v>
                </c:pt>
                <c:pt idx="4">
                  <c:v>12374669</c:v>
                </c:pt>
                <c:pt idx="5">
                  <c:v>6573826</c:v>
                </c:pt>
                <c:pt idx="6">
                  <c:v>9853481</c:v>
                </c:pt>
                <c:pt idx="7">
                  <c:v>11309705</c:v>
                </c:pt>
                <c:pt idx="8">
                  <c:v>9438928</c:v>
                </c:pt>
                <c:pt idx="9">
                  <c:v>9028606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4E9-4575-BBF4-C2C57507BC17}"/>
            </c:ext>
          </c:extLst>
        </c:ser>
        <c:ser>
          <c:idx val="13"/>
          <c:order val="13"/>
          <c:tx>
            <c:strRef>
              <c:f>'Import. 2208 - spirit.'!$C$63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spirit.'!$D$63:$M$63</c:f>
              <c:numCache>
                <c:formatCode>0</c:formatCode>
                <c:ptCount val="10"/>
                <c:pt idx="0">
                  <c:v>63165024</c:v>
                </c:pt>
                <c:pt idx="1">
                  <c:v>68940127</c:v>
                </c:pt>
                <c:pt idx="2">
                  <c:v>72246385</c:v>
                </c:pt>
                <c:pt idx="3">
                  <c:v>69476497</c:v>
                </c:pt>
                <c:pt idx="4">
                  <c:v>69201429</c:v>
                </c:pt>
                <c:pt idx="5">
                  <c:v>66731606</c:v>
                </c:pt>
                <c:pt idx="6">
                  <c:v>70098332</c:v>
                </c:pt>
                <c:pt idx="7">
                  <c:v>72344585</c:v>
                </c:pt>
                <c:pt idx="8">
                  <c:v>63725800</c:v>
                </c:pt>
                <c:pt idx="9">
                  <c:v>62580495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4E9-4575-BBF4-C2C57507BC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0351072"/>
        <c:axId val="46864205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2208 - spirit.'!$C$50</c15:sqref>
                        </c15:formulaRef>
                      </c:ext>
                    </c:extLst>
                    <c:strCache>
                      <c:ptCount val="1"/>
                      <c:pt idx="0">
                        <c:v>Valeurs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2208 - spirit.'!$D$50:$M$50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2208 - spirit.'!$D$50:$M$50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34E9-4575-BBF4-C2C57507BC17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spirit.'!$C$51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spirit.'!$D$50:$M$50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spirit.'!$D$51:$M$51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669801726</c:v>
                      </c:pt>
                      <c:pt idx="1">
                        <c:v>704763237</c:v>
                      </c:pt>
                      <c:pt idx="2">
                        <c:v>720201004</c:v>
                      </c:pt>
                      <c:pt idx="3">
                        <c:v>737683012</c:v>
                      </c:pt>
                      <c:pt idx="4">
                        <c:v>784840947</c:v>
                      </c:pt>
                      <c:pt idx="5">
                        <c:v>790700902</c:v>
                      </c:pt>
                      <c:pt idx="6">
                        <c:v>827182575</c:v>
                      </c:pt>
                      <c:pt idx="7">
                        <c:v>893797688</c:v>
                      </c:pt>
                      <c:pt idx="8">
                        <c:v>771841080</c:v>
                      </c:pt>
                      <c:pt idx="9">
                        <c:v>792355325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34E9-4575-BBF4-C2C57507BC17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spirit.'!$C$52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spirit.'!$D$50:$M$50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spirit.'!$D$52:$M$52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352041881</c:v>
                      </c:pt>
                      <c:pt idx="1">
                        <c:v>371761060</c:v>
                      </c:pt>
                      <c:pt idx="2">
                        <c:v>368572236</c:v>
                      </c:pt>
                      <c:pt idx="3">
                        <c:v>385949835</c:v>
                      </c:pt>
                      <c:pt idx="4">
                        <c:v>406916634</c:v>
                      </c:pt>
                      <c:pt idx="5">
                        <c:v>381012080</c:v>
                      </c:pt>
                      <c:pt idx="6">
                        <c:v>386559489</c:v>
                      </c:pt>
                      <c:pt idx="7">
                        <c:v>409581202</c:v>
                      </c:pt>
                      <c:pt idx="8">
                        <c:v>320893770</c:v>
                      </c:pt>
                      <c:pt idx="9">
                        <c:v>333032972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34E9-4575-BBF4-C2C57507BC17}"/>
                  </c:ext>
                </c:extLst>
              </c15:ser>
            </c15:filteredBarSeries>
          </c:ext>
        </c:extLst>
      </c:barChart>
      <c:catAx>
        <c:axId val="470351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60000" spcFirstLastPara="1" vertOverflow="ellipsis" wrap="square" anchor="t" anchorCtr="0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86420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68642056"/>
        <c:scaling>
          <c:orientation val="minMax"/>
          <c:max val="9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0351072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 sz="1200"/>
                    <a:t>Millions (en L)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463617195028943"/>
          <c:y val="0.74986725102687046"/>
          <c:w val="0.8953638280497106"/>
          <c:h val="0.2292653497932018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2208 - spirit.'!$C$82</c:f>
              <c:strCache>
                <c:ptCount val="1"/>
                <c:pt idx="0">
                  <c:v>Mexique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spirit.'!$D$82:$M$82</c:f>
              <c:numCache>
                <c:formatCode>0%</c:formatCode>
                <c:ptCount val="10"/>
                <c:pt idx="0">
                  <c:v>0.2013986285248838</c:v>
                </c:pt>
                <c:pt idx="1">
                  <c:v>0.20104642887324725</c:v>
                </c:pt>
                <c:pt idx="2">
                  <c:v>0.21106688432219958</c:v>
                </c:pt>
                <c:pt idx="3">
                  <c:v>0.21000112715080391</c:v>
                </c:pt>
                <c:pt idx="4">
                  <c:v>0.21725653796704875</c:v>
                </c:pt>
                <c:pt idx="5">
                  <c:v>0.26343029136951712</c:v>
                </c:pt>
                <c:pt idx="6">
                  <c:v>0.28918033966080586</c:v>
                </c:pt>
                <c:pt idx="7">
                  <c:v>0.31511167882994123</c:v>
                </c:pt>
                <c:pt idx="8">
                  <c:v>0.34366974481327167</c:v>
                </c:pt>
                <c:pt idx="9">
                  <c:v>0.35156784363126481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B2-426C-8DB8-20CD53956088}"/>
            </c:ext>
          </c:extLst>
        </c:ser>
        <c:ser>
          <c:idx val="3"/>
          <c:order val="3"/>
          <c:tx>
            <c:strRef>
              <c:f>'Import. 2208 - spirit.'!$C$83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2208 - spirit.'!$D$80:$M$80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spirit.'!$D$83:$M$83</c:f>
              <c:numCache>
                <c:formatCode>0%</c:formatCode>
                <c:ptCount val="10"/>
                <c:pt idx="0">
                  <c:v>0.15620249685651005</c:v>
                </c:pt>
                <c:pt idx="1">
                  <c:v>0.15669885317812057</c:v>
                </c:pt>
                <c:pt idx="2">
                  <c:v>0.16053093561085899</c:v>
                </c:pt>
                <c:pt idx="3">
                  <c:v>0.15645410579144528</c:v>
                </c:pt>
                <c:pt idx="4">
                  <c:v>0.15003807261855312</c:v>
                </c:pt>
                <c:pt idx="5">
                  <c:v>0.13435570483262202</c:v>
                </c:pt>
                <c:pt idx="6">
                  <c:v>0.13361512722871369</c:v>
                </c:pt>
                <c:pt idx="7">
                  <c:v>0.14426377885193187</c:v>
                </c:pt>
                <c:pt idx="8">
                  <c:v>0.15791348654311066</c:v>
                </c:pt>
                <c:pt idx="9">
                  <c:v>0.15939557546357122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FB2-426C-8DB8-20CD53956088}"/>
            </c:ext>
          </c:extLst>
        </c:ser>
        <c:ser>
          <c:idx val="4"/>
          <c:order val="4"/>
          <c:tx>
            <c:strRef>
              <c:f>'Import. 2208 - spirit.'!$C$84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2208 - spirit.'!$D$80:$M$80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spirit.'!$D$84:$M$84</c:f>
              <c:numCache>
                <c:formatCode>0%</c:formatCode>
                <c:ptCount val="10"/>
                <c:pt idx="0">
                  <c:v>0.22152718668867688</c:v>
                </c:pt>
                <c:pt idx="1">
                  <c:v>0.21807280932277118</c:v>
                </c:pt>
                <c:pt idx="2">
                  <c:v>0.21616038180363326</c:v>
                </c:pt>
                <c:pt idx="3">
                  <c:v>0.20866247357747206</c:v>
                </c:pt>
                <c:pt idx="4">
                  <c:v>0.20736214212839738</c:v>
                </c:pt>
                <c:pt idx="5">
                  <c:v>0.19979773464328235</c:v>
                </c:pt>
                <c:pt idx="6">
                  <c:v>0.18891534314537514</c:v>
                </c:pt>
                <c:pt idx="7">
                  <c:v>0.16202664645961806</c:v>
                </c:pt>
                <c:pt idx="8">
                  <c:v>0.16417789397786395</c:v>
                </c:pt>
                <c:pt idx="9">
                  <c:v>0.15289617192892596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FB2-426C-8DB8-20CD53956088}"/>
            </c:ext>
          </c:extLst>
        </c:ser>
        <c:ser>
          <c:idx val="5"/>
          <c:order val="5"/>
          <c:tx>
            <c:strRef>
              <c:f>'Import. 2208 - spirit.'!$C$85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2208 - spirit.'!$D$80:$M$80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spirit.'!$D$85:$M$85</c:f>
              <c:numCache>
                <c:formatCode>0%</c:formatCode>
                <c:ptCount val="10"/>
                <c:pt idx="0">
                  <c:v>0.13575693294048036</c:v>
                </c:pt>
                <c:pt idx="1">
                  <c:v>0.14011194797892104</c:v>
                </c:pt>
                <c:pt idx="2">
                  <c:v>0.13385234880899999</c:v>
                </c:pt>
                <c:pt idx="3">
                  <c:v>0.14329347196624884</c:v>
                </c:pt>
                <c:pt idx="4">
                  <c:v>0.14568932907625168</c:v>
                </c:pt>
                <c:pt idx="5">
                  <c:v>0.14458501022425796</c:v>
                </c:pt>
                <c:pt idx="6">
                  <c:v>0.14793160022743468</c:v>
                </c:pt>
                <c:pt idx="7">
                  <c:v>0.14291797094019781</c:v>
                </c:pt>
                <c:pt idx="8">
                  <c:v>0.10356050626380239</c:v>
                </c:pt>
                <c:pt idx="9">
                  <c:v>0.10687708194552741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FB2-426C-8DB8-20CD53956088}"/>
            </c:ext>
          </c:extLst>
        </c:ser>
        <c:ser>
          <c:idx val="6"/>
          <c:order val="6"/>
          <c:tx>
            <c:strRef>
              <c:f>'Import. 2208 - spirit.'!$C$86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spirit.'!$D$86:$M$86</c:f>
              <c:numCache>
                <c:formatCode>0%</c:formatCode>
                <c:ptCount val="10"/>
                <c:pt idx="0">
                  <c:v>4.344439685722757E-2</c:v>
                </c:pt>
                <c:pt idx="1">
                  <c:v>4.5190163629377847E-2</c:v>
                </c:pt>
                <c:pt idx="2">
                  <c:v>4.9441298751646837E-2</c:v>
                </c:pt>
                <c:pt idx="3">
                  <c:v>5.3025230842648173E-2</c:v>
                </c:pt>
                <c:pt idx="4">
                  <c:v>5.5394433950195006E-2</c:v>
                </c:pt>
                <c:pt idx="5">
                  <c:v>5.0716397184532365E-2</c:v>
                </c:pt>
                <c:pt idx="6">
                  <c:v>5.3368490021685963E-2</c:v>
                </c:pt>
                <c:pt idx="7">
                  <c:v>6.0911655658702039E-2</c:v>
                </c:pt>
                <c:pt idx="8">
                  <c:v>4.398452982056876E-2</c:v>
                </c:pt>
                <c:pt idx="9">
                  <c:v>4.9639053034697532E-2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FB2-426C-8DB8-20CD53956088}"/>
            </c:ext>
          </c:extLst>
        </c:ser>
        <c:ser>
          <c:idx val="7"/>
          <c:order val="7"/>
          <c:tx>
            <c:strRef>
              <c:f>'Import. 2208 - spirit.'!$C$87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2208 - spirit.'!$D$80:$M$80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spirit.'!$D$87:$M$87</c:f>
              <c:numCache>
                <c:formatCode>0%</c:formatCode>
                <c:ptCount val="10"/>
                <c:pt idx="0">
                  <c:v>2.9726270069360794E-2</c:v>
                </c:pt>
                <c:pt idx="1">
                  <c:v>3.1133833105996701E-2</c:v>
                </c:pt>
                <c:pt idx="2">
                  <c:v>2.4391690517554458E-2</c:v>
                </c:pt>
                <c:pt idx="3">
                  <c:v>2.8182301424612446E-2</c:v>
                </c:pt>
                <c:pt idx="4">
                  <c:v>2.5472033634860797E-2</c:v>
                </c:pt>
                <c:pt idx="5">
                  <c:v>2.6058462748534971E-2</c:v>
                </c:pt>
                <c:pt idx="6">
                  <c:v>2.7088140728786507E-2</c:v>
                </c:pt>
                <c:pt idx="7">
                  <c:v>2.6257388349834265E-2</c:v>
                </c:pt>
                <c:pt idx="8">
                  <c:v>3.1066751461324135E-2</c:v>
                </c:pt>
                <c:pt idx="9">
                  <c:v>2.7461520499026115E-2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FB2-426C-8DB8-20CD53956088}"/>
            </c:ext>
          </c:extLst>
        </c:ser>
        <c:ser>
          <c:idx val="8"/>
          <c:order val="8"/>
          <c:tx>
            <c:strRef>
              <c:f>'Import. 2208 - spirit.'!$C$88</c:f>
              <c:strCache>
                <c:ptCount val="1"/>
                <c:pt idx="0">
                  <c:v>Suède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spirit.'!$D$88:$M$88</c:f>
              <c:numCache>
                <c:formatCode>0%</c:formatCode>
                <c:ptCount val="10"/>
                <c:pt idx="0">
                  <c:v>8.6552507629698169E-2</c:v>
                </c:pt>
                <c:pt idx="1">
                  <c:v>8.2498170942477814E-2</c:v>
                </c:pt>
                <c:pt idx="2">
                  <c:v>7.7537192658509543E-2</c:v>
                </c:pt>
                <c:pt idx="3">
                  <c:v>7.9183749726908448E-2</c:v>
                </c:pt>
                <c:pt idx="4">
                  <c:v>7.6205223782749451E-2</c:v>
                </c:pt>
                <c:pt idx="5">
                  <c:v>7.4930512726290019E-2</c:v>
                </c:pt>
                <c:pt idx="6">
                  <c:v>4.9854367398878052E-2</c:v>
                </c:pt>
                <c:pt idx="7">
                  <c:v>2.8292723666118947E-2</c:v>
                </c:pt>
                <c:pt idx="8">
                  <c:v>2.519692913986905E-2</c:v>
                </c:pt>
                <c:pt idx="9">
                  <c:v>2.5352238277694415E-2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FB2-426C-8DB8-20CD53956088}"/>
            </c:ext>
          </c:extLst>
        </c:ser>
        <c:ser>
          <c:idx val="9"/>
          <c:order val="9"/>
          <c:tx>
            <c:strRef>
              <c:f>'Import. 2208 - spirit.'!$C$89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2208 - spirit.'!$D$80:$M$80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spirit.'!$D$89:$M$89</c:f>
              <c:numCache>
                <c:formatCode>0%</c:formatCode>
                <c:ptCount val="10"/>
                <c:pt idx="0">
                  <c:v>9.084569005723942E-4</c:v>
                </c:pt>
                <c:pt idx="1">
                  <c:v>9.5541305881140899E-4</c:v>
                </c:pt>
                <c:pt idx="2">
                  <c:v>9.5025138287643926E-4</c:v>
                </c:pt>
                <c:pt idx="3">
                  <c:v>1.6030625360259753E-3</c:v>
                </c:pt>
                <c:pt idx="4">
                  <c:v>6.1346391500136654E-3</c:v>
                </c:pt>
                <c:pt idx="5">
                  <c:v>3.8792696356377749E-3</c:v>
                </c:pt>
                <c:pt idx="6">
                  <c:v>2.9878494478682654E-3</c:v>
                </c:pt>
                <c:pt idx="7">
                  <c:v>1.3932884552281366E-2</c:v>
                </c:pt>
                <c:pt idx="8">
                  <c:v>2.1056394147873032E-2</c:v>
                </c:pt>
                <c:pt idx="9">
                  <c:v>2.2394729283860118E-2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FB2-426C-8DB8-20CD53956088}"/>
            </c:ext>
          </c:extLst>
        </c:ser>
        <c:ser>
          <c:idx val="10"/>
          <c:order val="10"/>
          <c:tx>
            <c:strRef>
              <c:f>'Import. 2208 - spirit.'!$C$90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spirit.'!$D$90:$M$90</c:f>
              <c:numCache>
                <c:formatCode>0%</c:formatCode>
                <c:ptCount val="10"/>
                <c:pt idx="0">
                  <c:v>1.2883923204461852E-2</c:v>
                </c:pt>
                <c:pt idx="1">
                  <c:v>1.0956398680596899E-2</c:v>
                </c:pt>
                <c:pt idx="2">
                  <c:v>1.0674238104783315E-2</c:v>
                </c:pt>
                <c:pt idx="3">
                  <c:v>1.1375014557065603E-2</c:v>
                </c:pt>
                <c:pt idx="4">
                  <c:v>1.2507931750405984E-2</c:v>
                </c:pt>
                <c:pt idx="5">
                  <c:v>9.537184010952349E-3</c:v>
                </c:pt>
                <c:pt idx="6">
                  <c:v>1.0403160390558275E-2</c:v>
                </c:pt>
                <c:pt idx="7">
                  <c:v>1.2691061022301503E-2</c:v>
                </c:pt>
                <c:pt idx="8">
                  <c:v>1.458128660371381E-2</c:v>
                </c:pt>
                <c:pt idx="9">
                  <c:v>1.4040800445179061E-2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FB2-426C-8DB8-20CD53956088}"/>
            </c:ext>
          </c:extLst>
        </c:ser>
        <c:ser>
          <c:idx val="11"/>
          <c:order val="11"/>
          <c:tx>
            <c:strRef>
              <c:f>'Import. 2208 - spirit.'!$C$91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spirit.'!$D$91:$M$91</c:f>
              <c:numCache>
                <c:formatCode>0%</c:formatCode>
                <c:ptCount val="10"/>
                <c:pt idx="0">
                  <c:v>1.7295137576280296E-2</c:v>
                </c:pt>
                <c:pt idx="1">
                  <c:v>1.5515715670055589E-2</c:v>
                </c:pt>
                <c:pt idx="2">
                  <c:v>1.5080581587192566E-2</c:v>
                </c:pt>
                <c:pt idx="3">
                  <c:v>1.4037414216609341E-2</c:v>
                </c:pt>
                <c:pt idx="4">
                  <c:v>1.5767104210478968E-2</c:v>
                </c:pt>
                <c:pt idx="5">
                  <c:v>8.3139224748222176E-3</c:v>
                </c:pt>
                <c:pt idx="6">
                  <c:v>1.1912099333088587E-2</c:v>
                </c:pt>
                <c:pt idx="7">
                  <c:v>1.2653540227103384E-2</c:v>
                </c:pt>
                <c:pt idx="8">
                  <c:v>1.2229108095671716E-2</c:v>
                </c:pt>
                <c:pt idx="9">
                  <c:v>1.1394642927401289E-2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FB2-426C-8DB8-20CD53956088}"/>
            </c:ext>
          </c:extLst>
        </c:ser>
        <c:ser>
          <c:idx val="12"/>
          <c:order val="12"/>
          <c:tx>
            <c:strRef>
              <c:f>'Import. 2208 - spirit.'!$C$92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spirit.'!$D$92:$M$92</c:f>
              <c:numCache>
                <c:formatCode>0%</c:formatCode>
                <c:ptCount val="10"/>
                <c:pt idx="0">
                  <c:v>9.4304062751847856E-2</c:v>
                </c:pt>
                <c:pt idx="1">
                  <c:v>9.7820265559623684E-2</c:v>
                </c:pt>
                <c:pt idx="2">
                  <c:v>0.10031419645174502</c:v>
                </c:pt>
                <c:pt idx="3">
                  <c:v>9.4182048210159949E-2</c:v>
                </c:pt>
                <c:pt idx="4">
                  <c:v>8.8172551731045198E-2</c:v>
                </c:pt>
                <c:pt idx="5">
                  <c:v>8.4395510149550837E-2</c:v>
                </c:pt>
                <c:pt idx="6">
                  <c:v>8.4743482416805016E-2</c:v>
                </c:pt>
                <c:pt idx="7">
                  <c:v>8.0940671441969536E-2</c:v>
                </c:pt>
                <c:pt idx="8">
                  <c:v>8.2563369132930831E-2</c:v>
                </c:pt>
                <c:pt idx="9">
                  <c:v>7.8980342562852093E-2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FB2-426C-8DB8-20CD539560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8638136"/>
        <c:axId val="46863852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2208 - spirit.'!$C$80</c15:sqref>
                        </c15:formulaRef>
                      </c:ext>
                    </c:extLst>
                    <c:strCache>
                      <c:ptCount val="1"/>
                      <c:pt idx="0">
                        <c:v>PDM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2208 - spirit.'!$D$80:$M$80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2208 - spirit.'!$D$80:$M$80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AFB2-426C-8DB8-20CD53956088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spirit.'!$C$81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spirit.'!$D$80:$M$80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spirit.'!$D$81:$M$81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0.90569593724815223</c:v>
                      </c:pt>
                      <c:pt idx="1">
                        <c:v>0.90217973444037636</c:v>
                      </c:pt>
                      <c:pt idx="2">
                        <c:v>0.89968580354825489</c:v>
                      </c:pt>
                      <c:pt idx="3">
                        <c:v>0.90581795178984004</c:v>
                      </c:pt>
                      <c:pt idx="4">
                        <c:v>0.91182744826895479</c:v>
                      </c:pt>
                      <c:pt idx="5">
                        <c:v>0.91560448985044918</c:v>
                      </c:pt>
                      <c:pt idx="6">
                        <c:v>0.91525651758319504</c:v>
                      </c:pt>
                      <c:pt idx="7">
                        <c:v>0.91905932855803052</c:v>
                      </c:pt>
                      <c:pt idx="8">
                        <c:v>0.91743663086706928</c:v>
                      </c:pt>
                      <c:pt idx="9">
                        <c:v>0.92101965743714775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AFB2-426C-8DB8-20CD53956088}"/>
                  </c:ext>
                </c:extLst>
              </c15:ser>
            </c15:filteredBarSeries>
          </c:ext>
        </c:extLst>
      </c:barChart>
      <c:catAx>
        <c:axId val="468638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6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8638528"/>
        <c:crosses val="autoZero"/>
        <c:auto val="1"/>
        <c:lblAlgn val="ctr"/>
        <c:lblOffset val="100"/>
        <c:noMultiLvlLbl val="0"/>
      </c:catAx>
      <c:valAx>
        <c:axId val="46863852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8638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421040635169873"/>
          <c:y val="0.76328439941377779"/>
          <c:w val="0.89364534660402761"/>
          <c:h val="0.216967531011855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'Import. 2208 - spirit.'!$C$97</c:f>
              <c:strCache>
                <c:ptCount val="1"/>
                <c:pt idx="0">
                  <c:v>Monde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val>
            <c:numRef>
              <c:f>'Import. 2208 - spirit.'!$D$97:$M$97</c:f>
              <c:numCache>
                <c:formatCode>0</c:formatCode>
                <c:ptCount val="10"/>
                <c:pt idx="0">
                  <c:v>9.74</c:v>
                </c:pt>
                <c:pt idx="1">
                  <c:v>9.8000000000000007</c:v>
                </c:pt>
                <c:pt idx="2">
                  <c:v>10</c:v>
                </c:pt>
                <c:pt idx="3">
                  <c:v>10</c:v>
                </c:pt>
                <c:pt idx="4">
                  <c:v>11</c:v>
                </c:pt>
                <c:pt idx="5">
                  <c:v>10</c:v>
                </c:pt>
                <c:pt idx="6">
                  <c:v>11</c:v>
                </c:pt>
                <c:pt idx="7">
                  <c:v>13</c:v>
                </c:pt>
                <c:pt idx="8">
                  <c:v>13</c:v>
                </c:pt>
                <c:pt idx="9">
                  <c:v>13.89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D56-4780-A7F3-88C704E9C0C7}"/>
            </c:ext>
          </c:extLst>
        </c:ser>
        <c:ser>
          <c:idx val="2"/>
          <c:order val="1"/>
          <c:tx>
            <c:strRef>
              <c:f>'Import. 2208 - spirit.'!$C$99</c:f>
              <c:strCache>
                <c:ptCount val="1"/>
                <c:pt idx="0">
                  <c:v>France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strRef>
              <c:f>'Import. 2208 - spirit.'!$D$96:$M$96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spirit.'!$D$99:$M$99</c:f>
              <c:numCache>
                <c:formatCode>0</c:formatCode>
                <c:ptCount val="10"/>
                <c:pt idx="0">
                  <c:v>20.3</c:v>
                </c:pt>
                <c:pt idx="1">
                  <c:v>20.58</c:v>
                </c:pt>
                <c:pt idx="2">
                  <c:v>21</c:v>
                </c:pt>
                <c:pt idx="3">
                  <c:v>20</c:v>
                </c:pt>
                <c:pt idx="4">
                  <c:v>21</c:v>
                </c:pt>
                <c:pt idx="5">
                  <c:v>19</c:v>
                </c:pt>
                <c:pt idx="6">
                  <c:v>21</c:v>
                </c:pt>
                <c:pt idx="7">
                  <c:v>25</c:v>
                </c:pt>
                <c:pt idx="8">
                  <c:v>24</c:v>
                </c:pt>
                <c:pt idx="9">
                  <c:v>23.26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D56-4780-A7F3-88C704E9C0C7}"/>
            </c:ext>
          </c:extLst>
        </c:ser>
        <c:ser>
          <c:idx val="3"/>
          <c:order val="2"/>
          <c:tx>
            <c:strRef>
              <c:f>'Import. 2208 - spirit.'!$C$100</c:f>
              <c:strCache>
                <c:ptCount val="1"/>
                <c:pt idx="0">
                  <c:v>Mexique</c:v>
                </c:pt>
              </c:strCache>
            </c:strRef>
          </c:tx>
          <c:spPr>
            <a:ln w="28575" cap="rnd">
              <a:solidFill>
                <a:schemeClr val="accent3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2208 - spirit.'!$D$96:$M$96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spirit.'!$D$100:$M$100</c:f>
              <c:numCache>
                <c:formatCode>0</c:formatCode>
                <c:ptCount val="10"/>
                <c:pt idx="0">
                  <c:v>7.55</c:v>
                </c:pt>
                <c:pt idx="1">
                  <c:v>7.39</c:v>
                </c:pt>
                <c:pt idx="2">
                  <c:v>8</c:v>
                </c:pt>
                <c:pt idx="3">
                  <c:v>8</c:v>
                </c:pt>
                <c:pt idx="4">
                  <c:v>10</c:v>
                </c:pt>
                <c:pt idx="5">
                  <c:v>11</c:v>
                </c:pt>
                <c:pt idx="6">
                  <c:v>13</c:v>
                </c:pt>
                <c:pt idx="7">
                  <c:v>17</c:v>
                </c:pt>
                <c:pt idx="8">
                  <c:v>17</c:v>
                </c:pt>
                <c:pt idx="9">
                  <c:v>18.07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D56-4780-A7F3-88C704E9C0C7}"/>
            </c:ext>
          </c:extLst>
        </c:ser>
        <c:ser>
          <c:idx val="4"/>
          <c:order val="3"/>
          <c:tx>
            <c:strRef>
              <c:f>'Import. 2208 - spirit.'!$C$101</c:f>
              <c:strCache>
                <c:ptCount val="1"/>
                <c:pt idx="0">
                  <c:v>Pays-Bas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cat>
            <c:strRef>
              <c:f>'Import. 2208 - spirit.'!$D$96:$M$96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spirit.'!$D$101:$M$101</c:f>
              <c:numCache>
                <c:formatCode>0</c:formatCode>
                <c:ptCount val="10"/>
                <c:pt idx="0">
                  <c:v>13.75</c:v>
                </c:pt>
                <c:pt idx="1">
                  <c:v>12.61</c:v>
                </c:pt>
                <c:pt idx="2">
                  <c:v>13</c:v>
                </c:pt>
                <c:pt idx="3">
                  <c:v>15</c:v>
                </c:pt>
                <c:pt idx="4">
                  <c:v>15</c:v>
                </c:pt>
                <c:pt idx="5">
                  <c:v>13</c:v>
                </c:pt>
                <c:pt idx="6">
                  <c:v>12</c:v>
                </c:pt>
                <c:pt idx="7">
                  <c:v>15</c:v>
                </c:pt>
                <c:pt idx="8">
                  <c:v>15</c:v>
                </c:pt>
                <c:pt idx="9">
                  <c:v>15.76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D56-4780-A7F3-88C704E9C0C7}"/>
            </c:ext>
          </c:extLst>
        </c:ser>
        <c:ser>
          <c:idx val="5"/>
          <c:order val="4"/>
          <c:tx>
            <c:strRef>
              <c:f>'Import. 2208 - spirit.'!$C$102</c:f>
              <c:strCache>
                <c:ptCount val="1"/>
                <c:pt idx="0">
                  <c:v>Royaume-Uni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'Import. 2208 - spirit.'!$D$96:$M$96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spirit.'!$D$102:$M$102</c:f>
              <c:numCache>
                <c:formatCode>0</c:formatCode>
                <c:ptCount val="10"/>
                <c:pt idx="0">
                  <c:v>15.31</c:v>
                </c:pt>
                <c:pt idx="1">
                  <c:v>15.41</c:v>
                </c:pt>
                <c:pt idx="2">
                  <c:v>15</c:v>
                </c:pt>
                <c:pt idx="3">
                  <c:v>15</c:v>
                </c:pt>
                <c:pt idx="4">
                  <c:v>16</c:v>
                </c:pt>
                <c:pt idx="5">
                  <c:v>11</c:v>
                </c:pt>
                <c:pt idx="6">
                  <c:v>10</c:v>
                </c:pt>
                <c:pt idx="7">
                  <c:v>14</c:v>
                </c:pt>
                <c:pt idx="8">
                  <c:v>14</c:v>
                </c:pt>
                <c:pt idx="9">
                  <c:v>13.4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D56-4780-A7F3-88C704E9C0C7}"/>
            </c:ext>
          </c:extLst>
        </c:ser>
        <c:ser>
          <c:idx val="6"/>
          <c:order val="5"/>
          <c:tx>
            <c:strRef>
              <c:f>'Import. 2208 - spirit.'!$C$103</c:f>
              <c:strCache>
                <c:ptCount val="1"/>
                <c:pt idx="0">
                  <c:v>Canada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strRef>
              <c:f>'Import. 2208 - spirit.'!$D$96:$M$96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spirit.'!$D$103:$M$103</c:f>
              <c:numCache>
                <c:formatCode>0</c:formatCode>
                <c:ptCount val="10"/>
                <c:pt idx="0">
                  <c:v>2.33</c:v>
                </c:pt>
                <c:pt idx="1">
                  <c:v>2.31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3</c:v>
                </c:pt>
                <c:pt idx="7">
                  <c:v>3</c:v>
                </c:pt>
                <c:pt idx="8">
                  <c:v>4</c:v>
                </c:pt>
                <c:pt idx="9">
                  <c:v>4.76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D56-4780-A7F3-88C704E9C0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0349112"/>
        <c:axId val="470349896"/>
      </c:lineChart>
      <c:catAx>
        <c:axId val="470349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6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0349896"/>
        <c:crosses val="autoZero"/>
        <c:auto val="1"/>
        <c:lblAlgn val="ctr"/>
        <c:lblOffset val="100"/>
        <c:noMultiLvlLbl val="0"/>
      </c:catAx>
      <c:valAx>
        <c:axId val="470349896"/>
        <c:scaling>
          <c:orientation val="minMax"/>
          <c:max val="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\ &quot;€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0349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2204 - vins'!$C$7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vins'!$D$7:$M$7</c:f>
              <c:numCache>
                <c:formatCode>0</c:formatCode>
                <c:ptCount val="10"/>
                <c:pt idx="0">
                  <c:v>1400992015</c:v>
                </c:pt>
                <c:pt idx="1">
                  <c:v>1456552513</c:v>
                </c:pt>
                <c:pt idx="2">
                  <c:v>1649229518</c:v>
                </c:pt>
                <c:pt idx="3">
                  <c:v>1778719124</c:v>
                </c:pt>
                <c:pt idx="4">
                  <c:v>1915235714</c:v>
                </c:pt>
                <c:pt idx="5">
                  <c:v>1497900399</c:v>
                </c:pt>
                <c:pt idx="6">
                  <c:v>2148068133</c:v>
                </c:pt>
                <c:pt idx="7">
                  <c:v>2559689262</c:v>
                </c:pt>
                <c:pt idx="8">
                  <c:v>2310087915</c:v>
                </c:pt>
                <c:pt idx="9">
                  <c:v>2316645601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A8-473E-B8BF-E4B461D1BA67}"/>
            </c:ext>
          </c:extLst>
        </c:ser>
        <c:ser>
          <c:idx val="3"/>
          <c:order val="3"/>
          <c:tx>
            <c:strRef>
              <c:f>'Import. 2204 - vins'!$C$8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vins'!$D$8:$M$8</c:f>
              <c:numCache>
                <c:formatCode>0</c:formatCode>
                <c:ptCount val="10"/>
                <c:pt idx="0">
                  <c:v>1529817823</c:v>
                </c:pt>
                <c:pt idx="1">
                  <c:v>1622362404</c:v>
                </c:pt>
                <c:pt idx="2">
                  <c:v>1644127278</c:v>
                </c:pt>
                <c:pt idx="3">
                  <c:v>1674723348</c:v>
                </c:pt>
                <c:pt idx="4">
                  <c:v>1740352542</c:v>
                </c:pt>
                <c:pt idx="5">
                  <c:v>1687007768</c:v>
                </c:pt>
                <c:pt idx="6">
                  <c:v>1907952329</c:v>
                </c:pt>
                <c:pt idx="7">
                  <c:v>2206118598</c:v>
                </c:pt>
                <c:pt idx="8">
                  <c:v>1954989677</c:v>
                </c:pt>
                <c:pt idx="9">
                  <c:v>2084612378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A8-473E-B8BF-E4B461D1BA67}"/>
            </c:ext>
          </c:extLst>
        </c:ser>
        <c:ser>
          <c:idx val="4"/>
          <c:order val="4"/>
          <c:tx>
            <c:strRef>
              <c:f>'Import. 2204 - vins'!$C$9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vins'!$D$9:$M$9</c:f>
              <c:numCache>
                <c:formatCode>0</c:formatCode>
                <c:ptCount val="10"/>
                <c:pt idx="0">
                  <c:v>327820063</c:v>
                </c:pt>
                <c:pt idx="1">
                  <c:v>365167261</c:v>
                </c:pt>
                <c:pt idx="2">
                  <c:v>376295492</c:v>
                </c:pt>
                <c:pt idx="3">
                  <c:v>371836718</c:v>
                </c:pt>
                <c:pt idx="4">
                  <c:v>414687029</c:v>
                </c:pt>
                <c:pt idx="5">
                  <c:v>430653622</c:v>
                </c:pt>
                <c:pt idx="6">
                  <c:v>468399015</c:v>
                </c:pt>
                <c:pt idx="7">
                  <c:v>557581763</c:v>
                </c:pt>
                <c:pt idx="8">
                  <c:v>553931917</c:v>
                </c:pt>
                <c:pt idx="9">
                  <c:v>479035938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2A8-473E-B8BF-E4B461D1BA67}"/>
            </c:ext>
          </c:extLst>
        </c:ser>
        <c:ser>
          <c:idx val="5"/>
          <c:order val="5"/>
          <c:tx>
            <c:strRef>
              <c:f>'Import. 2204 - vins'!$C$10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vins'!$D$10:$M$10</c:f>
              <c:numCache>
                <c:formatCode>0</c:formatCode>
                <c:ptCount val="10"/>
                <c:pt idx="0">
                  <c:v>302440880</c:v>
                </c:pt>
                <c:pt idx="1">
                  <c:v>310435510</c:v>
                </c:pt>
                <c:pt idx="2">
                  <c:v>317695798</c:v>
                </c:pt>
                <c:pt idx="3">
                  <c:v>307697174</c:v>
                </c:pt>
                <c:pt idx="4">
                  <c:v>315951053</c:v>
                </c:pt>
                <c:pt idx="5">
                  <c:v>274232880</c:v>
                </c:pt>
                <c:pt idx="6">
                  <c:v>344589231</c:v>
                </c:pt>
                <c:pt idx="7">
                  <c:v>377236180</c:v>
                </c:pt>
                <c:pt idx="8">
                  <c:v>336664188</c:v>
                </c:pt>
                <c:pt idx="9">
                  <c:v>361960189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2A8-473E-B8BF-E4B461D1BA67}"/>
            </c:ext>
          </c:extLst>
        </c:ser>
        <c:ser>
          <c:idx val="6"/>
          <c:order val="6"/>
          <c:tx>
            <c:strRef>
              <c:f>'Import. 2204 - vins'!$C$11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vins'!$D$11:$M$11</c:f>
              <c:numCache>
                <c:formatCode>0</c:formatCode>
                <c:ptCount val="10"/>
                <c:pt idx="0">
                  <c:v>387251769</c:v>
                </c:pt>
                <c:pt idx="1">
                  <c:v>356952973</c:v>
                </c:pt>
                <c:pt idx="2">
                  <c:v>361062853</c:v>
                </c:pt>
                <c:pt idx="3">
                  <c:v>304070337</c:v>
                </c:pt>
                <c:pt idx="4">
                  <c:v>304078576</c:v>
                </c:pt>
                <c:pt idx="5">
                  <c:v>280226115</c:v>
                </c:pt>
                <c:pt idx="6">
                  <c:v>248152908</c:v>
                </c:pt>
                <c:pt idx="7">
                  <c:v>291892242</c:v>
                </c:pt>
                <c:pt idx="8">
                  <c:v>248942389</c:v>
                </c:pt>
                <c:pt idx="9">
                  <c:v>224858284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2A8-473E-B8BF-E4B461D1BA67}"/>
            </c:ext>
          </c:extLst>
        </c:ser>
        <c:ser>
          <c:idx val="7"/>
          <c:order val="7"/>
          <c:tx>
            <c:strRef>
              <c:f>'Import. 2204 - vins'!$C$12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vins'!$D$12:$M$12</c:f>
              <c:numCache>
                <c:formatCode>0</c:formatCode>
                <c:ptCount val="10"/>
                <c:pt idx="0">
                  <c:v>309869017</c:v>
                </c:pt>
                <c:pt idx="1">
                  <c:v>295339659</c:v>
                </c:pt>
                <c:pt idx="2">
                  <c:v>272814782</c:v>
                </c:pt>
                <c:pt idx="3">
                  <c:v>241178473</c:v>
                </c:pt>
                <c:pt idx="4">
                  <c:v>240748639</c:v>
                </c:pt>
                <c:pt idx="5">
                  <c:v>221268277</c:v>
                </c:pt>
                <c:pt idx="6">
                  <c:v>220497133</c:v>
                </c:pt>
                <c:pt idx="7">
                  <c:v>270260827</c:v>
                </c:pt>
                <c:pt idx="8">
                  <c:v>185702325</c:v>
                </c:pt>
                <c:pt idx="9">
                  <c:v>191249086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2A8-473E-B8BF-E4B461D1BA67}"/>
            </c:ext>
          </c:extLst>
        </c:ser>
        <c:ser>
          <c:idx val="8"/>
          <c:order val="8"/>
          <c:tx>
            <c:strRef>
              <c:f>'Import. 2204 - vins'!$C$13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vins'!$D$13:$M$13</c:f>
              <c:numCache>
                <c:formatCode>0</c:formatCode>
                <c:ptCount val="10"/>
                <c:pt idx="0">
                  <c:v>260593086</c:v>
                </c:pt>
                <c:pt idx="1">
                  <c:v>261808514</c:v>
                </c:pt>
                <c:pt idx="2">
                  <c:v>252098413</c:v>
                </c:pt>
                <c:pt idx="3">
                  <c:v>199589225</c:v>
                </c:pt>
                <c:pt idx="4">
                  <c:v>212138196</c:v>
                </c:pt>
                <c:pt idx="5">
                  <c:v>197794875</c:v>
                </c:pt>
                <c:pt idx="6">
                  <c:v>202491671</c:v>
                </c:pt>
                <c:pt idx="7">
                  <c:v>216243520</c:v>
                </c:pt>
                <c:pt idx="8">
                  <c:v>153774027</c:v>
                </c:pt>
                <c:pt idx="9">
                  <c:v>151389675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2A8-473E-B8BF-E4B461D1BA67}"/>
            </c:ext>
          </c:extLst>
        </c:ser>
        <c:ser>
          <c:idx val="9"/>
          <c:order val="9"/>
          <c:tx>
            <c:strRef>
              <c:f>'Import. 2204 - vins'!$C$14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vins'!$D$14:$M$14</c:f>
              <c:numCache>
                <c:formatCode>0</c:formatCode>
                <c:ptCount val="10"/>
                <c:pt idx="0">
                  <c:v>84251260</c:v>
                </c:pt>
                <c:pt idx="1">
                  <c:v>82479841</c:v>
                </c:pt>
                <c:pt idx="2">
                  <c:v>88492717</c:v>
                </c:pt>
                <c:pt idx="3">
                  <c:v>93589853</c:v>
                </c:pt>
                <c:pt idx="4">
                  <c:v>100518960</c:v>
                </c:pt>
                <c:pt idx="5">
                  <c:v>100078249</c:v>
                </c:pt>
                <c:pt idx="6">
                  <c:v>114900126</c:v>
                </c:pt>
                <c:pt idx="7">
                  <c:v>126069847</c:v>
                </c:pt>
                <c:pt idx="8">
                  <c:v>110107486</c:v>
                </c:pt>
                <c:pt idx="9">
                  <c:v>109097771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2A8-473E-B8BF-E4B461D1BA67}"/>
            </c:ext>
          </c:extLst>
        </c:ser>
        <c:ser>
          <c:idx val="10"/>
          <c:order val="10"/>
          <c:tx>
            <c:strRef>
              <c:f>'Import. 2204 - vins'!$C$15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vins'!$D$15:$M$15</c:f>
              <c:numCache>
                <c:formatCode>0</c:formatCode>
                <c:ptCount val="10"/>
                <c:pt idx="0">
                  <c:v>93335753</c:v>
                </c:pt>
                <c:pt idx="1">
                  <c:v>92720759</c:v>
                </c:pt>
                <c:pt idx="2">
                  <c:v>93433114</c:v>
                </c:pt>
                <c:pt idx="3">
                  <c:v>83862941</c:v>
                </c:pt>
                <c:pt idx="4">
                  <c:v>84456946</c:v>
                </c:pt>
                <c:pt idx="5">
                  <c:v>56781709</c:v>
                </c:pt>
                <c:pt idx="6">
                  <c:v>71450877</c:v>
                </c:pt>
                <c:pt idx="7">
                  <c:v>78229673</c:v>
                </c:pt>
                <c:pt idx="8">
                  <c:v>73429051</c:v>
                </c:pt>
                <c:pt idx="9">
                  <c:v>72025774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2A8-473E-B8BF-E4B461D1BA67}"/>
            </c:ext>
          </c:extLst>
        </c:ser>
        <c:ser>
          <c:idx val="11"/>
          <c:order val="11"/>
          <c:tx>
            <c:strRef>
              <c:f>'Import. 2204 - vins'!$C$16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vins'!$D$16:$M$16</c:f>
              <c:numCache>
                <c:formatCode>0</c:formatCode>
                <c:ptCount val="10"/>
                <c:pt idx="0">
                  <c:v>28479285</c:v>
                </c:pt>
                <c:pt idx="1">
                  <c:v>31073335</c:v>
                </c:pt>
                <c:pt idx="2">
                  <c:v>30102164</c:v>
                </c:pt>
                <c:pt idx="3">
                  <c:v>32623503</c:v>
                </c:pt>
                <c:pt idx="4">
                  <c:v>36694630</c:v>
                </c:pt>
                <c:pt idx="5">
                  <c:v>33932372</c:v>
                </c:pt>
                <c:pt idx="6">
                  <c:v>48546189</c:v>
                </c:pt>
                <c:pt idx="7">
                  <c:v>57766893</c:v>
                </c:pt>
                <c:pt idx="8">
                  <c:v>65379892</c:v>
                </c:pt>
                <c:pt idx="9">
                  <c:v>58632140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2A8-473E-B8BF-E4B461D1BA67}"/>
            </c:ext>
          </c:extLst>
        </c:ser>
        <c:ser>
          <c:idx val="13"/>
          <c:order val="12"/>
          <c:tx>
            <c:strRef>
              <c:f>'Import. 2204 - vins'!$C$17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vins'!$D$17:$M$17</c:f>
              <c:numCache>
                <c:formatCode>0</c:formatCode>
                <c:ptCount val="10"/>
                <c:pt idx="0">
                  <c:v>131202698</c:v>
                </c:pt>
                <c:pt idx="1">
                  <c:v>133552792</c:v>
                </c:pt>
                <c:pt idx="2">
                  <c:v>147356672</c:v>
                </c:pt>
                <c:pt idx="3">
                  <c:v>147030021</c:v>
                </c:pt>
                <c:pt idx="4">
                  <c:v>163072746</c:v>
                </c:pt>
                <c:pt idx="5">
                  <c:v>134846547</c:v>
                </c:pt>
                <c:pt idx="6">
                  <c:v>186318167</c:v>
                </c:pt>
                <c:pt idx="7">
                  <c:v>242993862</c:v>
                </c:pt>
                <c:pt idx="8">
                  <c:v>186346973</c:v>
                </c:pt>
                <c:pt idx="9">
                  <c:v>229025527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2A8-473E-B8BF-E4B461D1BA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6856208"/>
        <c:axId val="45685777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2204 - vins'!$C$5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2204 - vins'!$D$4:$M$4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2204 - vins'!$D$5:$M$5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4856053649</c:v>
                      </c:pt>
                      <c:pt idx="1">
                        <c:v>5008445561</c:v>
                      </c:pt>
                      <c:pt idx="2">
                        <c:v>5232708801</c:v>
                      </c:pt>
                      <c:pt idx="3">
                        <c:v>5234920717</c:v>
                      </c:pt>
                      <c:pt idx="4">
                        <c:v>5527935031</c:v>
                      </c:pt>
                      <c:pt idx="5">
                        <c:v>4914722813</c:v>
                      </c:pt>
                      <c:pt idx="6">
                        <c:v>5961365779</c:v>
                      </c:pt>
                      <c:pt idx="7">
                        <c:v>6984082667</c:v>
                      </c:pt>
                      <c:pt idx="8">
                        <c:v>6179355840</c:v>
                      </c:pt>
                      <c:pt idx="9">
                        <c:v>6278532363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D2A8-473E-B8BF-E4B461D1BA67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2204 - vins'!$C$6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2204 - vins'!$D$4:$M$4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2204 - vins'!$D$6:$M$6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3458642830</c:v>
                      </c:pt>
                      <c:pt idx="1">
                        <c:v>3614989285</c:v>
                      </c:pt>
                      <c:pt idx="2">
                        <c:v>3846025329</c:v>
                      </c:pt>
                      <c:pt idx="3">
                        <c:v>3996991991</c:v>
                      </c:pt>
                      <c:pt idx="4">
                        <c:v>4224183201</c:v>
                      </c:pt>
                      <c:pt idx="5">
                        <c:v>3657136669</c:v>
                      </c:pt>
                      <c:pt idx="6">
                        <c:v>4652544357</c:v>
                      </c:pt>
                      <c:pt idx="7">
                        <c:v>5426366361</c:v>
                      </c:pt>
                      <c:pt idx="8">
                        <c:v>4853540658</c:v>
                      </c:pt>
                      <c:pt idx="9">
                        <c:v>5010428528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D2A8-473E-B8BF-E4B461D1BA67}"/>
                  </c:ext>
                </c:extLst>
              </c15:ser>
            </c15:filteredBarSeries>
          </c:ext>
        </c:extLst>
      </c:barChart>
      <c:catAx>
        <c:axId val="456856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6857776"/>
        <c:crosses val="autoZero"/>
        <c:auto val="1"/>
        <c:lblAlgn val="ctr"/>
        <c:lblOffset val="100"/>
        <c:noMultiLvlLbl val="0"/>
      </c:catAx>
      <c:valAx>
        <c:axId val="456857776"/>
        <c:scaling>
          <c:orientation val="minMax"/>
          <c:max val="7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6856208"/>
        <c:crosses val="autoZero"/>
        <c:crossBetween val="between"/>
        <c:dispUnits>
          <c:builtInUnit val="billions"/>
          <c:dispUnitsLbl>
            <c:layout>
              <c:manualLayout>
                <c:xMode val="edge"/>
                <c:yMode val="edge"/>
                <c:x val="1.3199244485304349E-2"/>
                <c:y val="0.10930592605124657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 sz="1200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841001733285233"/>
          <c:y val="0.69988443430823888"/>
          <c:w val="0.89158998266714773"/>
          <c:h val="0.2806416477081345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2204 - vins'!$C$36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vins'!$D$36:$M$36</c:f>
              <c:numCache>
                <c:formatCode>0%</c:formatCode>
                <c:ptCount val="10"/>
                <c:pt idx="0">
                  <c:v>0.28850422920852703</c:v>
                </c:pt>
                <c:pt idx="1">
                  <c:v>0.29081927621255421</c:v>
                </c:pt>
                <c:pt idx="2">
                  <c:v>0.31517701074533766</c:v>
                </c:pt>
                <c:pt idx="3">
                  <c:v>0.33977957263492975</c:v>
                </c:pt>
                <c:pt idx="4">
                  <c:v>0.34646494636054631</c:v>
                </c:pt>
                <c:pt idx="5">
                  <c:v>0.30477820540313755</c:v>
                </c:pt>
                <c:pt idx="6">
                  <c:v>0.36033154358133207</c:v>
                </c:pt>
                <c:pt idx="7">
                  <c:v>0.36650328812609972</c:v>
                </c:pt>
                <c:pt idx="8">
                  <c:v>0.37383959992179377</c:v>
                </c:pt>
                <c:pt idx="9">
                  <c:v>0.3689788420383428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AE-4707-912E-420D3E733EBF}"/>
            </c:ext>
          </c:extLst>
        </c:ser>
        <c:ser>
          <c:idx val="2"/>
          <c:order val="2"/>
          <c:tx>
            <c:strRef>
              <c:f>'Import. 2204 - vins'!$C$37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vins'!$D$37:$M$37</c:f>
              <c:numCache>
                <c:formatCode>0%</c:formatCode>
                <c:ptCount val="10"/>
                <c:pt idx="0">
                  <c:v>0.31503313875352945</c:v>
                </c:pt>
                <c:pt idx="1">
                  <c:v>0.32392533456549633</c:v>
                </c:pt>
                <c:pt idx="2">
                  <c:v>0.31420194406495505</c:v>
                </c:pt>
                <c:pt idx="3">
                  <c:v>0.31991379402585135</c:v>
                </c:pt>
                <c:pt idx="4">
                  <c:v>0.31482868959933691</c:v>
                </c:pt>
                <c:pt idx="5">
                  <c:v>0.34325593368921498</c:v>
                </c:pt>
                <c:pt idx="6">
                  <c:v>0.32005288716238661</c:v>
                </c:pt>
                <c:pt idx="7">
                  <c:v>0.31587807636126308</c:v>
                </c:pt>
                <c:pt idx="8">
                  <c:v>0.3163743483333693</c:v>
                </c:pt>
                <c:pt idx="9">
                  <c:v>0.33202223982866169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CAE-4707-912E-420D3E733EBF}"/>
            </c:ext>
          </c:extLst>
        </c:ser>
        <c:ser>
          <c:idx val="3"/>
          <c:order val="3"/>
          <c:tx>
            <c:strRef>
              <c:f>'Import. 2204 - vins'!$C$38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vins'!$D$38:$M$38</c:f>
              <c:numCache>
                <c:formatCode>0%</c:formatCode>
                <c:ptCount val="10"/>
                <c:pt idx="0">
                  <c:v>6.7507504384245728E-2</c:v>
                </c:pt>
                <c:pt idx="1">
                  <c:v>7.2910298525255351E-2</c:v>
                </c:pt>
                <c:pt idx="2">
                  <c:v>7.1912179009099034E-2</c:v>
                </c:pt>
                <c:pt idx="3">
                  <c:v>7.1030057206499617E-2</c:v>
                </c:pt>
                <c:pt idx="4">
                  <c:v>7.5016624955699482E-2</c:v>
                </c:pt>
                <c:pt idx="5">
                  <c:v>8.7625210695682021E-2</c:v>
                </c:pt>
                <c:pt idx="6">
                  <c:v>7.8572433292052143E-2</c:v>
                </c:pt>
                <c:pt idx="7">
                  <c:v>7.9836077203752256E-2</c:v>
                </c:pt>
                <c:pt idx="8">
                  <c:v>8.9642339969209478E-2</c:v>
                </c:pt>
                <c:pt idx="9">
                  <c:v>7.6297438685353478E-2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CAE-4707-912E-420D3E733EBF}"/>
            </c:ext>
          </c:extLst>
        </c:ser>
        <c:ser>
          <c:idx val="4"/>
          <c:order val="4"/>
          <c:tx>
            <c:strRef>
              <c:f>'Import. 2204 - vins'!$C$39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vins'!$D$39:$M$39</c:f>
              <c:numCache>
                <c:formatCode>0%</c:formatCode>
                <c:ptCount val="10"/>
                <c:pt idx="0">
                  <c:v>6.2281206481786131E-2</c:v>
                </c:pt>
                <c:pt idx="1">
                  <c:v>6.1982406760555386E-2</c:v>
                </c:pt>
                <c:pt idx="2">
                  <c:v>6.0713448823922045E-2</c:v>
                </c:pt>
                <c:pt idx="3">
                  <c:v>5.8777809757610509E-2</c:v>
                </c:pt>
                <c:pt idx="4">
                  <c:v>5.7155348467046771E-2</c:v>
                </c:pt>
                <c:pt idx="5">
                  <c:v>5.5798239378754562E-2</c:v>
                </c:pt>
                <c:pt idx="6">
                  <c:v>5.7803738903906637E-2</c:v>
                </c:pt>
                <c:pt idx="7">
                  <c:v>5.4013704875294825E-2</c:v>
                </c:pt>
                <c:pt idx="8">
                  <c:v>5.4482084656901714E-2</c:v>
                </c:pt>
                <c:pt idx="9">
                  <c:v>5.7650445689038175E-2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CAE-4707-912E-420D3E733EBF}"/>
            </c:ext>
          </c:extLst>
        </c:ser>
        <c:ser>
          <c:idx val="5"/>
          <c:order val="5"/>
          <c:tx>
            <c:strRef>
              <c:f>'Import. 2204 - vins'!$C$40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vins'!$D$40:$M$40</c:f>
              <c:numCache>
                <c:formatCode>0%</c:formatCode>
                <c:ptCount val="10"/>
                <c:pt idx="0">
                  <c:v>7.9746188364238149E-2</c:v>
                </c:pt>
                <c:pt idx="1">
                  <c:v>7.1270211216737225E-2</c:v>
                </c:pt>
                <c:pt idx="2">
                  <c:v>6.9001136262541285E-2</c:v>
                </c:pt>
                <c:pt idx="3">
                  <c:v>5.8084993725416909E-2</c:v>
                </c:pt>
                <c:pt idx="4">
                  <c:v>5.5007624781182055E-2</c:v>
                </c:pt>
                <c:pt idx="5">
                  <c:v>5.7017684549527409E-2</c:v>
                </c:pt>
                <c:pt idx="6">
                  <c:v>4.1626854851645564E-2</c:v>
                </c:pt>
                <c:pt idx="7">
                  <c:v>4.1793927122197393E-2</c:v>
                </c:pt>
                <c:pt idx="8">
                  <c:v>4.0286139113166849E-2</c:v>
                </c:pt>
                <c:pt idx="9">
                  <c:v>3.5813828933193313E-2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CAE-4707-912E-420D3E733EBF}"/>
            </c:ext>
          </c:extLst>
        </c:ser>
        <c:ser>
          <c:idx val="6"/>
          <c:order val="6"/>
          <c:tx>
            <c:strRef>
              <c:f>'Import. 2204 - vins'!$C$41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vins'!$D$41:$M$41</c:f>
              <c:numCache>
                <c:formatCode>0%</c:formatCode>
                <c:ptCount val="10"/>
                <c:pt idx="0">
                  <c:v>6.3810871830835489E-2</c:v>
                </c:pt>
                <c:pt idx="1">
                  <c:v>5.8968327678304976E-2</c:v>
                </c:pt>
                <c:pt idx="2">
                  <c:v>5.2136434947013213E-2</c:v>
                </c:pt>
                <c:pt idx="3">
                  <c:v>4.6071084174549498E-2</c:v>
                </c:pt>
                <c:pt idx="4">
                  <c:v>4.3551278669143247E-2</c:v>
                </c:pt>
                <c:pt idx="5">
                  <c:v>4.5021517065971711E-2</c:v>
                </c:pt>
                <c:pt idx="6">
                  <c:v>3.69876872472314E-2</c:v>
                </c:pt>
                <c:pt idx="7">
                  <c:v>3.869668213937251E-2</c:v>
                </c:pt>
                <c:pt idx="8">
                  <c:v>3.0052052318773732E-2</c:v>
                </c:pt>
                <c:pt idx="9">
                  <c:v>3.0460794807246581E-2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CAE-4707-912E-420D3E733EBF}"/>
            </c:ext>
          </c:extLst>
        </c:ser>
        <c:ser>
          <c:idx val="7"/>
          <c:order val="7"/>
          <c:tx>
            <c:strRef>
              <c:f>'Import. 2204 - vins'!$C$42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vins'!$D$42:$M$42</c:f>
              <c:numCache>
                <c:formatCode>0%</c:formatCode>
                <c:ptCount val="10"/>
                <c:pt idx="0">
                  <c:v>5.3663551689480109E-2</c:v>
                </c:pt>
                <c:pt idx="1">
                  <c:v>5.2273407150246948E-2</c:v>
                </c:pt>
                <c:pt idx="2">
                  <c:v>4.8177420641451058E-2</c:v>
                </c:pt>
                <c:pt idx="3">
                  <c:v>3.8126503874614456E-2</c:v>
                </c:pt>
                <c:pt idx="4">
                  <c:v>3.8375667371333834E-2</c:v>
                </c:pt>
                <c:pt idx="5">
                  <c:v>4.024537751687849E-2</c:v>
                </c:pt>
                <c:pt idx="6">
                  <c:v>3.3967328714053065E-2</c:v>
                </c:pt>
                <c:pt idx="7">
                  <c:v>3.0962336832259605E-2</c:v>
                </c:pt>
                <c:pt idx="8">
                  <c:v>2.488512249199101E-2</c:v>
                </c:pt>
                <c:pt idx="9">
                  <c:v>2.4112271188113012E-2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CAE-4707-912E-420D3E733EBF}"/>
            </c:ext>
          </c:extLst>
        </c:ser>
        <c:ser>
          <c:idx val="8"/>
          <c:order val="8"/>
          <c:tx>
            <c:strRef>
              <c:f>'Import. 2204 - vins'!$C$43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vins'!$D$43:$M$43</c:f>
              <c:numCache>
                <c:formatCode>0%</c:formatCode>
                <c:ptCount val="10"/>
                <c:pt idx="0">
                  <c:v>1.7349738303931165E-2</c:v>
                </c:pt>
                <c:pt idx="1">
                  <c:v>1.6468151644146421E-2</c:v>
                </c:pt>
                <c:pt idx="2">
                  <c:v>1.6911454538247675E-2</c:v>
                </c:pt>
                <c:pt idx="3">
                  <c:v>1.7877988619020378E-2</c:v>
                </c:pt>
                <c:pt idx="4">
                  <c:v>1.8183817182420139E-2</c:v>
                </c:pt>
                <c:pt idx="5">
                  <c:v>2.0362948798512435E-2</c:v>
                </c:pt>
                <c:pt idx="6">
                  <c:v>1.9274127818956637E-2</c:v>
                </c:pt>
                <c:pt idx="7">
                  <c:v>1.8051024452457272E-2</c:v>
                </c:pt>
                <c:pt idx="8">
                  <c:v>1.7818602594020544E-2</c:v>
                </c:pt>
                <c:pt idx="9">
                  <c:v>1.7376317376800308E-2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CAE-4707-912E-420D3E733EBF}"/>
            </c:ext>
          </c:extLst>
        </c:ser>
        <c:ser>
          <c:idx val="9"/>
          <c:order val="9"/>
          <c:tx>
            <c:strRef>
              <c:f>'Import. 2204 - vins'!$C$44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vins'!$D$44:$M$44</c:f>
              <c:numCache>
                <c:formatCode>0%</c:formatCode>
                <c:ptCount val="10"/>
                <c:pt idx="0">
                  <c:v>1.9220494612785115E-2</c:v>
                </c:pt>
                <c:pt idx="1">
                  <c:v>1.8512881466058527E-2</c:v>
                </c:pt>
                <c:pt idx="2">
                  <c:v>1.7855592113618937E-2</c:v>
                </c:pt>
                <c:pt idx="3">
                  <c:v>1.6019906610555072E-2</c:v>
                </c:pt>
                <c:pt idx="4">
                  <c:v>1.5278208865765521E-2</c:v>
                </c:pt>
                <c:pt idx="5">
                  <c:v>1.1553389918512989E-2</c:v>
                </c:pt>
                <c:pt idx="6">
                  <c:v>1.1985655577736693E-2</c:v>
                </c:pt>
                <c:pt idx="7">
                  <c:v>1.120113789168584E-2</c:v>
                </c:pt>
                <c:pt idx="8">
                  <c:v>1.1882962059682907E-2</c:v>
                </c:pt>
                <c:pt idx="9">
                  <c:v>1.1471753243553361E-2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CAE-4707-912E-420D3E733EBF}"/>
            </c:ext>
          </c:extLst>
        </c:ser>
        <c:ser>
          <c:idx val="10"/>
          <c:order val="10"/>
          <c:tx>
            <c:strRef>
              <c:f>'Import. 2204 - vins'!$C$45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vins'!$D$45:$M$45</c:f>
              <c:numCache>
                <c:formatCode>0%</c:formatCode>
                <c:ptCount val="10"/>
                <c:pt idx="0">
                  <c:v>5.8646973568475085E-3</c:v>
                </c:pt>
                <c:pt idx="1">
                  <c:v>6.2041874313186734E-3</c:v>
                </c:pt>
                <c:pt idx="2">
                  <c:v>5.752692371157231E-3</c:v>
                </c:pt>
                <c:pt idx="3">
                  <c:v>6.2319001115065022E-3</c:v>
                </c:pt>
                <c:pt idx="4">
                  <c:v>6.6380356849747501E-3</c:v>
                </c:pt>
                <c:pt idx="5">
                  <c:v>6.9042290462943351E-3</c:v>
                </c:pt>
                <c:pt idx="6">
                  <c:v>8.14346758774857E-3</c:v>
                </c:pt>
                <c:pt idx="7">
                  <c:v>8.2712212547182903E-3</c:v>
                </c:pt>
                <c:pt idx="8">
                  <c:v>1.0580373374322461E-2</c:v>
                </c:pt>
                <c:pt idx="9">
                  <c:v>9.3385104368538235E-3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CAE-4707-912E-420D3E733EBF}"/>
            </c:ext>
          </c:extLst>
        </c:ser>
        <c:ser>
          <c:idx val="12"/>
          <c:order val="11"/>
          <c:tx>
            <c:strRef>
              <c:f>'Import. 2204 - vins'!$C$46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vins'!$D$46:$M$46</c:f>
              <c:numCache>
                <c:formatCode>0%</c:formatCode>
                <c:ptCount val="10"/>
                <c:pt idx="0">
                  <c:v>2.7018379013794128E-2</c:v>
                </c:pt>
                <c:pt idx="1">
                  <c:v>2.6665517349325943E-2</c:v>
                </c:pt>
                <c:pt idx="2">
                  <c:v>2.8160686482656804E-2</c:v>
                </c:pt>
                <c:pt idx="3">
                  <c:v>2.8086389259445971E-2</c:v>
                </c:pt>
                <c:pt idx="4">
                  <c:v>2.9499758062550934E-2</c:v>
                </c:pt>
                <c:pt idx="5">
                  <c:v>2.7437263937513539E-2</c:v>
                </c:pt>
                <c:pt idx="6">
                  <c:v>3.1254275262950611E-2</c:v>
                </c:pt>
                <c:pt idx="7">
                  <c:v>3.4792523740899188E-2</c:v>
                </c:pt>
                <c:pt idx="8">
                  <c:v>3.0156375166768192E-2</c:v>
                </c:pt>
                <c:pt idx="9">
                  <c:v>3.6477557772843484E-2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CAE-4707-912E-420D3E733E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6858168"/>
        <c:axId val="45685464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2204 - vins'!$C$35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2204 - vins'!$D$34:$M$34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2204 - vins'!$D$35:$M$35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0.97298162098620578</c:v>
                      </c:pt>
                      <c:pt idx="1">
                        <c:v>0.97333448265067402</c:v>
                      </c:pt>
                      <c:pt idx="2">
                        <c:v>0.97183931351734332</c:v>
                      </c:pt>
                      <c:pt idx="3">
                        <c:v>0.97191361074055405</c:v>
                      </c:pt>
                      <c:pt idx="4">
                        <c:v>0.97050024193744888</c:v>
                      </c:pt>
                      <c:pt idx="5">
                        <c:v>0.97256273606248644</c:v>
                      </c:pt>
                      <c:pt idx="6">
                        <c:v>0.96874572473704934</c:v>
                      </c:pt>
                      <c:pt idx="7">
                        <c:v>0.96520747625910086</c:v>
                      </c:pt>
                      <c:pt idx="8">
                        <c:v>0.96984362483323172</c:v>
                      </c:pt>
                      <c:pt idx="9">
                        <c:v>0.96352244222715655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FCAE-4707-912E-420D3E733EBF}"/>
                  </c:ext>
                </c:extLst>
              </c15:ser>
            </c15:filteredBarSeries>
          </c:ext>
        </c:extLst>
      </c:barChart>
      <c:catAx>
        <c:axId val="456858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6854640"/>
        <c:crosses val="autoZero"/>
        <c:auto val="1"/>
        <c:lblAlgn val="ctr"/>
        <c:lblOffset val="100"/>
        <c:noMultiLvlLbl val="0"/>
      </c:catAx>
      <c:valAx>
        <c:axId val="45685464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6858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176739984720129"/>
          <c:y val="0.69362926873649033"/>
          <c:w val="0.87823260015279869"/>
          <c:h val="0.286896813279883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06/06/2025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chemeClr val="accent4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importations de </a:t>
            </a:r>
            <a:b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</a:br>
            <a:r>
              <a:rPr lang="fr-FR" sz="4000" b="1" i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vins et spiritueux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8164278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rgbClr val="0B648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  <p:sp>
        <p:nvSpPr>
          <p:cNvPr id="10" name="Ellipse 9"/>
          <p:cNvSpPr/>
          <p:nvPr userDrawn="1"/>
        </p:nvSpPr>
        <p:spPr>
          <a:xfrm>
            <a:off x="8686798" y="4278836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900" b="95870" l="5801" r="90884">
                        <a14:foregroundMark x1="38122" y1="5900" x2="38122" y2="5900"/>
                        <a14:foregroundMark x1="71823" y1="28909" x2="71823" y2="28909"/>
                        <a14:foregroundMark x1="63812" y1="34513" x2="63812" y2="34513"/>
                        <a14:foregroundMark x1="54972" y1="62242" x2="54972" y2="62242"/>
                        <a14:foregroundMark x1="48619" y1="78171" x2="48619" y2="78171"/>
                        <a14:foregroundMark x1="69337" y1="68732" x2="69337" y2="68732"/>
                        <a14:foregroundMark x1="85912" y1="64602" x2="85912" y2="64602"/>
                        <a14:foregroundMark x1="79558" y1="77581" x2="79558" y2="77581"/>
                        <a14:foregroundMark x1="91160" y1="79941" x2="91160" y2="79941"/>
                        <a14:foregroundMark x1="80110" y1="93215" x2="80110" y2="93215"/>
                        <a14:foregroundMark x1="32044" y1="96165" x2="32044" y2="96165"/>
                        <a14:foregroundMark x1="5801" y1="69322" x2="5801" y2="693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1462" y="4369535"/>
            <a:ext cx="1250672" cy="1171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002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États-Unis – données 2024 – Trade Data Monitor – Vins et spiritueux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4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accent4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67702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Appellations</a:t>
            </a:r>
            <a:endParaRPr lang="fr-FR" sz="1500" b="1" u="none" dirty="0" smtClean="0">
              <a:solidFill>
                <a:schemeClr val="accent4"/>
              </a:solidFill>
              <a:latin typeface="Marianne" panose="02000000000000000000" pitchFamily="50" charset="0"/>
            </a:endParaRP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6000" y="5767702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395904528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États-Unis – données 2024 – Trade Data Monitor – Vins et spiritueux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4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8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0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chemeClr val="accent4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171970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États-Unis – données 2024 – Trade Data Monitor – Vins et spiritueux</a:t>
            </a:r>
            <a:endParaRPr lang="fr-FR" dirty="0"/>
          </a:p>
        </p:txBody>
      </p:sp>
      <p:sp>
        <p:nvSpPr>
          <p:cNvPr id="12" name="ZoneTexte 11"/>
          <p:cNvSpPr txBox="1"/>
          <p:nvPr userDrawn="1"/>
        </p:nvSpPr>
        <p:spPr>
          <a:xfrm>
            <a:off x="166796" y="225532"/>
            <a:ext cx="11858405" cy="40011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Principaux postes (en valeur)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4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accent4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67702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6000" y="5767702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En provenance de</a:t>
            </a:r>
            <a:r>
              <a:rPr lang="fr-FR" sz="1500" b="1" baseline="0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 France</a:t>
            </a:r>
            <a:endParaRPr lang="fr-FR" sz="1500" b="1" dirty="0" smtClean="0">
              <a:solidFill>
                <a:schemeClr val="accent4"/>
              </a:solidFill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15269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27270668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ux contenus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Répartition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179933556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eux contenus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501834" y="4002520"/>
            <a:ext cx="318743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Valeur unitaire CAF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244399855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eux contenus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21877" y="4002520"/>
            <a:ext cx="29519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Valeur unitaire CAF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Appellations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238455902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États-Unis – données 2024 – Trade Data Monitor – Vins et spiritueux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4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accent4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035682456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67702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6000" y="5767702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États-Unis – données 2024 – Trade Data Monitor – Vins et spiritueux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4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accent4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33746804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0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1541389308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67702"/>
            <a:ext cx="39480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8071658" y="5767702"/>
            <a:ext cx="394716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Valeur</a:t>
            </a:r>
            <a:r>
              <a:rPr lang="fr-FR" sz="1500" b="1" baseline="0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 unitaire CAF au litre</a:t>
            </a:r>
            <a:endParaRPr lang="fr-FR" sz="1500" b="1" dirty="0" smtClean="0">
              <a:solidFill>
                <a:schemeClr val="accent4"/>
              </a:solidFill>
              <a:latin typeface="Marianne" panose="02000000000000000000" pitchFamily="50" charset="0"/>
            </a:endParaRPr>
          </a:p>
        </p:txBody>
      </p:sp>
      <p:sp>
        <p:nvSpPr>
          <p:cNvPr id="12" name="ZoneTexte 11"/>
          <p:cNvSpPr txBox="1"/>
          <p:nvPr userDrawn="1"/>
        </p:nvSpPr>
        <p:spPr>
          <a:xfrm>
            <a:off x="4124490" y="5767701"/>
            <a:ext cx="394716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346800117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4"/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États-Unis – données 2024 – Trade Data Monitor – Vins et spiritueux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4"/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60" r:id="rId3"/>
    <p:sldLayoutId id="2147483657" r:id="rId4"/>
    <p:sldLayoutId id="2147483659" r:id="rId5"/>
    <p:sldLayoutId id="2147483664" r:id="rId6"/>
    <p:sldLayoutId id="2147483663" r:id="rId7"/>
    <p:sldLayoutId id="2147483653" r:id="rId8"/>
    <p:sldLayoutId id="2147483661" r:id="rId9"/>
    <p:sldLayoutId id="2147483662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chemeClr val="accent4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>
          <a:xfrm>
            <a:off x="4407528" y="4046898"/>
            <a:ext cx="3376943" cy="878186"/>
          </a:xfrm>
        </p:spPr>
        <p:txBody>
          <a:bodyPr>
            <a:normAutofit/>
          </a:bodyPr>
          <a:lstStyle/>
          <a:p>
            <a:r>
              <a:rPr lang="fr-FR" dirty="0" smtClean="0"/>
              <a:t>États-Unis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2529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États-Unis – Vins et spiritueux</a:t>
            </a:r>
          </a:p>
          <a:p>
            <a:r>
              <a:rPr lang="fr-FR" i="1" dirty="0"/>
              <a:t>Source : douane américaine, 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10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220410 – Vins pétillants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>
          <a:xfrm>
            <a:off x="166797" y="778598"/>
            <a:ext cx="11852028" cy="860079"/>
          </a:xfrm>
        </p:spPr>
        <p:txBody>
          <a:bodyPr>
            <a:normAutofit lnSpcReduction="10000"/>
          </a:bodyPr>
          <a:lstStyle/>
          <a:p>
            <a:pPr algn="just"/>
            <a:r>
              <a:rPr lang="fr-FR" dirty="0" smtClean="0"/>
              <a:t>La </a:t>
            </a:r>
            <a:r>
              <a:rPr lang="fr-FR" dirty="0"/>
              <a:t>France perd 4 points de part de marché en 2024</a:t>
            </a:r>
            <a:r>
              <a:rPr lang="fr-FR" dirty="0" smtClean="0"/>
              <a:t>. </a:t>
            </a:r>
            <a:r>
              <a:rPr lang="fr-FR" dirty="0"/>
              <a:t>La valeur unitaire CAF d’un litre de vin pétillant français est en baisse en 2024 </a:t>
            </a:r>
            <a:r>
              <a:rPr lang="fr-FR" dirty="0" smtClean="0"/>
              <a:t>(-</a:t>
            </a:r>
            <a:r>
              <a:rPr lang="fr-FR" dirty="0"/>
              <a:t> </a:t>
            </a:r>
            <a:r>
              <a:rPr lang="fr-FR" dirty="0" smtClean="0"/>
              <a:t>2 €), </a:t>
            </a:r>
            <a:r>
              <a:rPr lang="fr-FR" dirty="0"/>
              <a:t>retrouvant son niveau de </a:t>
            </a:r>
            <a:r>
              <a:rPr lang="fr-FR" dirty="0" smtClean="0"/>
              <a:t>2022, mais sans reprise de parts de marché </a:t>
            </a:r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3728671"/>
              </p:ext>
            </p:extLst>
          </p:nvPr>
        </p:nvGraphicFramePr>
        <p:xfrm>
          <a:off x="4098505" y="1763597"/>
          <a:ext cx="3978696" cy="3777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354338"/>
              </p:ext>
            </p:extLst>
          </p:nvPr>
        </p:nvGraphicFramePr>
        <p:xfrm>
          <a:off x="166798" y="1763597"/>
          <a:ext cx="3931708" cy="3777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219649"/>
              </p:ext>
            </p:extLst>
          </p:nvPr>
        </p:nvGraphicFramePr>
        <p:xfrm>
          <a:off x="8077200" y="1763596"/>
          <a:ext cx="3948001" cy="377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8578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261857" y="2903899"/>
            <a:ext cx="7668285" cy="1050202"/>
          </a:xfrm>
        </p:spPr>
        <p:txBody>
          <a:bodyPr>
            <a:normAutofit fontScale="92500"/>
          </a:bodyPr>
          <a:lstStyle/>
          <a:p>
            <a:r>
              <a:rPr lang="fr-FR" dirty="0" smtClean="0"/>
              <a:t>220421/22/29 – Vins tranquilles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03752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États-Unis – Vins et spiritueux</a:t>
            </a:r>
          </a:p>
          <a:p>
            <a:r>
              <a:rPr lang="fr-FR" i="1" dirty="0"/>
              <a:t>Source : douane américaine, 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220421/22/29 – Vins tranquilles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 marché continue de baisser en 2024. La part de marché de la France gagne 1 point en 2024</a:t>
            </a:r>
            <a:r>
              <a:rPr lang="fr-FR" dirty="0" smtClean="0"/>
              <a:t>. </a:t>
            </a:r>
            <a:r>
              <a:rPr lang="fr-FR" dirty="0"/>
              <a:t>La valeur unitaire CAF </a:t>
            </a:r>
            <a:r>
              <a:rPr lang="fr-FR" dirty="0" smtClean="0"/>
              <a:t>d’un litre de vin tranquille </a:t>
            </a:r>
            <a:r>
              <a:rPr lang="fr-FR" dirty="0"/>
              <a:t>français baisse légèrement en 2024</a:t>
            </a:r>
            <a:r>
              <a:rPr lang="fr-FR" dirty="0" smtClean="0"/>
              <a:t>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6727249"/>
              </p:ext>
            </p:extLst>
          </p:nvPr>
        </p:nvGraphicFramePr>
        <p:xfrm>
          <a:off x="166798" y="1763597"/>
          <a:ext cx="3952530" cy="3804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7705998"/>
              </p:ext>
            </p:extLst>
          </p:nvPr>
        </p:nvGraphicFramePr>
        <p:xfrm>
          <a:off x="4119328" y="1763597"/>
          <a:ext cx="3956363" cy="3804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8029588"/>
              </p:ext>
            </p:extLst>
          </p:nvPr>
        </p:nvGraphicFramePr>
        <p:xfrm>
          <a:off x="8071858" y="1763597"/>
          <a:ext cx="3953344" cy="3804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42641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États-Unis – Vins et spiritueux</a:t>
            </a:r>
          </a:p>
          <a:p>
            <a:r>
              <a:rPr lang="fr-FR" i="1" dirty="0" smtClean="0"/>
              <a:t>Source : douane française,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220421/22/29 – Vins tranquilles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La part de marché des appellations se </a:t>
            </a:r>
            <a:r>
              <a:rPr lang="fr-FR" dirty="0" smtClean="0"/>
              <a:t>stabilise, avec le </a:t>
            </a:r>
            <a:r>
              <a:rPr lang="fr-FR" i="1" dirty="0" smtClean="0"/>
              <a:t>Bordeaux</a:t>
            </a:r>
            <a:r>
              <a:rPr lang="fr-FR" dirty="0" smtClean="0"/>
              <a:t> en tête.</a:t>
            </a:r>
            <a:endParaRPr lang="fr-FR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8105855"/>
              </p:ext>
            </p:extLst>
          </p:nvPr>
        </p:nvGraphicFramePr>
        <p:xfrm>
          <a:off x="166797" y="1763597"/>
          <a:ext cx="5929203" cy="3876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0513084"/>
              </p:ext>
            </p:extLst>
          </p:nvPr>
        </p:nvGraphicFramePr>
        <p:xfrm>
          <a:off x="6096000" y="1763597"/>
          <a:ext cx="5929202" cy="38767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1231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États-Unis – </a:t>
            </a:r>
            <a:r>
              <a:rPr lang="fr-FR" dirty="0" smtClean="0"/>
              <a:t>Vins et spiritueux</a:t>
            </a:r>
            <a:endParaRPr lang="fr-FR" dirty="0"/>
          </a:p>
          <a:p>
            <a:r>
              <a:rPr lang="fr-FR" i="1" dirty="0"/>
              <a:t>Source : </a:t>
            </a:r>
            <a:r>
              <a:rPr lang="fr-FR" i="1" dirty="0" smtClean="0"/>
              <a:t>douane américaine, </a:t>
            </a:r>
            <a:r>
              <a:rPr lang="fr-FR" i="1" dirty="0"/>
              <a:t>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Principaux postes d’importation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algn="just"/>
            <a:r>
              <a:rPr lang="fr-FR" dirty="0" smtClean="0"/>
              <a:t>Les </a:t>
            </a:r>
            <a:r>
              <a:rPr lang="fr-FR" dirty="0" smtClean="0">
                <a:cs typeface="Calibri" panose="020F0502020204030204" pitchFamily="34" charset="0"/>
              </a:rPr>
              <a:t>importations </a:t>
            </a:r>
            <a:r>
              <a:rPr lang="fr-FR" dirty="0">
                <a:cs typeface="Calibri" panose="020F0502020204030204" pitchFamily="34" charset="0"/>
              </a:rPr>
              <a:t>en provenance de France </a:t>
            </a:r>
            <a:r>
              <a:rPr lang="fr-FR" dirty="0" smtClean="0">
                <a:cs typeface="Calibri" panose="020F0502020204030204" pitchFamily="34" charset="0"/>
              </a:rPr>
              <a:t>sont constituées à </a:t>
            </a:r>
            <a:r>
              <a:rPr lang="fr-FR" dirty="0" smtClean="0">
                <a:cs typeface="Calibri" panose="020F0502020204030204" pitchFamily="34" charset="0"/>
              </a:rPr>
              <a:t>parts égales </a:t>
            </a:r>
            <a:r>
              <a:rPr lang="fr-FR" dirty="0" smtClean="0">
                <a:cs typeface="Calibri" panose="020F0502020204030204" pitchFamily="34" charset="0"/>
              </a:rPr>
              <a:t>de </a:t>
            </a:r>
            <a:r>
              <a:rPr lang="fr-FR" i="1" dirty="0" smtClean="0">
                <a:cs typeface="Calibri" panose="020F0502020204030204" pitchFamily="34" charset="0"/>
              </a:rPr>
              <a:t>Vins </a:t>
            </a:r>
            <a:r>
              <a:rPr lang="fr-FR" dirty="0" smtClean="0">
                <a:cs typeface="Calibri" panose="020F0502020204030204" pitchFamily="34" charset="0"/>
              </a:rPr>
              <a:t>et de </a:t>
            </a:r>
            <a:r>
              <a:rPr lang="fr-FR" i="1" dirty="0" smtClean="0">
                <a:cs typeface="Calibri" panose="020F0502020204030204" pitchFamily="34" charset="0"/>
              </a:rPr>
              <a:t>Spiritueux</a:t>
            </a:r>
            <a:r>
              <a:rPr lang="fr-FR" dirty="0">
                <a:cs typeface="Calibri" panose="020F0502020204030204" pitchFamily="34" charset="0"/>
              </a:rPr>
              <a:t>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6651270"/>
              </p:ext>
            </p:extLst>
          </p:nvPr>
        </p:nvGraphicFramePr>
        <p:xfrm>
          <a:off x="166798" y="1763598"/>
          <a:ext cx="5929202" cy="37863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2051647"/>
              </p:ext>
            </p:extLst>
          </p:nvPr>
        </p:nvGraphicFramePr>
        <p:xfrm>
          <a:off x="6096000" y="1763598"/>
          <a:ext cx="5929201" cy="37863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9415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États-Unis – Vins et spiritueux</a:t>
            </a:r>
          </a:p>
          <a:p>
            <a:r>
              <a:rPr lang="fr-FR" i="1" dirty="0"/>
              <a:t>Source : douane américaine, 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Fournisseurs et parts de marché (</a:t>
            </a:r>
            <a:r>
              <a:rPr lang="fr-FR" smtClean="0"/>
              <a:t>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algn="just"/>
            <a:r>
              <a:rPr lang="fr-FR" dirty="0"/>
              <a:t>Les importations </a:t>
            </a:r>
            <a:r>
              <a:rPr lang="fr-FR" dirty="0" smtClean="0"/>
              <a:t>états-uniennes </a:t>
            </a:r>
            <a:r>
              <a:rPr lang="fr-FR" dirty="0"/>
              <a:t>sont en </a:t>
            </a:r>
            <a:r>
              <a:rPr lang="fr-FR" dirty="0" smtClean="0"/>
              <a:t>hausse </a:t>
            </a:r>
            <a:r>
              <a:rPr lang="fr-FR" dirty="0"/>
              <a:t>en </a:t>
            </a:r>
            <a:r>
              <a:rPr lang="fr-FR" dirty="0" smtClean="0"/>
              <a:t>2024. La </a:t>
            </a:r>
            <a:r>
              <a:rPr lang="fr-FR" dirty="0"/>
              <a:t>France perd </a:t>
            </a:r>
            <a:r>
              <a:rPr lang="fr-FR" dirty="0" smtClean="0"/>
              <a:t>1 point </a:t>
            </a:r>
            <a:r>
              <a:rPr lang="fr-FR" dirty="0"/>
              <a:t>de part de marché en </a:t>
            </a:r>
            <a:r>
              <a:rPr lang="fr-FR" dirty="0" smtClean="0"/>
              <a:t>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8538757"/>
              </p:ext>
            </p:extLst>
          </p:nvPr>
        </p:nvGraphicFramePr>
        <p:xfrm>
          <a:off x="166797" y="1763597"/>
          <a:ext cx="5929203" cy="37952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2580443"/>
              </p:ext>
            </p:extLst>
          </p:nvPr>
        </p:nvGraphicFramePr>
        <p:xfrm>
          <a:off x="6095999" y="1763598"/>
          <a:ext cx="5922825" cy="3795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0584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2008 - </a:t>
            </a:r>
            <a:r>
              <a:rPr lang="fr-FR" dirty="0" smtClean="0"/>
              <a:t>Spiritueux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46629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États-Unis – Vins et spiritueux</a:t>
            </a:r>
          </a:p>
          <a:p>
            <a:r>
              <a:rPr lang="fr-FR" i="1" dirty="0"/>
              <a:t>Source : douane américaine, 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2208 – Spiritueux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>
          <a:xfrm>
            <a:off x="166797" y="825910"/>
            <a:ext cx="11852028" cy="937687"/>
          </a:xfrm>
        </p:spPr>
        <p:txBody>
          <a:bodyPr>
            <a:normAutofit/>
          </a:bodyPr>
          <a:lstStyle/>
          <a:p>
            <a:pPr algn="just"/>
            <a:r>
              <a:rPr lang="fr-FR" dirty="0" smtClean="0"/>
              <a:t>La France gagne 1 point </a:t>
            </a:r>
            <a:r>
              <a:rPr lang="fr-FR" dirty="0"/>
              <a:t>de part de marché </a:t>
            </a:r>
            <a:r>
              <a:rPr lang="fr-FR" dirty="0" smtClean="0"/>
              <a:t>en 2024. </a:t>
            </a:r>
            <a:r>
              <a:rPr lang="fr-FR" dirty="0"/>
              <a:t>La </a:t>
            </a:r>
            <a:r>
              <a:rPr lang="fr-FR" dirty="0" smtClean="0"/>
              <a:t>valeur unitaire CAF </a:t>
            </a:r>
            <a:r>
              <a:rPr lang="fr-FR" dirty="0"/>
              <a:t>d’un litre de spiritueux </a:t>
            </a:r>
            <a:r>
              <a:rPr lang="fr-FR" dirty="0" smtClean="0"/>
              <a:t>français reste près de deux </a:t>
            </a:r>
            <a:r>
              <a:rPr lang="fr-FR" dirty="0"/>
              <a:t>fois </a:t>
            </a:r>
            <a:r>
              <a:rPr lang="fr-FR" dirty="0" smtClean="0"/>
              <a:t>supérieure à la moyenne mondiale. </a:t>
            </a:r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7787601"/>
              </p:ext>
            </p:extLst>
          </p:nvPr>
        </p:nvGraphicFramePr>
        <p:xfrm>
          <a:off x="166798" y="1763597"/>
          <a:ext cx="3934422" cy="3858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2878766"/>
              </p:ext>
            </p:extLst>
          </p:nvPr>
        </p:nvGraphicFramePr>
        <p:xfrm>
          <a:off x="4101220" y="1763597"/>
          <a:ext cx="3965094" cy="3858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9943072"/>
              </p:ext>
            </p:extLst>
          </p:nvPr>
        </p:nvGraphicFramePr>
        <p:xfrm>
          <a:off x="8066314" y="1698648"/>
          <a:ext cx="3958888" cy="39235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0830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4234855" y="3024052"/>
            <a:ext cx="3722290" cy="809896"/>
          </a:xfrm>
        </p:spPr>
        <p:txBody>
          <a:bodyPr/>
          <a:lstStyle/>
          <a:p>
            <a:r>
              <a:rPr lang="fr-FR" dirty="0"/>
              <a:t>2204 </a:t>
            </a:r>
            <a:r>
              <a:rPr lang="fr-FR" dirty="0" smtClean="0"/>
              <a:t>– Vins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6660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États-Unis – Vins et spiritueux</a:t>
            </a:r>
          </a:p>
          <a:p>
            <a:r>
              <a:rPr lang="fr-FR" i="1" dirty="0"/>
              <a:t>Source : douane américaine, 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7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2204 – Vins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Les importations sont en </a:t>
            </a:r>
            <a:r>
              <a:rPr lang="fr-FR" dirty="0" smtClean="0"/>
              <a:t>hausse </a:t>
            </a:r>
            <a:r>
              <a:rPr lang="fr-FR" dirty="0"/>
              <a:t>en </a:t>
            </a:r>
            <a:r>
              <a:rPr lang="fr-FR" dirty="0" smtClean="0"/>
              <a:t>2024. </a:t>
            </a:r>
            <a:r>
              <a:rPr lang="fr-FR" dirty="0"/>
              <a:t>La part de marché de la France se stabilise à </a:t>
            </a:r>
            <a:r>
              <a:rPr lang="fr-FR" dirty="0" smtClean="0"/>
              <a:t>37 % </a:t>
            </a:r>
            <a:r>
              <a:rPr lang="fr-FR" dirty="0"/>
              <a:t>en </a:t>
            </a:r>
            <a:r>
              <a:rPr lang="fr-FR" dirty="0" smtClean="0"/>
              <a:t>2024, comme les deux dernières années.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1677355"/>
              </p:ext>
            </p:extLst>
          </p:nvPr>
        </p:nvGraphicFramePr>
        <p:xfrm>
          <a:off x="166796" y="1763597"/>
          <a:ext cx="5929203" cy="3912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0983635"/>
              </p:ext>
            </p:extLst>
          </p:nvPr>
        </p:nvGraphicFramePr>
        <p:xfrm>
          <a:off x="6095999" y="1763597"/>
          <a:ext cx="5922825" cy="3912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1704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États-Unis – Vins et spiritueux</a:t>
            </a:r>
          </a:p>
          <a:p>
            <a:r>
              <a:rPr lang="fr-FR" i="1" dirty="0"/>
              <a:t>Source : douane américaine, 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8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2204 – Vins : répartition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 poste </a:t>
            </a:r>
            <a:r>
              <a:rPr lang="fr-FR" i="1" dirty="0"/>
              <a:t>Vins pétillants</a:t>
            </a:r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dirty="0">
                <a:cs typeface="Calibri" panose="020F0502020204030204" pitchFamily="34" charset="0"/>
              </a:rPr>
              <a:t>pèse plus dans les importations en provenance de France que dans les importations </a:t>
            </a:r>
            <a:r>
              <a:rPr lang="fr-FR" dirty="0" smtClean="0">
                <a:cs typeface="Calibri" panose="020F0502020204030204" pitchFamily="34" charset="0"/>
              </a:rPr>
              <a:t>globales.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234690"/>
              </p:ext>
            </p:extLst>
          </p:nvPr>
        </p:nvGraphicFramePr>
        <p:xfrm>
          <a:off x="166798" y="1763597"/>
          <a:ext cx="5929202" cy="3840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3815447"/>
              </p:ext>
            </p:extLst>
          </p:nvPr>
        </p:nvGraphicFramePr>
        <p:xfrm>
          <a:off x="6096000" y="1763597"/>
          <a:ext cx="5922825" cy="3840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9926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3108356" y="3024052"/>
            <a:ext cx="5975287" cy="809896"/>
          </a:xfrm>
        </p:spPr>
        <p:txBody>
          <a:bodyPr>
            <a:normAutofit/>
          </a:bodyPr>
          <a:lstStyle/>
          <a:p>
            <a:r>
              <a:rPr lang="fr-FR" dirty="0" smtClean="0"/>
              <a:t>220410 – Vins pétillants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7224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</TotalTime>
  <Words>466</Words>
  <Application>Microsoft Office PowerPoint</Application>
  <PresentationFormat>Grand écran</PresentationFormat>
  <Paragraphs>56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8" baseType="lpstr">
      <vt:lpstr>Malgun Gothic Semilight</vt:lpstr>
      <vt:lpstr>Arial</vt:lpstr>
      <vt:lpstr>Calibri</vt:lpstr>
      <vt:lpstr>Marianne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VERSLUYS Henri</cp:lastModifiedBy>
  <cp:revision>73</cp:revision>
  <dcterms:created xsi:type="dcterms:W3CDTF">2025-04-03T15:40:27Z</dcterms:created>
  <dcterms:modified xsi:type="dcterms:W3CDTF">2025-06-06T14:49:18Z</dcterms:modified>
</cp:coreProperties>
</file>