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5" r:id="rId3"/>
    <p:sldId id="263" r:id="rId4"/>
    <p:sldId id="258" r:id="rId5"/>
    <p:sldId id="264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fruits pays'!$C$7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pays'!$D$7:$M$7</c:f>
              <c:numCache>
                <c:formatCode>0</c:formatCode>
                <c:ptCount val="10"/>
                <c:pt idx="0">
                  <c:v>395718138</c:v>
                </c:pt>
                <c:pt idx="1">
                  <c:v>409348314</c:v>
                </c:pt>
                <c:pt idx="2">
                  <c:v>326034524</c:v>
                </c:pt>
                <c:pt idx="3">
                  <c:v>283584482</c:v>
                </c:pt>
                <c:pt idx="4">
                  <c:v>252345960</c:v>
                </c:pt>
                <c:pt idx="5">
                  <c:v>340779593</c:v>
                </c:pt>
                <c:pt idx="6">
                  <c:v>397389538</c:v>
                </c:pt>
                <c:pt idx="7">
                  <c:v>534987130</c:v>
                </c:pt>
                <c:pt idx="8">
                  <c:v>519137943</c:v>
                </c:pt>
                <c:pt idx="9">
                  <c:v>435857586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6-4C04-A9F3-7945DA1DF6D8}"/>
            </c:ext>
          </c:extLst>
        </c:ser>
        <c:ser>
          <c:idx val="3"/>
          <c:order val="3"/>
          <c:tx>
            <c:strRef>
              <c:f>'Import. TBB fruits pays'!$C$8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pays'!$D$8:$M$8</c:f>
              <c:numCache>
                <c:formatCode>0</c:formatCode>
                <c:ptCount val="10"/>
                <c:pt idx="0">
                  <c:v>255309414</c:v>
                </c:pt>
                <c:pt idx="1">
                  <c:v>235817665</c:v>
                </c:pt>
                <c:pt idx="2">
                  <c:v>251476701</c:v>
                </c:pt>
                <c:pt idx="3">
                  <c:v>269955778</c:v>
                </c:pt>
                <c:pt idx="4">
                  <c:v>295379965</c:v>
                </c:pt>
                <c:pt idx="5">
                  <c:v>293997737</c:v>
                </c:pt>
                <c:pt idx="6">
                  <c:v>227751048</c:v>
                </c:pt>
                <c:pt idx="7">
                  <c:v>290041034</c:v>
                </c:pt>
                <c:pt idx="8">
                  <c:v>279746227</c:v>
                </c:pt>
                <c:pt idx="9">
                  <c:v>307894183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6-4C04-A9F3-7945DA1DF6D8}"/>
            </c:ext>
          </c:extLst>
        </c:ser>
        <c:ser>
          <c:idx val="4"/>
          <c:order val="4"/>
          <c:tx>
            <c:strRef>
              <c:f>'Import. TBB fruits pays'!$C$9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pays'!$D$9:$M$9</c:f>
              <c:numCache>
                <c:formatCode>0</c:formatCode>
                <c:ptCount val="10"/>
                <c:pt idx="0">
                  <c:v>123345902</c:v>
                </c:pt>
                <c:pt idx="1">
                  <c:v>134075714</c:v>
                </c:pt>
                <c:pt idx="2">
                  <c:v>141301739</c:v>
                </c:pt>
                <c:pt idx="3">
                  <c:v>110608340</c:v>
                </c:pt>
                <c:pt idx="4">
                  <c:v>124658138</c:v>
                </c:pt>
                <c:pt idx="5">
                  <c:v>144089473</c:v>
                </c:pt>
                <c:pt idx="6">
                  <c:v>121812192</c:v>
                </c:pt>
                <c:pt idx="7">
                  <c:v>148617986</c:v>
                </c:pt>
                <c:pt idx="8">
                  <c:v>188684566</c:v>
                </c:pt>
                <c:pt idx="9">
                  <c:v>224251312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56-4C04-A9F3-7945DA1DF6D8}"/>
            </c:ext>
          </c:extLst>
        </c:ser>
        <c:ser>
          <c:idx val="5"/>
          <c:order val="5"/>
          <c:tx>
            <c:strRef>
              <c:f>'Import. TBB fruits pays'!$C$10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pays'!$D$10:$M$10</c:f>
              <c:numCache>
                <c:formatCode>0</c:formatCode>
                <c:ptCount val="10"/>
                <c:pt idx="0">
                  <c:v>135148191</c:v>
                </c:pt>
                <c:pt idx="1">
                  <c:v>146962870</c:v>
                </c:pt>
                <c:pt idx="2">
                  <c:v>140293372</c:v>
                </c:pt>
                <c:pt idx="3">
                  <c:v>148717432</c:v>
                </c:pt>
                <c:pt idx="4">
                  <c:v>167382851</c:v>
                </c:pt>
                <c:pt idx="5">
                  <c:v>186734347</c:v>
                </c:pt>
                <c:pt idx="6">
                  <c:v>192566073</c:v>
                </c:pt>
                <c:pt idx="7">
                  <c:v>209286377</c:v>
                </c:pt>
                <c:pt idx="8">
                  <c:v>210720769</c:v>
                </c:pt>
                <c:pt idx="9">
                  <c:v>217244944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56-4C04-A9F3-7945DA1DF6D8}"/>
            </c:ext>
          </c:extLst>
        </c:ser>
        <c:ser>
          <c:idx val="6"/>
          <c:order val="6"/>
          <c:tx>
            <c:strRef>
              <c:f>'Import. TBB fruits pays'!$C$11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pays'!$D$11:$M$11</c:f>
              <c:numCache>
                <c:formatCode>0</c:formatCode>
                <c:ptCount val="10"/>
                <c:pt idx="0">
                  <c:v>64783499</c:v>
                </c:pt>
                <c:pt idx="1">
                  <c:v>96932101</c:v>
                </c:pt>
                <c:pt idx="2">
                  <c:v>101806742</c:v>
                </c:pt>
                <c:pt idx="3">
                  <c:v>105226320</c:v>
                </c:pt>
                <c:pt idx="4">
                  <c:v>110891298</c:v>
                </c:pt>
                <c:pt idx="5">
                  <c:v>122650488</c:v>
                </c:pt>
                <c:pt idx="6">
                  <c:v>108914956</c:v>
                </c:pt>
                <c:pt idx="7">
                  <c:v>205943401</c:v>
                </c:pt>
                <c:pt idx="8">
                  <c:v>165105187</c:v>
                </c:pt>
                <c:pt idx="9">
                  <c:v>212990587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56-4C04-A9F3-7945DA1DF6D8}"/>
            </c:ext>
          </c:extLst>
        </c:ser>
        <c:ser>
          <c:idx val="7"/>
          <c:order val="7"/>
          <c:tx>
            <c:strRef>
              <c:f>'Import. TBB fruits pays'!$C$12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pays'!$D$12:$M$12</c:f>
              <c:numCache>
                <c:formatCode>0</c:formatCode>
                <c:ptCount val="10"/>
                <c:pt idx="0">
                  <c:v>101036810</c:v>
                </c:pt>
                <c:pt idx="1">
                  <c:v>111648750</c:v>
                </c:pt>
                <c:pt idx="2">
                  <c:v>108723044</c:v>
                </c:pt>
                <c:pt idx="3">
                  <c:v>99403234</c:v>
                </c:pt>
                <c:pt idx="4">
                  <c:v>106924421</c:v>
                </c:pt>
                <c:pt idx="5">
                  <c:v>99494305</c:v>
                </c:pt>
                <c:pt idx="6">
                  <c:v>116098908</c:v>
                </c:pt>
                <c:pt idx="7">
                  <c:v>160224943</c:v>
                </c:pt>
                <c:pt idx="8">
                  <c:v>180786545</c:v>
                </c:pt>
                <c:pt idx="9">
                  <c:v>173936850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56-4C04-A9F3-7945DA1DF6D8}"/>
            </c:ext>
          </c:extLst>
        </c:ser>
        <c:ser>
          <c:idx val="8"/>
          <c:order val="8"/>
          <c:tx>
            <c:strRef>
              <c:f>'Import. TBB fruits pays'!$C$13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pays'!$D$13:$M$13</c:f>
              <c:numCache>
                <c:formatCode>0</c:formatCode>
                <c:ptCount val="10"/>
                <c:pt idx="0">
                  <c:v>121431356</c:v>
                </c:pt>
                <c:pt idx="1">
                  <c:v>139264924</c:v>
                </c:pt>
                <c:pt idx="2">
                  <c:v>126304984</c:v>
                </c:pt>
                <c:pt idx="3">
                  <c:v>88345253</c:v>
                </c:pt>
                <c:pt idx="4">
                  <c:v>109077708</c:v>
                </c:pt>
                <c:pt idx="5">
                  <c:v>119602174</c:v>
                </c:pt>
                <c:pt idx="6">
                  <c:v>131131720</c:v>
                </c:pt>
                <c:pt idx="7">
                  <c:v>172364805</c:v>
                </c:pt>
                <c:pt idx="8">
                  <c:v>170495945</c:v>
                </c:pt>
                <c:pt idx="9">
                  <c:v>163495583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56-4C04-A9F3-7945DA1DF6D8}"/>
            </c:ext>
          </c:extLst>
        </c:ser>
        <c:ser>
          <c:idx val="9"/>
          <c:order val="9"/>
          <c:tx>
            <c:strRef>
              <c:f>'Import. TBB fruits pays'!$C$14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pays'!$D$14:$M$14</c:f>
              <c:numCache>
                <c:formatCode>0</c:formatCode>
                <c:ptCount val="10"/>
                <c:pt idx="0">
                  <c:v>134739584</c:v>
                </c:pt>
                <c:pt idx="1">
                  <c:v>151953610</c:v>
                </c:pt>
                <c:pt idx="2">
                  <c:v>174593475</c:v>
                </c:pt>
                <c:pt idx="3">
                  <c:v>164976792</c:v>
                </c:pt>
                <c:pt idx="4">
                  <c:v>171987618</c:v>
                </c:pt>
                <c:pt idx="5">
                  <c:v>146281287</c:v>
                </c:pt>
                <c:pt idx="6">
                  <c:v>119411548</c:v>
                </c:pt>
                <c:pt idx="7">
                  <c:v>151063392</c:v>
                </c:pt>
                <c:pt idx="8">
                  <c:v>155820499</c:v>
                </c:pt>
                <c:pt idx="9">
                  <c:v>161651732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56-4C04-A9F3-7945DA1DF6D8}"/>
            </c:ext>
          </c:extLst>
        </c:ser>
        <c:ser>
          <c:idx val="10"/>
          <c:order val="10"/>
          <c:tx>
            <c:strRef>
              <c:f>'Import. TBB fruits pays'!$C$15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pays'!$D$15:$M$15</c:f>
              <c:numCache>
                <c:formatCode>0</c:formatCode>
                <c:ptCount val="10"/>
                <c:pt idx="0">
                  <c:v>43490565</c:v>
                </c:pt>
                <c:pt idx="1">
                  <c:v>67506041</c:v>
                </c:pt>
                <c:pt idx="2">
                  <c:v>63178241</c:v>
                </c:pt>
                <c:pt idx="3">
                  <c:v>67728678</c:v>
                </c:pt>
                <c:pt idx="4">
                  <c:v>81470436</c:v>
                </c:pt>
                <c:pt idx="5">
                  <c:v>71942797</c:v>
                </c:pt>
                <c:pt idx="6">
                  <c:v>73841031</c:v>
                </c:pt>
                <c:pt idx="7">
                  <c:v>136269511</c:v>
                </c:pt>
                <c:pt idx="8">
                  <c:v>164476122</c:v>
                </c:pt>
                <c:pt idx="9">
                  <c:v>152017398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56-4C04-A9F3-7945DA1DF6D8}"/>
            </c:ext>
          </c:extLst>
        </c:ser>
        <c:ser>
          <c:idx val="11"/>
          <c:order val="11"/>
          <c:tx>
            <c:strRef>
              <c:f>'Import. TBB fruits pays'!$C$16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pays'!$D$16:$M$16</c:f>
              <c:numCache>
                <c:formatCode>0</c:formatCode>
                <c:ptCount val="10"/>
                <c:pt idx="0">
                  <c:v>65562074</c:v>
                </c:pt>
                <c:pt idx="1">
                  <c:v>64580645</c:v>
                </c:pt>
                <c:pt idx="2">
                  <c:v>66037423</c:v>
                </c:pt>
                <c:pt idx="3">
                  <c:v>64883865</c:v>
                </c:pt>
                <c:pt idx="4">
                  <c:v>72912865</c:v>
                </c:pt>
                <c:pt idx="5">
                  <c:v>141251374</c:v>
                </c:pt>
                <c:pt idx="6">
                  <c:v>181250216</c:v>
                </c:pt>
                <c:pt idx="7">
                  <c:v>231013843</c:v>
                </c:pt>
                <c:pt idx="8">
                  <c:v>262897587</c:v>
                </c:pt>
                <c:pt idx="9">
                  <c:v>132164956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56-4C04-A9F3-7945DA1DF6D8}"/>
            </c:ext>
          </c:extLst>
        </c:ser>
        <c:ser>
          <c:idx val="13"/>
          <c:order val="12"/>
          <c:tx>
            <c:strRef>
              <c:f>'Import. TBB fruits pays'!$C$18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pays'!$D$18:$M$18</c:f>
              <c:numCache>
                <c:formatCode>0</c:formatCode>
                <c:ptCount val="10"/>
                <c:pt idx="0">
                  <c:v>1107376060</c:v>
                </c:pt>
                <c:pt idx="1">
                  <c:v>1046801649</c:v>
                </c:pt>
                <c:pt idx="2">
                  <c:v>1000732525</c:v>
                </c:pt>
                <c:pt idx="3">
                  <c:v>961411296</c:v>
                </c:pt>
                <c:pt idx="4">
                  <c:v>1000031755</c:v>
                </c:pt>
                <c:pt idx="5">
                  <c:v>1086392051</c:v>
                </c:pt>
                <c:pt idx="6">
                  <c:v>1044557946</c:v>
                </c:pt>
                <c:pt idx="7">
                  <c:v>1265607109</c:v>
                </c:pt>
                <c:pt idx="8">
                  <c:v>1255724126</c:v>
                </c:pt>
                <c:pt idx="9">
                  <c:v>1269030052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B56-4C04-A9F3-7945DA1DF6D8}"/>
            </c:ext>
          </c:extLst>
        </c:ser>
        <c:ser>
          <c:idx val="12"/>
          <c:order val="13"/>
          <c:tx>
            <c:strRef>
              <c:f>'Import. TBB fruits pays'!$C$17</c:f>
              <c:strCache>
                <c:ptCount val="1"/>
                <c:pt idx="0">
                  <c:v>France (18)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pays'!$D$17:$M$17</c:f>
              <c:numCache>
                <c:formatCode>0</c:formatCode>
                <c:ptCount val="10"/>
                <c:pt idx="0">
                  <c:v>42275456</c:v>
                </c:pt>
                <c:pt idx="1">
                  <c:v>45286006</c:v>
                </c:pt>
                <c:pt idx="2">
                  <c:v>36313205</c:v>
                </c:pt>
                <c:pt idx="3">
                  <c:v>35092839</c:v>
                </c:pt>
                <c:pt idx="4">
                  <c:v>36227654</c:v>
                </c:pt>
                <c:pt idx="5">
                  <c:v>33734334</c:v>
                </c:pt>
                <c:pt idx="6">
                  <c:v>34737011</c:v>
                </c:pt>
                <c:pt idx="7">
                  <c:v>46995562</c:v>
                </c:pt>
                <c:pt idx="8">
                  <c:v>36783879</c:v>
                </c:pt>
                <c:pt idx="9">
                  <c:v>51480201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B56-4C04-A9F3-7945DA1DF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4063936"/>
        <c:axId val="474063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2547941593</c:v>
                      </c:pt>
                      <c:pt idx="1">
                        <c:v>2604892283</c:v>
                      </c:pt>
                      <c:pt idx="2">
                        <c:v>2500482770</c:v>
                      </c:pt>
                      <c:pt idx="3">
                        <c:v>2364841470</c:v>
                      </c:pt>
                      <c:pt idx="4">
                        <c:v>2493063015</c:v>
                      </c:pt>
                      <c:pt idx="5">
                        <c:v>2753215626</c:v>
                      </c:pt>
                      <c:pt idx="6">
                        <c:v>2714725176</c:v>
                      </c:pt>
                      <c:pt idx="7">
                        <c:v>3505419531</c:v>
                      </c:pt>
                      <c:pt idx="8">
                        <c:v>3553595516</c:v>
                      </c:pt>
                      <c:pt idx="9">
                        <c:v>3450535183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4B56-4C04-A9F3-7945DA1DF6D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fruits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rgbClr val="0000FF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fruits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443856399</c:v>
                      </c:pt>
                      <c:pt idx="1">
                        <c:v>475660323</c:v>
                      </c:pt>
                      <c:pt idx="2">
                        <c:v>444851700</c:v>
                      </c:pt>
                      <c:pt idx="3">
                        <c:v>441687008</c:v>
                      </c:pt>
                      <c:pt idx="4">
                        <c:v>484032464</c:v>
                      </c:pt>
                      <c:pt idx="5">
                        <c:v>462341349</c:v>
                      </c:pt>
                      <c:pt idx="6">
                        <c:v>495641678</c:v>
                      </c:pt>
                      <c:pt idx="7">
                        <c:v>689457653</c:v>
                      </c:pt>
                      <c:pt idx="8">
                        <c:v>673170138</c:v>
                      </c:pt>
                      <c:pt idx="9">
                        <c:v>690350397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4B56-4C04-A9F3-7945DA1DF6D8}"/>
                  </c:ext>
                </c:extLst>
              </c15:ser>
            </c15:filteredBarSeries>
          </c:ext>
        </c:extLst>
      </c:barChart>
      <c:catAx>
        <c:axId val="47406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4063152"/>
        <c:crosses val="autoZero"/>
        <c:auto val="1"/>
        <c:lblAlgn val="ctr"/>
        <c:lblOffset val="100"/>
        <c:noMultiLvlLbl val="0"/>
      </c:catAx>
      <c:valAx>
        <c:axId val="47406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40639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882998497988686E-2"/>
          <c:y val="0.68931621661196207"/>
          <c:w val="0.90666660121955056"/>
          <c:h val="0.290935713813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pays'!$C$38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pays'!$D$38:$M$38</c:f>
              <c:numCache>
                <c:formatCode>0%</c:formatCode>
                <c:ptCount val="10"/>
                <c:pt idx="0">
                  <c:v>0.15530895177784398</c:v>
                </c:pt>
                <c:pt idx="1">
                  <c:v>0.15714596594703029</c:v>
                </c:pt>
                <c:pt idx="2">
                  <c:v>0.13038863051233901</c:v>
                </c:pt>
                <c:pt idx="3">
                  <c:v>0.11991691011744647</c:v>
                </c:pt>
                <c:pt idx="4">
                  <c:v>0.10121924655803376</c:v>
                </c:pt>
                <c:pt idx="5">
                  <c:v>0.12377511945735267</c:v>
                </c:pt>
                <c:pt idx="6">
                  <c:v>0.14638297147467866</c:v>
                </c:pt>
                <c:pt idx="7">
                  <c:v>0.15261714761068351</c:v>
                </c:pt>
                <c:pt idx="8">
                  <c:v>0.14608807914760999</c:v>
                </c:pt>
                <c:pt idx="9">
                  <c:v>0.1263159373500583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03-41FB-99AB-0B73DEF74C02}"/>
            </c:ext>
          </c:extLst>
        </c:ser>
        <c:ser>
          <c:idx val="2"/>
          <c:order val="2"/>
          <c:tx>
            <c:strRef>
              <c:f>'Import. TBB fruits pays'!$C$39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pays'!$D$39:$M$39</c:f>
              <c:numCache>
                <c:formatCode>0%</c:formatCode>
                <c:ptCount val="10"/>
                <c:pt idx="0">
                  <c:v>0.10020222390553048</c:v>
                </c:pt>
                <c:pt idx="1">
                  <c:v>9.0528758727947758E-2</c:v>
                </c:pt>
                <c:pt idx="2">
                  <c:v>0.10057125928526194</c:v>
                </c:pt>
                <c:pt idx="3">
                  <c:v>0.1141538582711001</c:v>
                </c:pt>
                <c:pt idx="4">
                  <c:v>0.11848074566217894</c:v>
                </c:pt>
                <c:pt idx="5">
                  <c:v>0.10678340418513954</c:v>
                </c:pt>
                <c:pt idx="6">
                  <c:v>8.3894697707699015E-2</c:v>
                </c:pt>
                <c:pt idx="7">
                  <c:v>8.2740747986093197E-2</c:v>
                </c:pt>
                <c:pt idx="8">
                  <c:v>7.8722022734564925E-2</c:v>
                </c:pt>
                <c:pt idx="9">
                  <c:v>8.9230848743964253E-2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03-41FB-99AB-0B73DEF74C02}"/>
            </c:ext>
          </c:extLst>
        </c:ser>
        <c:ser>
          <c:idx val="3"/>
          <c:order val="3"/>
          <c:tx>
            <c:strRef>
              <c:f>'Import. TBB fruits pays'!$C$40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pays'!$D$40:$M$40</c:f>
              <c:numCache>
                <c:formatCode>0%</c:formatCode>
                <c:ptCount val="10"/>
                <c:pt idx="0">
                  <c:v>4.8410019420723822E-2</c:v>
                </c:pt>
                <c:pt idx="1">
                  <c:v>5.1470732542378987E-2</c:v>
                </c:pt>
                <c:pt idx="2">
                  <c:v>5.6509783108803426E-2</c:v>
                </c:pt>
                <c:pt idx="3">
                  <c:v>4.6771989329162093E-2</c:v>
                </c:pt>
                <c:pt idx="4">
                  <c:v>5.0002000450838982E-2</c:v>
                </c:pt>
                <c:pt idx="5">
                  <c:v>5.2334975742288625E-2</c:v>
                </c:pt>
                <c:pt idx="6">
                  <c:v>4.4870911087760139E-2</c:v>
                </c:pt>
                <c:pt idx="7">
                  <c:v>4.2396633180623422E-2</c:v>
                </c:pt>
                <c:pt idx="8">
                  <c:v>5.3096804391622829E-2</c:v>
                </c:pt>
                <c:pt idx="9">
                  <c:v>6.4990298636812938E-2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03-41FB-99AB-0B73DEF74C02}"/>
            </c:ext>
          </c:extLst>
        </c:ser>
        <c:ser>
          <c:idx val="4"/>
          <c:order val="4"/>
          <c:tx>
            <c:strRef>
              <c:f>'Import. TBB fruits pays'!$C$41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pays'!$D$41:$M$41</c:f>
              <c:numCache>
                <c:formatCode>0%</c:formatCode>
                <c:ptCount val="10"/>
                <c:pt idx="0">
                  <c:v>5.3042107154769459E-2</c:v>
                </c:pt>
                <c:pt idx="1">
                  <c:v>5.6418021950122993E-2</c:v>
                </c:pt>
                <c:pt idx="2">
                  <c:v>5.6106514183259099E-2</c:v>
                </c:pt>
                <c:pt idx="3">
                  <c:v>6.2886850508419065E-2</c:v>
                </c:pt>
                <c:pt idx="4">
                  <c:v>6.7139438511144095E-2</c:v>
                </c:pt>
                <c:pt idx="5">
                  <c:v>6.7824090941724161E-2</c:v>
                </c:pt>
                <c:pt idx="6">
                  <c:v>7.0933910622855617E-2</c:v>
                </c:pt>
                <c:pt idx="7">
                  <c:v>5.9703660332004922E-2</c:v>
                </c:pt>
                <c:pt idx="8">
                  <c:v>5.9297904911021396E-2</c:v>
                </c:pt>
                <c:pt idx="9">
                  <c:v>6.2959782317339147E-2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03-41FB-99AB-0B73DEF74C02}"/>
            </c:ext>
          </c:extLst>
        </c:ser>
        <c:ser>
          <c:idx val="5"/>
          <c:order val="5"/>
          <c:tx>
            <c:strRef>
              <c:f>'Import. TBB fruits pays'!$C$42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pays'!$D$42:$M$42</c:f>
              <c:numCache>
                <c:formatCode>0%</c:formatCode>
                <c:ptCount val="10"/>
                <c:pt idx="0">
                  <c:v>2.5425817914343375E-2</c:v>
                </c:pt>
                <c:pt idx="1">
                  <c:v>3.7211558279241136E-2</c:v>
                </c:pt>
                <c:pt idx="2">
                  <c:v>4.0714834439751012E-2</c:v>
                </c:pt>
                <c:pt idx="3">
                  <c:v>4.4496141214911966E-2</c:v>
                </c:pt>
                <c:pt idx="4">
                  <c:v>4.4479941875837425E-2</c:v>
                </c:pt>
                <c:pt idx="5">
                  <c:v>4.4548086550777119E-2</c:v>
                </c:pt>
                <c:pt idx="6">
                  <c:v>4.0120067019262802E-2</c:v>
                </c:pt>
                <c:pt idx="7">
                  <c:v>5.8750001013787356E-2</c:v>
                </c:pt>
                <c:pt idx="8">
                  <c:v>4.6461446232869456E-2</c:v>
                </c:pt>
                <c:pt idx="9">
                  <c:v>6.1726826623694796E-2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03-41FB-99AB-0B73DEF74C02}"/>
            </c:ext>
          </c:extLst>
        </c:ser>
        <c:ser>
          <c:idx val="6"/>
          <c:order val="6"/>
          <c:tx>
            <c:strRef>
              <c:f>'Import. TBB fruits pays'!$C$43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pays'!$D$43:$M$43</c:f>
              <c:numCache>
                <c:formatCode>0%</c:formatCode>
                <c:ptCount val="10"/>
                <c:pt idx="0">
                  <c:v>3.9654288103612739E-2</c:v>
                </c:pt>
                <c:pt idx="1">
                  <c:v>4.2861177304197959E-2</c:v>
                </c:pt>
                <c:pt idx="2">
                  <c:v>4.3480821105597943E-2</c:v>
                </c:pt>
                <c:pt idx="3">
                  <c:v>4.2033783347008032E-2</c:v>
                </c:pt>
                <c:pt idx="4">
                  <c:v>4.2888775918084848E-2</c:v>
                </c:pt>
                <c:pt idx="5">
                  <c:v>3.6137491034274695E-2</c:v>
                </c:pt>
                <c:pt idx="6">
                  <c:v>4.2766357724307633E-2</c:v>
                </c:pt>
                <c:pt idx="7">
                  <c:v>4.5707779506292706E-2</c:v>
                </c:pt>
                <c:pt idx="8">
                  <c:v>5.0874260783483047E-2</c:v>
                </c:pt>
                <c:pt idx="9">
                  <c:v>5.0408658592135849E-2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03-41FB-99AB-0B73DEF74C02}"/>
            </c:ext>
          </c:extLst>
        </c:ser>
        <c:ser>
          <c:idx val="7"/>
          <c:order val="7"/>
          <c:tx>
            <c:strRef>
              <c:f>'Import. TBB fruits pays'!$C$44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pays'!$D$44:$M$44</c:f>
              <c:numCache>
                <c:formatCode>0%</c:formatCode>
                <c:ptCount val="10"/>
                <c:pt idx="0">
                  <c:v>4.7658610516665798E-2</c:v>
                </c:pt>
                <c:pt idx="1">
                  <c:v>5.3462834109827946E-2</c:v>
                </c:pt>
                <c:pt idx="2">
                  <c:v>5.0512239282496638E-2</c:v>
                </c:pt>
                <c:pt idx="3">
                  <c:v>3.7357790837455163E-2</c:v>
                </c:pt>
                <c:pt idx="4">
                  <c:v>4.3752487339354315E-2</c:v>
                </c:pt>
                <c:pt idx="5">
                  <c:v>4.3440903382407289E-2</c:v>
                </c:pt>
                <c:pt idx="6">
                  <c:v>4.8303865584366612E-2</c:v>
                </c:pt>
                <c:pt idx="7">
                  <c:v>4.9170949005019393E-2</c:v>
                </c:pt>
                <c:pt idx="8">
                  <c:v>4.7978433176298504E-2</c:v>
                </c:pt>
                <c:pt idx="9">
                  <c:v>4.7382673796663617E-2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03-41FB-99AB-0B73DEF74C02}"/>
            </c:ext>
          </c:extLst>
        </c:ser>
        <c:ser>
          <c:idx val="8"/>
          <c:order val="8"/>
          <c:tx>
            <c:strRef>
              <c:f>'Import. TBB fruits pays'!$C$45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pays'!$D$45:$M$45</c:f>
              <c:numCache>
                <c:formatCode>0%</c:formatCode>
                <c:ptCount val="10"/>
                <c:pt idx="0">
                  <c:v>5.2881739663959398E-2</c:v>
                </c:pt>
                <c:pt idx="1">
                  <c:v>5.8333932267248381E-2</c:v>
                </c:pt>
                <c:pt idx="2">
                  <c:v>6.9823906445074205E-2</c:v>
                </c:pt>
                <c:pt idx="3">
                  <c:v>6.9762305039415606E-2</c:v>
                </c:pt>
                <c:pt idx="4">
                  <c:v>6.8986470444269934E-2</c:v>
                </c:pt>
                <c:pt idx="5">
                  <c:v>5.3131068129423725E-2</c:v>
                </c:pt>
                <c:pt idx="6">
                  <c:v>4.3986606473347123E-2</c:v>
                </c:pt>
                <c:pt idx="7">
                  <c:v>4.3094240408053458E-2</c:v>
                </c:pt>
                <c:pt idx="8">
                  <c:v>4.3848687420507203E-2</c:v>
                </c:pt>
                <c:pt idx="9">
                  <c:v>4.6848307125347169E-2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03-41FB-99AB-0B73DEF74C02}"/>
            </c:ext>
          </c:extLst>
        </c:ser>
        <c:ser>
          <c:idx val="9"/>
          <c:order val="9"/>
          <c:tx>
            <c:strRef>
              <c:f>'Import. TBB fruits pays'!$C$46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pays'!$D$46:$M$46</c:f>
              <c:numCache>
                <c:formatCode>0%</c:formatCode>
                <c:ptCount val="10"/>
                <c:pt idx="0">
                  <c:v>1.7068901861597735E-2</c:v>
                </c:pt>
                <c:pt idx="1">
                  <c:v>2.5915098847102691E-2</c:v>
                </c:pt>
                <c:pt idx="2">
                  <c:v>2.5266417252697165E-2</c:v>
                </c:pt>
                <c:pt idx="3">
                  <c:v>2.8639838593493543E-2</c:v>
                </c:pt>
                <c:pt idx="4">
                  <c:v>3.2678851481016416E-2</c:v>
                </c:pt>
                <c:pt idx="5">
                  <c:v>2.6130462256790925E-2</c:v>
                </c:pt>
                <c:pt idx="6">
                  <c:v>2.7200186469261964E-2</c:v>
                </c:pt>
                <c:pt idx="7">
                  <c:v>3.8873952117544699E-2</c:v>
                </c:pt>
                <c:pt idx="8">
                  <c:v>4.6284424116208277E-2</c:v>
                </c:pt>
                <c:pt idx="9">
                  <c:v>4.4056179675823925E-2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03-41FB-99AB-0B73DEF74C02}"/>
            </c:ext>
          </c:extLst>
        </c:ser>
        <c:ser>
          <c:idx val="10"/>
          <c:order val="10"/>
          <c:tx>
            <c:strRef>
              <c:f>'Import. TBB fruits pays'!$C$47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pays'!$D$47:$M$47</c:f>
              <c:numCache>
                <c:formatCode>0%</c:formatCode>
                <c:ptCount val="10"/>
                <c:pt idx="0">
                  <c:v>2.5731388105645639E-2</c:v>
                </c:pt>
                <c:pt idx="1">
                  <c:v>2.4792059702992333E-2</c:v>
                </c:pt>
                <c:pt idx="2">
                  <c:v>2.640986924297023E-2</c:v>
                </c:pt>
                <c:pt idx="3">
                  <c:v>2.7436877195831651E-2</c:v>
                </c:pt>
                <c:pt idx="4">
                  <c:v>2.92462984534709E-2</c:v>
                </c:pt>
                <c:pt idx="5">
                  <c:v>5.1304145111662244E-2</c:v>
                </c:pt>
                <c:pt idx="6">
                  <c:v>6.6765585556274376E-2</c:v>
                </c:pt>
                <c:pt idx="7">
                  <c:v>6.590191015855329E-2</c:v>
                </c:pt>
                <c:pt idx="8">
                  <c:v>7.3980729043670937E-2</c:v>
                </c:pt>
                <c:pt idx="9">
                  <c:v>3.8302741166398362E-2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B03-41FB-99AB-0B73DEF74C02}"/>
            </c:ext>
          </c:extLst>
        </c:ser>
        <c:ser>
          <c:idx val="12"/>
          <c:order val="11"/>
          <c:tx>
            <c:strRef>
              <c:f>'Import. TBB fruits pays'!$C$49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pays'!$D$49:$M$49</c:f>
              <c:numCache>
                <c:formatCode>0%</c:formatCode>
                <c:ptCount val="10"/>
                <c:pt idx="0">
                  <c:v>0.43461595157530758</c:v>
                </c:pt>
                <c:pt idx="1">
                  <c:v>0.40185986032190951</c:v>
                </c:pt>
                <c:pt idx="2">
                  <c:v>0.4002157251417493</c:v>
                </c:pt>
                <c:pt idx="3">
                  <c:v>0.40654365554575633</c:v>
                </c:pt>
                <c:pt idx="4">
                  <c:v>0.40112574330577039</c:v>
                </c:pt>
                <c:pt idx="5">
                  <c:v>0.39459025320815899</c:v>
                </c:pt>
                <c:pt idx="6">
                  <c:v>0.38477484028018605</c:v>
                </c:pt>
                <c:pt idx="7">
                  <c:v>0.36104297868134405</c:v>
                </c:pt>
                <c:pt idx="8">
                  <c:v>0.35336720804214344</c:v>
                </c:pt>
                <c:pt idx="9">
                  <c:v>0.3677777459717616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03-41FB-99AB-0B73DEF74C02}"/>
            </c:ext>
          </c:extLst>
        </c:ser>
        <c:ser>
          <c:idx val="11"/>
          <c:order val="12"/>
          <c:tx>
            <c:strRef>
              <c:f>'Import. TBB fruits pays'!$C$48</c:f>
              <c:strCache>
                <c:ptCount val="1"/>
                <c:pt idx="0">
                  <c:v>France (18)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pays'!$D$48:$M$48</c:f>
              <c:numCache>
                <c:formatCode>0%</c:formatCode>
                <c:ptCount val="10"/>
                <c:pt idx="0">
                  <c:v>1.6592003567171252E-2</c:v>
                </c:pt>
                <c:pt idx="1">
                  <c:v>1.738498221041411E-2</c:v>
                </c:pt>
                <c:pt idx="2">
                  <c:v>1.4522477593396895E-2</c:v>
                </c:pt>
                <c:pt idx="3">
                  <c:v>1.4839404435849985E-2</c:v>
                </c:pt>
                <c:pt idx="4">
                  <c:v>1.4531383194900912E-2</c:v>
                </c:pt>
                <c:pt idx="5">
                  <c:v>1.2252703232333028E-2</c:v>
                </c:pt>
                <c:pt idx="6">
                  <c:v>1.2795774433117055E-2</c:v>
                </c:pt>
                <c:pt idx="7">
                  <c:v>1.3406544233692181E-2</c:v>
                </c:pt>
                <c:pt idx="8">
                  <c:v>1.0351172167564161E-2</c:v>
                </c:pt>
                <c:pt idx="9">
                  <c:v>1.4919482998936284E-2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B03-41FB-99AB-0B73DEF74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4063544"/>
        <c:axId val="4740619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0.58197605199186375</c:v>
                      </c:pt>
                      <c:pt idx="1">
                        <c:v>0.6155251218885045</c:v>
                      </c:pt>
                      <c:pt idx="2">
                        <c:v>0.61430675245164756</c:v>
                      </c:pt>
                      <c:pt idx="3">
                        <c:v>0.60829574889009363</c:v>
                      </c:pt>
                      <c:pt idx="4">
                        <c:v>0.61340563988913066</c:v>
                      </c:pt>
                      <c:pt idx="5">
                        <c:v>0.61766245002417408</c:v>
                      </c:pt>
                      <c:pt idx="6">
                        <c:v>0.62802093415293103</c:v>
                      </c:pt>
                      <c:pt idx="7">
                        <c:v>0.65236356555234809</c:v>
                      </c:pt>
                      <c:pt idx="8">
                        <c:v>0.65698396412542082</c:v>
                      </c:pt>
                      <c:pt idx="9">
                        <c:v>0.64714173702717459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0B03-41FB-99AB-0B73DEF74C02}"/>
                  </c:ext>
                </c:extLst>
              </c15:ser>
            </c15:filteredBarSeries>
          </c:ext>
        </c:extLst>
      </c:barChart>
      <c:catAx>
        <c:axId val="474063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4061976"/>
        <c:crosses val="autoZero"/>
        <c:auto val="1"/>
        <c:lblAlgn val="ctr"/>
        <c:lblOffset val="100"/>
        <c:noMultiLvlLbl val="0"/>
      </c:catAx>
      <c:valAx>
        <c:axId val="4740619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4063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E1-49A2-A1C5-E9DBB188A6E6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E1-49A2-A1C5-E9DBB188A6E6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E1-49A2-A1C5-E9DBB188A6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E1-49A2-A1C5-E9DBB188A6E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E1-49A2-A1C5-E9DBB188A6E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E1-49A2-A1C5-E9DBB188A6E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BE1-49A2-A1C5-E9DBB188A6E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BE1-49A2-A1C5-E9DBB188A6E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BE1-49A2-A1C5-E9DBB188A6E6}"/>
              </c:ext>
            </c:extLst>
          </c:dPt>
          <c:dLbls>
            <c:dLbl>
              <c:idx val="0"/>
              <c:layout>
                <c:manualLayout>
                  <c:x val="-0.26274763324610856"/>
                  <c:y val="-0.135204171783762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428987274143466"/>
                      <c:h val="0.373329866477021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BE1-49A2-A1C5-E9DBB188A6E6}"/>
                </c:ext>
              </c:extLst>
            </c:dLbl>
            <c:dLbl>
              <c:idx val="1"/>
              <c:layout>
                <c:manualLayout>
                  <c:x val="0.17583672704671199"/>
                  <c:y val="-0.16147192813702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BE1-49A2-A1C5-E9DBB188A6E6}"/>
                </c:ext>
              </c:extLst>
            </c:dLbl>
            <c:dLbl>
              <c:idx val="2"/>
              <c:layout>
                <c:manualLayout>
                  <c:x val="0.18593674155328876"/>
                  <c:y val="0.197623707312719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378764696754419"/>
                      <c:h val="0.2006860970549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BE1-49A2-A1C5-E9DBB188A6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compo.'!$C$16:$C$20</c15:sqref>
                  </c15:fullRef>
                </c:ext>
              </c:extLst>
              <c:f>'Import. TBB légumes compo.'!$C$18:$C$20</c:f>
              <c:strCache>
                <c:ptCount val="3"/>
                <c:pt idx="0">
                  <c:v>Légumes conservés</c:v>
                </c:pt>
                <c:pt idx="1">
                  <c:v>0708.13 - Légumes à cosse</c:v>
                </c:pt>
                <c:pt idx="2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compo.'!$M$16:$M$20</c15:sqref>
                  </c15:fullRef>
                </c:ext>
              </c:extLst>
              <c:f>'Import. TBB légumes compo.'!$M$18:$M$20</c:f>
              <c:numCache>
                <c:formatCode>0%</c:formatCode>
                <c:ptCount val="3"/>
                <c:pt idx="0">
                  <c:v>0.58247736395757099</c:v>
                </c:pt>
                <c:pt idx="1">
                  <c:v>0.14002699197125354</c:v>
                </c:pt>
                <c:pt idx="2">
                  <c:v>0.2774956440711755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9BE1-49A2-A1C5-E9DBB188A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4E-4ECC-9A97-93C5A18B44DD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4E-4ECC-9A97-93C5A18B44DD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4E-4ECC-9A97-93C5A18B44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4E-4ECC-9A97-93C5A18B44D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54E-4ECC-9A97-93C5A18B44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54E-4ECC-9A97-93C5A18B44D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54E-4ECC-9A97-93C5A18B44D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54E-4ECC-9A97-93C5A18B44D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54E-4ECC-9A97-93C5A18B44DD}"/>
              </c:ext>
            </c:extLst>
          </c:dPt>
          <c:dLbls>
            <c:dLbl>
              <c:idx val="0"/>
              <c:layout>
                <c:manualLayout>
                  <c:x val="-0.21777360997662754"/>
                  <c:y val="-0.184338089684786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021574539839087"/>
                      <c:h val="0.44605646384267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54E-4ECC-9A97-93C5A18B44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4E-4ECC-9A97-93C5A18B44DD}"/>
                </c:ext>
              </c:extLst>
            </c:dLbl>
            <c:dLbl>
              <c:idx val="2"/>
              <c:layout>
                <c:manualLayout>
                  <c:x val="-1.7172405505756584E-2"/>
                  <c:y val="1.3517128307990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4E-4ECC-9A97-93C5A18B44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compo.'!$C$36:$C$40</c15:sqref>
                  </c15:fullRef>
                </c:ext>
              </c:extLst>
              <c:f>'Import. TBB légumes compo.'!$C$38:$C$40</c:f>
              <c:strCache>
                <c:ptCount val="3"/>
                <c:pt idx="0">
                  <c:v>Légumes conservés</c:v>
                </c:pt>
                <c:pt idx="1">
                  <c:v>0708.13 - Légumes à cosse</c:v>
                </c:pt>
                <c:pt idx="2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compo.'!$M$36:$M$40</c15:sqref>
                  </c15:fullRef>
                </c:ext>
              </c:extLst>
              <c:f>'Import. TBB légumes compo.'!$M$38:$M$40</c:f>
              <c:numCache>
                <c:formatCode>0%</c:formatCode>
                <c:ptCount val="3"/>
                <c:pt idx="0">
                  <c:v>0.97764684838071159</c:v>
                </c:pt>
                <c:pt idx="1">
                  <c:v>5.7236094209975644E-4</c:v>
                </c:pt>
                <c:pt idx="2">
                  <c:v>2.1780790677188602E-2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654E-4ECC-9A97-93C5A18B44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BD-4AB0-9C5A-23B48FA86B9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BD-4AB0-9C5A-23B48FA86B9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2BD-4AB0-9C5A-23B48FA86B9B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2BD-4AB0-9C5A-23B48FA86B9B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2BD-4AB0-9C5A-23B48FA86B9B}"/>
              </c:ext>
            </c:extLst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2BD-4AB0-9C5A-23B48FA86B9B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2BD-4AB0-9C5A-23B48FA86B9B}"/>
              </c:ext>
            </c:extLst>
          </c:dPt>
          <c:dLbls>
            <c:dLbl>
              <c:idx val="0"/>
              <c:layout>
                <c:manualLayout>
                  <c:x val="-0.13155672598816007"/>
                  <c:y val="-0.18453433024453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BD-4AB0-9C5A-23B48FA86B9B}"/>
                </c:ext>
              </c:extLst>
            </c:dLbl>
            <c:dLbl>
              <c:idx val="1"/>
              <c:layout>
                <c:manualLayout>
                  <c:x val="2.1430931482780836E-2"/>
                  <c:y val="-0.12952739595676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322785602598982"/>
                      <c:h val="0.226172651673744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2BD-4AB0-9C5A-23B48FA86B9B}"/>
                </c:ext>
              </c:extLst>
            </c:dLbl>
            <c:dLbl>
              <c:idx val="2"/>
              <c:layout>
                <c:manualLayout>
                  <c:x val="0.13072412586267931"/>
                  <c:y val="-0.158660341867221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51005920674504"/>
                      <c:h val="0.144216362395657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2BD-4AB0-9C5A-23B48FA86B9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2BD-4AB0-9C5A-23B48FA86B9B}"/>
                </c:ext>
              </c:extLst>
            </c:dLbl>
            <c:dLbl>
              <c:idx val="4"/>
              <c:layout>
                <c:manualLayout>
                  <c:x val="-3.928914106514092E-2"/>
                  <c:y val="1.75814949672527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2BD-4AB0-9C5A-23B48FA86B9B}"/>
                </c:ext>
              </c:extLst>
            </c:dLbl>
            <c:dLbl>
              <c:idx val="5"/>
              <c:layout>
                <c:manualLayout>
                  <c:x val="-2.5078369905956113E-4"/>
                  <c:y val="-0.160405557696896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2BD-4AB0-9C5A-23B48FA86B9B}"/>
                </c:ext>
              </c:extLst>
            </c:dLbl>
            <c:dLbl>
              <c:idx val="6"/>
              <c:layout>
                <c:manualLayout>
                  <c:x val="0.11811269767503077"/>
                  <c:y val="0.186273422278673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2BD-4AB0-9C5A-23B48FA86B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'Import. TBB fruits compo.'!$C$28:$C$38</c:f>
            </c:multiLvlStrRef>
          </c:cat>
          <c:val>
            <c:numRef>
              <c:f>'Import. TBB fruits compo.'!$M$28:$M$38</c:f>
            </c:numRef>
          </c:val>
          <c:extLst>
            <c:ext xmlns:c16="http://schemas.microsoft.com/office/drawing/2014/chart" uri="{C3380CC4-5D6E-409C-BE32-E72D297353CC}">
              <c16:uniqueId val="{00000012-72BD-4AB0-9C5A-23B48FA86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54438353598497"/>
          <c:y val="8.8214473941883934E-2"/>
          <c:w val="0.52553714426980025"/>
          <c:h val="0.818640296402609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11-48B7-B63A-0BCDD957CDF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11-48B7-B63A-0BCDD957CDF2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11-48B7-B63A-0BCDD957CDF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11-48B7-B63A-0BCDD957CDF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11-48B7-B63A-0BCDD957CDF2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11-48B7-B63A-0BCDD957CDF2}"/>
              </c:ext>
            </c:extLst>
          </c:dPt>
          <c:dPt>
            <c:idx val="6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611-48B7-B63A-0BCDD957CDF2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611-48B7-B63A-0BCDD957CDF2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611-48B7-B63A-0BCDD957CDF2}"/>
              </c:ext>
            </c:extLst>
          </c:dPt>
          <c:dLbls>
            <c:dLbl>
              <c:idx val="0"/>
              <c:layout>
                <c:manualLayout>
                  <c:x val="-0.23094457236439664"/>
                  <c:y val="1.82099921535846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611-48B7-B63A-0BCDD957CDF2}"/>
                </c:ext>
              </c:extLst>
            </c:dLbl>
            <c:dLbl>
              <c:idx val="1"/>
              <c:layout>
                <c:manualLayout>
                  <c:x val="0.12376006473152701"/>
                  <c:y val="-0.171860415294858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611-48B7-B63A-0BCDD957CDF2}"/>
                </c:ext>
              </c:extLst>
            </c:dLbl>
            <c:dLbl>
              <c:idx val="2"/>
              <c:layout>
                <c:manualLayout>
                  <c:x val="0.19724983821336936"/>
                  <c:y val="-2.9111120749365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611-48B7-B63A-0BCDD957CDF2}"/>
                </c:ext>
              </c:extLst>
            </c:dLbl>
            <c:dLbl>
              <c:idx val="3"/>
              <c:layout>
                <c:manualLayout>
                  <c:x val="-6.4309658345449957E-4"/>
                  <c:y val="1.14618121407832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611-48B7-B63A-0BCDD957CD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11-48B7-B63A-0BCDD957CD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11-48B7-B63A-0BCDD957CD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611-48B7-B63A-0BCDD957CDF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611-48B7-B63A-0BCDD957CDF2}"/>
                </c:ext>
              </c:extLst>
            </c:dLbl>
            <c:dLbl>
              <c:idx val="8"/>
              <c:layout>
                <c:manualLayout>
                  <c:x val="0.11891161260982291"/>
                  <c:y val="0.167284259722917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611-48B7-B63A-0BCDD957CD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fruits compo.'!$C$66:$C$76</c:f>
              <c:strCache>
                <c:ptCount val="9"/>
                <c:pt idx="0">
                  <c:v>0808 - Pommes, poires et coings</c:v>
                </c:pt>
                <c:pt idx="1">
                  <c:v>0813 - Fruits secs</c:v>
                </c:pt>
                <c:pt idx="2">
                  <c:v>Fruits conservés</c:v>
                </c:pt>
                <c:pt idx="3">
                  <c:v>0802 - Fruits à coques</c:v>
                </c:pt>
                <c:pt idx="4">
                  <c:v>0805 - Agrumes</c:v>
                </c:pt>
                <c:pt idx="5">
                  <c:v>0810 - Fruits rouges</c:v>
                </c:pt>
                <c:pt idx="6">
                  <c:v>0804 - Fruits exotiques</c:v>
                </c:pt>
                <c:pt idx="7">
                  <c:v>0803 - Bananes</c:v>
                </c:pt>
                <c:pt idx="8">
                  <c:v>Autres fruits</c:v>
                </c:pt>
              </c:strCache>
              <c:extLst/>
            </c:strRef>
          </c:cat>
          <c:val>
            <c:numRef>
              <c:f>'Import. TBB fruits compo.'!$M$66:$M$76</c:f>
              <c:numCache>
                <c:formatCode>0%</c:formatCode>
                <c:ptCount val="9"/>
                <c:pt idx="0">
                  <c:v>0.46928174988175547</c:v>
                </c:pt>
                <c:pt idx="1">
                  <c:v>0.19576284649632456</c:v>
                </c:pt>
                <c:pt idx="2">
                  <c:v>0.13495113342870099</c:v>
                </c:pt>
                <c:pt idx="3">
                  <c:v>6.3330946126446208E-3</c:v>
                </c:pt>
                <c:pt idx="4">
                  <c:v>1.1773791218673338E-3</c:v>
                </c:pt>
                <c:pt idx="5">
                  <c:v>6.4161462519464658E-4</c:v>
                </c:pt>
                <c:pt idx="6">
                  <c:v>0</c:v>
                </c:pt>
                <c:pt idx="7">
                  <c:v>0</c:v>
                </c:pt>
                <c:pt idx="8">
                  <c:v>0.19185218183351241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8611-48B7-B63A-0BCDD957C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CA-427C-BFB4-A8E82DE273F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CA-427C-BFB4-A8E82DE273F1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CA-427C-BFB4-A8E82DE273F1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CA-427C-BFB4-A8E82DE273F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CA-427C-BFB4-A8E82DE273F1}"/>
              </c:ext>
            </c:extLst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4CA-427C-BFB4-A8E82DE273F1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4CA-427C-BFB4-A8E82DE273F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4CA-427C-BFB4-A8E82DE273F1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4CA-427C-BFB4-A8E82DE273F1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CA-427C-BFB4-A8E82DE273F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CA-427C-BFB4-A8E82DE273F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4CA-427C-BFB4-A8E82DE273F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CA-427C-BFB4-A8E82DE273F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4CA-427C-BFB4-A8E82DE273F1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4CA-427C-BFB4-A8E82DE273F1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4CA-427C-BFB4-A8E82DE273F1}"/>
                </c:ext>
              </c:extLst>
            </c:dLbl>
            <c:dLbl>
              <c:idx val="7"/>
              <c:layout>
                <c:manualLayout>
                  <c:x val="-2.5078369905956113E-4"/>
                  <c:y val="-0.160405557696896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4CA-427C-BFB4-A8E82DE273F1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4CA-427C-BFB4-A8E82DE27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fruits compo.'!$C$28:$C$38</c15:sqref>
                  </c15:fullRef>
                </c:ext>
              </c:extLst>
              <c:f>'Import. TBB fruits compo.'!$C$30:$C$38</c:f>
              <c:strCache>
                <c:ptCount val="9"/>
                <c:pt idx="0">
                  <c:v>0805 - Agrumes</c:v>
                </c:pt>
                <c:pt idx="1">
                  <c:v>0803 - Bananes</c:v>
                </c:pt>
                <c:pt idx="2">
                  <c:v>0802 - Fruits à coques</c:v>
                </c:pt>
                <c:pt idx="3">
                  <c:v>0808 - Pommes, poires et coings</c:v>
                </c:pt>
                <c:pt idx="4">
                  <c:v>0810 - Fruits rouges</c:v>
                </c:pt>
                <c:pt idx="5">
                  <c:v>Fruits conservés</c:v>
                </c:pt>
                <c:pt idx="6">
                  <c:v>0804 - Fruits exotiques</c:v>
                </c:pt>
                <c:pt idx="7">
                  <c:v>0813 - Fruits secs</c:v>
                </c:pt>
                <c:pt idx="8">
                  <c:v>Autres fruits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fruits compo.'!$M$28:$M$38</c15:sqref>
                  </c15:fullRef>
                </c:ext>
              </c:extLst>
              <c:f>'Import. TBB fruits compo.'!$M$30:$M$38</c:f>
              <c:numCache>
                <c:formatCode>0%</c:formatCode>
                <c:ptCount val="9"/>
                <c:pt idx="0">
                  <c:v>0.1847941960983587</c:v>
                </c:pt>
                <c:pt idx="1">
                  <c:v>0.14234319509997204</c:v>
                </c:pt>
                <c:pt idx="2">
                  <c:v>0.12692664113799981</c:v>
                </c:pt>
                <c:pt idx="3">
                  <c:v>0.11598480813122376</c:v>
                </c:pt>
                <c:pt idx="4">
                  <c:v>0.10821860191385901</c:v>
                </c:pt>
                <c:pt idx="5">
                  <c:v>7.4269447254935492E-2</c:v>
                </c:pt>
                <c:pt idx="6">
                  <c:v>6.5253155199976029E-2</c:v>
                </c:pt>
                <c:pt idx="7">
                  <c:v>9.055967467690931E-3</c:v>
                </c:pt>
                <c:pt idx="8">
                  <c:v>0.17315398769598425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84CA-427C-BFB4-A8E82DE27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0808 - pommes'!$C$7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pommes'!$D$7:$M$7</c:f>
              <c:numCache>
                <c:formatCode>0</c:formatCode>
                <c:ptCount val="10"/>
                <c:pt idx="0">
                  <c:v>51984</c:v>
                </c:pt>
                <c:pt idx="1">
                  <c:v>56909</c:v>
                </c:pt>
                <c:pt idx="2">
                  <c:v>50348</c:v>
                </c:pt>
                <c:pt idx="3">
                  <c:v>44333</c:v>
                </c:pt>
                <c:pt idx="4">
                  <c:v>62562</c:v>
                </c:pt>
                <c:pt idx="5">
                  <c:v>45677</c:v>
                </c:pt>
                <c:pt idx="6">
                  <c:v>55379</c:v>
                </c:pt>
                <c:pt idx="7">
                  <c:v>69780</c:v>
                </c:pt>
                <c:pt idx="8">
                  <c:v>64756</c:v>
                </c:pt>
                <c:pt idx="9">
                  <c:v>60596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53-41A4-993F-DE1BAA8198F3}"/>
            </c:ext>
          </c:extLst>
        </c:ser>
        <c:ser>
          <c:idx val="3"/>
          <c:order val="3"/>
          <c:tx>
            <c:strRef>
              <c:f>'Import. 0808 - pommes'!$C$8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pommes'!$D$8:$M$8</c:f>
              <c:numCache>
                <c:formatCode>0</c:formatCode>
                <c:ptCount val="10"/>
                <c:pt idx="0">
                  <c:v>11213</c:v>
                </c:pt>
                <c:pt idx="1">
                  <c:v>15667</c:v>
                </c:pt>
                <c:pt idx="2">
                  <c:v>12769</c:v>
                </c:pt>
                <c:pt idx="3">
                  <c:v>14893</c:v>
                </c:pt>
                <c:pt idx="4">
                  <c:v>15546</c:v>
                </c:pt>
                <c:pt idx="5">
                  <c:v>21056</c:v>
                </c:pt>
                <c:pt idx="6">
                  <c:v>25284</c:v>
                </c:pt>
                <c:pt idx="7">
                  <c:v>30928</c:v>
                </c:pt>
                <c:pt idx="8">
                  <c:v>28169</c:v>
                </c:pt>
                <c:pt idx="9">
                  <c:v>34265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53-41A4-993F-DE1BAA8198F3}"/>
            </c:ext>
          </c:extLst>
        </c:ser>
        <c:ser>
          <c:idx val="4"/>
          <c:order val="4"/>
          <c:tx>
            <c:strRef>
              <c:f>'Import. 0808 - pommes'!$C$9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pommes'!$D$9:$M$9</c:f>
              <c:numCache>
                <c:formatCode>0</c:formatCode>
                <c:ptCount val="10"/>
                <c:pt idx="0">
                  <c:v>45594</c:v>
                </c:pt>
                <c:pt idx="1">
                  <c:v>51930</c:v>
                </c:pt>
                <c:pt idx="2">
                  <c:v>47889</c:v>
                </c:pt>
                <c:pt idx="3">
                  <c:v>45740</c:v>
                </c:pt>
                <c:pt idx="4">
                  <c:v>37537</c:v>
                </c:pt>
                <c:pt idx="5">
                  <c:v>57170</c:v>
                </c:pt>
                <c:pt idx="6">
                  <c:v>39095</c:v>
                </c:pt>
                <c:pt idx="7">
                  <c:v>26529</c:v>
                </c:pt>
                <c:pt idx="8">
                  <c:v>23360</c:v>
                </c:pt>
                <c:pt idx="9">
                  <c:v>30506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53-41A4-993F-DE1BAA8198F3}"/>
            </c:ext>
          </c:extLst>
        </c:ser>
        <c:ser>
          <c:idx val="5"/>
          <c:order val="5"/>
          <c:tx>
            <c:strRef>
              <c:f>'Import. 0808 - pommes'!$C$10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pommes'!$D$10:$M$10</c:f>
              <c:numCache>
                <c:formatCode>0</c:formatCode>
                <c:ptCount val="10"/>
                <c:pt idx="0">
                  <c:v>1806</c:v>
                </c:pt>
                <c:pt idx="1">
                  <c:v>6331</c:v>
                </c:pt>
                <c:pt idx="2">
                  <c:v>8696</c:v>
                </c:pt>
                <c:pt idx="3">
                  <c:v>17364</c:v>
                </c:pt>
                <c:pt idx="4">
                  <c:v>7874</c:v>
                </c:pt>
                <c:pt idx="5">
                  <c:v>5628</c:v>
                </c:pt>
                <c:pt idx="6">
                  <c:v>0</c:v>
                </c:pt>
                <c:pt idx="7">
                  <c:v>15681</c:v>
                </c:pt>
                <c:pt idx="8">
                  <c:v>28246</c:v>
                </c:pt>
                <c:pt idx="9">
                  <c:v>30121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53-41A4-993F-DE1BAA8198F3}"/>
            </c:ext>
          </c:extLst>
        </c:ser>
        <c:ser>
          <c:idx val="6"/>
          <c:order val="6"/>
          <c:tx>
            <c:strRef>
              <c:f>'Import. 0808 - pommes'!$C$11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pommes'!$D$11:$M$11</c:f>
              <c:numCache>
                <c:formatCode>0</c:formatCode>
                <c:ptCount val="10"/>
                <c:pt idx="0">
                  <c:v>7686</c:v>
                </c:pt>
                <c:pt idx="1">
                  <c:v>16232</c:v>
                </c:pt>
                <c:pt idx="2">
                  <c:v>15789</c:v>
                </c:pt>
                <c:pt idx="3">
                  <c:v>18404</c:v>
                </c:pt>
                <c:pt idx="4">
                  <c:v>9044</c:v>
                </c:pt>
                <c:pt idx="5">
                  <c:v>17457</c:v>
                </c:pt>
                <c:pt idx="6">
                  <c:v>13491</c:v>
                </c:pt>
                <c:pt idx="7">
                  <c:v>6767</c:v>
                </c:pt>
                <c:pt idx="8">
                  <c:v>8471</c:v>
                </c:pt>
                <c:pt idx="9">
                  <c:v>21922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53-41A4-993F-DE1BAA8198F3}"/>
            </c:ext>
          </c:extLst>
        </c:ser>
        <c:ser>
          <c:idx val="7"/>
          <c:order val="7"/>
          <c:tx>
            <c:strRef>
              <c:f>'Import. 0808 - pommes'!$C$12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pommes'!$D$12:$M$12</c:f>
              <c:numCache>
                <c:formatCode>0</c:formatCode>
                <c:ptCount val="10"/>
                <c:pt idx="0">
                  <c:v>306</c:v>
                </c:pt>
                <c:pt idx="1">
                  <c:v>264</c:v>
                </c:pt>
                <c:pt idx="2">
                  <c:v>0</c:v>
                </c:pt>
                <c:pt idx="3">
                  <c:v>516</c:v>
                </c:pt>
                <c:pt idx="4">
                  <c:v>1369</c:v>
                </c:pt>
                <c:pt idx="5">
                  <c:v>2452</c:v>
                </c:pt>
                <c:pt idx="6">
                  <c:v>7310</c:v>
                </c:pt>
                <c:pt idx="7">
                  <c:v>10749</c:v>
                </c:pt>
                <c:pt idx="8">
                  <c:v>15770</c:v>
                </c:pt>
                <c:pt idx="9">
                  <c:v>21028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53-41A4-993F-DE1BAA8198F3}"/>
            </c:ext>
          </c:extLst>
        </c:ser>
        <c:ser>
          <c:idx val="8"/>
          <c:order val="8"/>
          <c:tx>
            <c:strRef>
              <c:f>'Import. 0808 - pommes'!$C$13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pommes'!$D$13:$M$13</c:f>
              <c:numCache>
                <c:formatCode>0</c:formatCode>
                <c:ptCount val="10"/>
                <c:pt idx="0">
                  <c:v>287</c:v>
                </c:pt>
                <c:pt idx="1">
                  <c:v>2044</c:v>
                </c:pt>
                <c:pt idx="2">
                  <c:v>1660</c:v>
                </c:pt>
                <c:pt idx="3">
                  <c:v>2988</c:v>
                </c:pt>
                <c:pt idx="4">
                  <c:v>4527</c:v>
                </c:pt>
                <c:pt idx="5">
                  <c:v>1044</c:v>
                </c:pt>
                <c:pt idx="6">
                  <c:v>3265</c:v>
                </c:pt>
                <c:pt idx="7">
                  <c:v>6907</c:v>
                </c:pt>
                <c:pt idx="8">
                  <c:v>15510</c:v>
                </c:pt>
                <c:pt idx="9">
                  <c:v>12304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53-41A4-993F-DE1BAA8198F3}"/>
            </c:ext>
          </c:extLst>
        </c:ser>
        <c:ser>
          <c:idx val="9"/>
          <c:order val="9"/>
          <c:tx>
            <c:strRef>
              <c:f>'Import. 0808 - pommes'!$C$14</c:f>
              <c:strCache>
                <c:ptCount val="1"/>
                <c:pt idx="0">
                  <c:v>Syrie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pommes'!$D$14:$M$14</c:f>
              <c:numCache>
                <c:formatCode>0</c:formatCode>
                <c:ptCount val="10"/>
                <c:pt idx="0">
                  <c:v>3289</c:v>
                </c:pt>
                <c:pt idx="1">
                  <c:v>3387</c:v>
                </c:pt>
                <c:pt idx="2">
                  <c:v>3311</c:v>
                </c:pt>
                <c:pt idx="3">
                  <c:v>3312</c:v>
                </c:pt>
                <c:pt idx="4">
                  <c:v>6252</c:v>
                </c:pt>
                <c:pt idx="5">
                  <c:v>8041</c:v>
                </c:pt>
                <c:pt idx="6">
                  <c:v>20916</c:v>
                </c:pt>
                <c:pt idx="7">
                  <c:v>17688</c:v>
                </c:pt>
                <c:pt idx="8">
                  <c:v>16147</c:v>
                </c:pt>
                <c:pt idx="9">
                  <c:v>11633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F53-41A4-993F-DE1BAA8198F3}"/>
            </c:ext>
          </c:extLst>
        </c:ser>
        <c:ser>
          <c:idx val="10"/>
          <c:order val="10"/>
          <c:tx>
            <c:strRef>
              <c:f>'Import. 0808 - pommes'!$C$15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60</c:v>
                </c:pt>
                <c:pt idx="3">
                  <c:v>210</c:v>
                </c:pt>
                <c:pt idx="4">
                  <c:v>993</c:v>
                </c:pt>
                <c:pt idx="5">
                  <c:v>1650</c:v>
                </c:pt>
                <c:pt idx="6">
                  <c:v>2736</c:v>
                </c:pt>
                <c:pt idx="7">
                  <c:v>4002</c:v>
                </c:pt>
                <c:pt idx="8">
                  <c:v>5234</c:v>
                </c:pt>
                <c:pt idx="9">
                  <c:v>10046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53-41A4-993F-DE1BAA8198F3}"/>
            </c:ext>
          </c:extLst>
        </c:ser>
        <c:ser>
          <c:idx val="11"/>
          <c:order val="11"/>
          <c:tx>
            <c:strRef>
              <c:f>'Import. 0808 - pommes'!$C$16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pommes'!$D$16:$M$16</c:f>
              <c:numCache>
                <c:formatCode>0</c:formatCode>
                <c:ptCount val="10"/>
                <c:pt idx="0">
                  <c:v>43911</c:v>
                </c:pt>
                <c:pt idx="1">
                  <c:v>22544</c:v>
                </c:pt>
                <c:pt idx="2">
                  <c:v>25845</c:v>
                </c:pt>
                <c:pt idx="3">
                  <c:v>28219</c:v>
                </c:pt>
                <c:pt idx="4">
                  <c:v>16285</c:v>
                </c:pt>
                <c:pt idx="5">
                  <c:v>22243</c:v>
                </c:pt>
                <c:pt idx="6">
                  <c:v>8677</c:v>
                </c:pt>
                <c:pt idx="7">
                  <c:v>3519</c:v>
                </c:pt>
                <c:pt idx="8">
                  <c:v>3633</c:v>
                </c:pt>
                <c:pt idx="9">
                  <c:v>4806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F53-41A4-993F-DE1BAA8198F3}"/>
            </c:ext>
          </c:extLst>
        </c:ser>
        <c:ser>
          <c:idx val="13"/>
          <c:order val="12"/>
          <c:tx>
            <c:strRef>
              <c:f>'Import. 0808 - pommes'!$C$18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pommes'!$D$18:$M$18</c:f>
              <c:numCache>
                <c:formatCode>0</c:formatCode>
                <c:ptCount val="10"/>
                <c:pt idx="0">
                  <c:v>32544</c:v>
                </c:pt>
                <c:pt idx="1">
                  <c:v>19901</c:v>
                </c:pt>
                <c:pt idx="2">
                  <c:v>20079</c:v>
                </c:pt>
                <c:pt idx="3">
                  <c:v>17006</c:v>
                </c:pt>
                <c:pt idx="4">
                  <c:v>23461</c:v>
                </c:pt>
                <c:pt idx="5">
                  <c:v>27741</c:v>
                </c:pt>
                <c:pt idx="6">
                  <c:v>25210</c:v>
                </c:pt>
                <c:pt idx="7">
                  <c:v>17136</c:v>
                </c:pt>
                <c:pt idx="8">
                  <c:v>20346</c:v>
                </c:pt>
                <c:pt idx="9">
                  <c:v>17574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F53-41A4-993F-DE1BAA8198F3}"/>
            </c:ext>
          </c:extLst>
        </c:ser>
        <c:ser>
          <c:idx val="12"/>
          <c:order val="13"/>
          <c:tx>
            <c:strRef>
              <c:f>'Import. 0808 - pommes'!$C$17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pommes'!$D$17:$M$17</c:f>
              <c:numCache>
                <c:formatCode>0</c:formatCode>
                <c:ptCount val="10"/>
                <c:pt idx="0">
                  <c:v>24611</c:v>
                </c:pt>
                <c:pt idx="1">
                  <c:v>27347</c:v>
                </c:pt>
                <c:pt idx="2">
                  <c:v>17163</c:v>
                </c:pt>
                <c:pt idx="3">
                  <c:v>14130</c:v>
                </c:pt>
                <c:pt idx="4">
                  <c:v>12684</c:v>
                </c:pt>
                <c:pt idx="5">
                  <c:v>9543</c:v>
                </c:pt>
                <c:pt idx="6">
                  <c:v>6711</c:v>
                </c:pt>
                <c:pt idx="7">
                  <c:v>5707</c:v>
                </c:pt>
                <c:pt idx="8">
                  <c:v>2671</c:v>
                </c:pt>
                <c:pt idx="9">
                  <c:v>2697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F53-41A4-993F-DE1BAA819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526192"/>
        <c:axId val="4715312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223231</c:v>
                      </c:pt>
                      <c:pt idx="1">
                        <c:v>222556</c:v>
                      </c:pt>
                      <c:pt idx="2">
                        <c:v>203609</c:v>
                      </c:pt>
                      <c:pt idx="3">
                        <c:v>207115</c:v>
                      </c:pt>
                      <c:pt idx="4">
                        <c:v>198134</c:v>
                      </c:pt>
                      <c:pt idx="5">
                        <c:v>219702</c:v>
                      </c:pt>
                      <c:pt idx="6">
                        <c:v>208074</c:v>
                      </c:pt>
                      <c:pt idx="7">
                        <c:v>215393</c:v>
                      </c:pt>
                      <c:pt idx="8">
                        <c:v>232313</c:v>
                      </c:pt>
                      <c:pt idx="9">
                        <c:v>257498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DF53-41A4-993F-DE1BAA8198F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0808 - pommes'!$D$6:$M$6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83823</c:v>
                      </c:pt>
                      <c:pt idx="1">
                        <c:v>94020</c:v>
                      </c:pt>
                      <c:pt idx="2">
                        <c:v>77256</c:v>
                      </c:pt>
                      <c:pt idx="3">
                        <c:v>67660</c:v>
                      </c:pt>
                      <c:pt idx="4">
                        <c:v>91110</c:v>
                      </c:pt>
                      <c:pt idx="5">
                        <c:v>67928</c:v>
                      </c:pt>
                      <c:pt idx="6">
                        <c:v>78889</c:v>
                      </c:pt>
                      <c:pt idx="7">
                        <c:v>92924</c:v>
                      </c:pt>
                      <c:pt idx="8">
                        <c:v>92421</c:v>
                      </c:pt>
                      <c:pt idx="9">
                        <c:v>81768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F53-41A4-993F-DE1BAA8198F3}"/>
                  </c:ext>
                </c:extLst>
              </c15:ser>
            </c15:filteredBarSeries>
          </c:ext>
        </c:extLst>
      </c:barChart>
      <c:catAx>
        <c:axId val="47152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531288"/>
        <c:crosses val="autoZero"/>
        <c:auto val="1"/>
        <c:lblAlgn val="ctr"/>
        <c:lblOffset val="100"/>
        <c:noMultiLvlLbl val="0"/>
      </c:catAx>
      <c:valAx>
        <c:axId val="4715312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52619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995058372291786E-2"/>
          <c:y val="0.76657059193043775"/>
          <c:w val="0.93801459117459207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0808 - pommes'!$C$38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pommes'!$D$38:$M$38</c:f>
              <c:numCache>
                <c:formatCode>0%</c:formatCode>
                <c:ptCount val="10"/>
                <c:pt idx="0">
                  <c:v>0.2328708826283088</c:v>
                </c:pt>
                <c:pt idx="1">
                  <c:v>0.25570642894372653</c:v>
                </c:pt>
                <c:pt idx="2">
                  <c:v>0.24727787082103445</c:v>
                </c:pt>
                <c:pt idx="3">
                  <c:v>0.21405016536706661</c:v>
                </c:pt>
                <c:pt idx="4">
                  <c:v>0.31575600351277416</c:v>
                </c:pt>
                <c:pt idx="5">
                  <c:v>0.20790434315572912</c:v>
                </c:pt>
                <c:pt idx="6">
                  <c:v>0.26615050414756286</c:v>
                </c:pt>
                <c:pt idx="7">
                  <c:v>0.32396595989656118</c:v>
                </c:pt>
                <c:pt idx="8">
                  <c:v>0.27874462470890565</c:v>
                </c:pt>
                <c:pt idx="9">
                  <c:v>0.23532609962019121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D-460D-B4CE-AD6FF4871654}"/>
            </c:ext>
          </c:extLst>
        </c:ser>
        <c:ser>
          <c:idx val="2"/>
          <c:order val="2"/>
          <c:tx>
            <c:strRef>
              <c:f>'Import. 0808 - pommes'!$C$39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pommes'!$D$39:$M$39</c:f>
              <c:numCache>
                <c:formatCode>0%</c:formatCode>
                <c:ptCount val="10"/>
                <c:pt idx="0">
                  <c:v>5.0230478741751815E-2</c:v>
                </c:pt>
                <c:pt idx="1">
                  <c:v>7.0395765560128692E-2</c:v>
                </c:pt>
                <c:pt idx="2">
                  <c:v>6.2713337819055151E-2</c:v>
                </c:pt>
                <c:pt idx="3">
                  <c:v>7.1906911619148778E-2</c:v>
                </c:pt>
                <c:pt idx="4">
                  <c:v>7.8462050935225652E-2</c:v>
                </c:pt>
                <c:pt idx="5">
                  <c:v>9.5838909067737205E-2</c:v>
                </c:pt>
                <c:pt idx="6">
                  <c:v>0.12151446120130338</c:v>
                </c:pt>
                <c:pt idx="7">
                  <c:v>0.1435886960114767</c:v>
                </c:pt>
                <c:pt idx="8">
                  <c:v>0.12125451438361176</c:v>
                </c:pt>
                <c:pt idx="9">
                  <c:v>0.13306899471063852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2D-460D-B4CE-AD6FF4871654}"/>
            </c:ext>
          </c:extLst>
        </c:ser>
        <c:ser>
          <c:idx val="3"/>
          <c:order val="3"/>
          <c:tx>
            <c:strRef>
              <c:f>'Import. 0808 - pommes'!$C$40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pommes'!$D$40:$M$40</c:f>
              <c:numCache>
                <c:formatCode>0%</c:formatCode>
                <c:ptCount val="10"/>
                <c:pt idx="0">
                  <c:v>0.20424582607254368</c:v>
                </c:pt>
                <c:pt idx="1">
                  <c:v>0.23333453153363648</c:v>
                </c:pt>
                <c:pt idx="2">
                  <c:v>0.23520080153627787</c:v>
                </c:pt>
                <c:pt idx="3">
                  <c:v>0.22084349274557613</c:v>
                </c:pt>
                <c:pt idx="4">
                  <c:v>0.18945259268979581</c:v>
                </c:pt>
                <c:pt idx="5">
                  <c:v>0.26021611091387425</c:v>
                </c:pt>
                <c:pt idx="6">
                  <c:v>0.18788988532925785</c:v>
                </c:pt>
                <c:pt idx="7">
                  <c:v>0.12316556248346046</c:v>
                </c:pt>
                <c:pt idx="8">
                  <c:v>0.10055399396503854</c:v>
                </c:pt>
                <c:pt idx="9">
                  <c:v>0.11847082307435397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2D-460D-B4CE-AD6FF4871654}"/>
            </c:ext>
          </c:extLst>
        </c:ser>
        <c:ser>
          <c:idx val="4"/>
          <c:order val="4"/>
          <c:tx>
            <c:strRef>
              <c:f>'Import. 0808 - pommes'!$C$41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pommes'!$D$41:$M$41</c:f>
              <c:numCache>
                <c:formatCode>0%</c:formatCode>
                <c:ptCount val="10"/>
                <c:pt idx="0">
                  <c:v>8.0902742002678836E-3</c:v>
                </c:pt>
                <c:pt idx="1">
                  <c:v>2.8446772947033554E-2</c:v>
                </c:pt>
                <c:pt idx="2">
                  <c:v>4.2709310492168813E-2</c:v>
                </c:pt>
                <c:pt idx="3">
                  <c:v>8.3837481592352076E-2</c:v>
                </c:pt>
                <c:pt idx="4">
                  <c:v>3.9740781491313958E-2</c:v>
                </c:pt>
                <c:pt idx="5">
                  <c:v>2.5616516918371249E-2</c:v>
                </c:pt>
                <c:pt idx="6">
                  <c:v>0</c:v>
                </c:pt>
                <c:pt idx="7">
                  <c:v>7.2801808786729372E-2</c:v>
                </c:pt>
                <c:pt idx="8">
                  <c:v>0.12158596376440406</c:v>
                </c:pt>
                <c:pt idx="9">
                  <c:v>0.11697566583041422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2D-460D-B4CE-AD6FF4871654}"/>
            </c:ext>
          </c:extLst>
        </c:ser>
        <c:ser>
          <c:idx val="5"/>
          <c:order val="5"/>
          <c:tx>
            <c:strRef>
              <c:f>'Import. 0808 - pommes'!$C$42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pommes'!$D$42:$M$42</c:f>
              <c:numCache>
                <c:formatCode>0%</c:formatCode>
                <c:ptCount val="10"/>
                <c:pt idx="0">
                  <c:v>3.443070182904704E-2</c:v>
                </c:pt>
                <c:pt idx="1">
                  <c:v>7.2934452452416476E-2</c:v>
                </c:pt>
                <c:pt idx="2">
                  <c:v>7.7545688058975784E-2</c:v>
                </c:pt>
                <c:pt idx="3">
                  <c:v>8.885884653453395E-2</c:v>
                </c:pt>
                <c:pt idx="4">
                  <c:v>4.5645876023297366E-2</c:v>
                </c:pt>
                <c:pt idx="5">
                  <c:v>7.9457628970150476E-2</c:v>
                </c:pt>
                <c:pt idx="6">
                  <c:v>6.4837509732114537E-2</c:v>
                </c:pt>
                <c:pt idx="7">
                  <c:v>3.1416991267125674E-2</c:v>
                </c:pt>
                <c:pt idx="8">
                  <c:v>3.6463736424565137E-2</c:v>
                </c:pt>
                <c:pt idx="9">
                  <c:v>8.5134641822460763E-2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2D-460D-B4CE-AD6FF4871654}"/>
            </c:ext>
          </c:extLst>
        </c:ser>
        <c:ser>
          <c:idx val="6"/>
          <c:order val="6"/>
          <c:tx>
            <c:strRef>
              <c:f>'Import. 0808 - pommes'!$C$43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pommes'!$D$43:$M$43</c:f>
              <c:numCache>
                <c:formatCode>0%</c:formatCode>
                <c:ptCount val="10"/>
                <c:pt idx="0">
                  <c:v>1.3707773561915683E-3</c:v>
                </c:pt>
                <c:pt idx="1">
                  <c:v>1.18621830011323E-3</c:v>
                </c:pt>
                <c:pt idx="2">
                  <c:v>0</c:v>
                </c:pt>
                <c:pt idx="3">
                  <c:v>2.4913695290056247E-3</c:v>
                </c:pt>
                <c:pt idx="4">
                  <c:v>6.9094653113549419E-3</c:v>
                </c:pt>
                <c:pt idx="5">
                  <c:v>1.1160572047591738E-2</c:v>
                </c:pt>
                <c:pt idx="6">
                  <c:v>3.5131731979968668E-2</c:v>
                </c:pt>
                <c:pt idx="7">
                  <c:v>4.99041287321315E-2</c:v>
                </c:pt>
                <c:pt idx="8">
                  <c:v>6.7882555001226794E-2</c:v>
                </c:pt>
                <c:pt idx="9">
                  <c:v>8.1662770196273368E-2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2D-460D-B4CE-AD6FF4871654}"/>
            </c:ext>
          </c:extLst>
        </c:ser>
        <c:ser>
          <c:idx val="7"/>
          <c:order val="7"/>
          <c:tx>
            <c:strRef>
              <c:f>'Import. 0808 - pommes'!$C$44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pommes'!$D$44:$M$44</c:f>
              <c:numCache>
                <c:formatCode>0%</c:formatCode>
                <c:ptCount val="10"/>
                <c:pt idx="0">
                  <c:v>1.2856637294999351E-3</c:v>
                </c:pt>
                <c:pt idx="1">
                  <c:v>9.1842053236039466E-3</c:v>
                </c:pt>
                <c:pt idx="2">
                  <c:v>8.1528812577047177E-3</c:v>
                </c:pt>
                <c:pt idx="3">
                  <c:v>1.4426767737730247E-2</c:v>
                </c:pt>
                <c:pt idx="4">
                  <c:v>2.2848173458366559E-2</c:v>
                </c:pt>
                <c:pt idx="5">
                  <c:v>4.7518911980773959E-3</c:v>
                </c:pt>
                <c:pt idx="6">
                  <c:v>1.5691532820054404E-2</c:v>
                </c:pt>
                <c:pt idx="7">
                  <c:v>3.2066965964539236E-2</c:v>
                </c:pt>
                <c:pt idx="8">
                  <c:v>6.6763375273876199E-2</c:v>
                </c:pt>
                <c:pt idx="9">
                  <c:v>4.778289540112933E-2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2D-460D-B4CE-AD6FF4871654}"/>
            </c:ext>
          </c:extLst>
        </c:ser>
        <c:ser>
          <c:idx val="8"/>
          <c:order val="8"/>
          <c:tx>
            <c:strRef>
              <c:f>'Import. 0808 - pommes'!$C$45</c:f>
              <c:strCache>
                <c:ptCount val="1"/>
                <c:pt idx="0">
                  <c:v>Syrie</c:v>
                </c:pt>
              </c:strCache>
            </c:strRef>
          </c:tx>
          <c:spPr>
            <a:solidFill>
              <a:srgbClr val="660033"/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pommes'!$D$45:$M$45</c:f>
              <c:numCache>
                <c:formatCode>0%</c:formatCode>
                <c:ptCount val="10"/>
                <c:pt idx="0">
                  <c:v>1.4733616746778002E-2</c:v>
                </c:pt>
                <c:pt idx="1">
                  <c:v>1.5218641600316324E-2</c:v>
                </c:pt>
                <c:pt idx="2">
                  <c:v>1.6261560147144773E-2</c:v>
                </c:pt>
                <c:pt idx="3">
                  <c:v>1.5991116046640753E-2</c:v>
                </c:pt>
                <c:pt idx="4">
                  <c:v>3.1554402576034403E-2</c:v>
                </c:pt>
                <c:pt idx="5">
                  <c:v>3.6599575789023314E-2</c:v>
                </c:pt>
                <c:pt idx="6">
                  <c:v>0.10052192969808818</c:v>
                </c:pt>
                <c:pt idx="7">
                  <c:v>8.211966034179384E-2</c:v>
                </c:pt>
                <c:pt idx="8">
                  <c:v>6.9505365605885161E-2</c:v>
                </c:pt>
                <c:pt idx="9">
                  <c:v>4.5177049918834318E-2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2D-460D-B4CE-AD6FF4871654}"/>
            </c:ext>
          </c:extLst>
        </c:ser>
        <c:ser>
          <c:idx val="9"/>
          <c:order val="9"/>
          <c:tx>
            <c:strRef>
              <c:f>'Import. 0808 - pommes'!$C$46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2.946824550977609E-4</c:v>
                </c:pt>
                <c:pt idx="3">
                  <c:v>1.0139294594790334E-3</c:v>
                </c:pt>
                <c:pt idx="4">
                  <c:v>5.011759718170531E-3</c:v>
                </c:pt>
                <c:pt idx="5">
                  <c:v>7.5101728705246201E-3</c:v>
                </c:pt>
                <c:pt idx="6">
                  <c:v>1.3149168084431501E-2</c:v>
                </c:pt>
                <c:pt idx="7">
                  <c:v>1.8579990993207764E-2</c:v>
                </c:pt>
                <c:pt idx="8">
                  <c:v>2.2529948819050162E-2</c:v>
                </c:pt>
                <c:pt idx="9">
                  <c:v>3.9013895253555364E-2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2D-460D-B4CE-AD6FF4871654}"/>
            </c:ext>
          </c:extLst>
        </c:ser>
        <c:ser>
          <c:idx val="10"/>
          <c:order val="10"/>
          <c:tx>
            <c:strRef>
              <c:f>'Import. 0808 - pommes'!$C$47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pommes'!$D$47:$M$47</c:f>
              <c:numCache>
                <c:formatCode>0%</c:formatCode>
                <c:ptCount val="10"/>
                <c:pt idx="0">
                  <c:v>0.19670655061349007</c:v>
                </c:pt>
                <c:pt idx="1">
                  <c:v>0.10129585362785097</c:v>
                </c:pt>
                <c:pt idx="2">
                  <c:v>0.12693446753336052</c:v>
                </c:pt>
                <c:pt idx="3">
                  <c:v>0.13624797817637543</c:v>
                </c:pt>
                <c:pt idx="4">
                  <c:v>8.2191849960127988E-2</c:v>
                </c:pt>
                <c:pt idx="5">
                  <c:v>0.1012416819145934</c:v>
                </c:pt>
                <c:pt idx="6">
                  <c:v>4.1701510039697416E-2</c:v>
                </c:pt>
                <c:pt idx="7">
                  <c:v>1.6337578287130967E-2</c:v>
                </c:pt>
                <c:pt idx="8">
                  <c:v>1.5638384421018194E-2</c:v>
                </c:pt>
                <c:pt idx="9">
                  <c:v>1.8664222634738912E-2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2D-460D-B4CE-AD6FF4871654}"/>
            </c:ext>
          </c:extLst>
        </c:ser>
        <c:ser>
          <c:idx val="12"/>
          <c:order val="11"/>
          <c:tx>
            <c:strRef>
              <c:f>'Import. 0808 - pommes'!$C$49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pommes'!$D$49:$M$49</c:f>
              <c:numCache>
                <c:formatCode>0%</c:formatCode>
                <c:ptCount val="10"/>
                <c:pt idx="0">
                  <c:v>0.14578620352907976</c:v>
                </c:pt>
                <c:pt idx="1">
                  <c:v>8.9420190873308297E-2</c:v>
                </c:pt>
                <c:pt idx="2">
                  <c:v>9.8615483598465684E-2</c:v>
                </c:pt>
                <c:pt idx="3">
                  <c:v>8.2108973275716396E-2</c:v>
                </c:pt>
                <c:pt idx="4">
                  <c:v>0.11840976308962621</c:v>
                </c:pt>
                <c:pt idx="5">
                  <c:v>0.12626648824316575</c:v>
                </c:pt>
                <c:pt idx="6">
                  <c:v>0.1211588184972654</c:v>
                </c:pt>
                <c:pt idx="7">
                  <c:v>7.9556902963420356E-2</c:v>
                </c:pt>
                <c:pt idx="8">
                  <c:v>8.7580118202597354E-2</c:v>
                </c:pt>
                <c:pt idx="9">
                  <c:v>6.8249073779213826E-2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F2D-460D-B4CE-AD6FF4871654}"/>
            </c:ext>
          </c:extLst>
        </c:ser>
        <c:ser>
          <c:idx val="11"/>
          <c:order val="12"/>
          <c:tx>
            <c:strRef>
              <c:f>'Import. 0808 - pommes'!$C$48</c:f>
              <c:strCache>
                <c:ptCount val="1"/>
                <c:pt idx="0">
                  <c:v>France (13)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0808 - pommes'!$D$36:$M$36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0808 - pommes'!$D$48:$M$48</c:f>
              <c:numCache>
                <c:formatCode>0%</c:formatCode>
                <c:ptCount val="10"/>
                <c:pt idx="0">
                  <c:v>0.11024902455304147</c:v>
                </c:pt>
                <c:pt idx="1">
                  <c:v>0.12287693883786553</c:v>
                </c:pt>
                <c:pt idx="2">
                  <c:v>8.4293916280714504E-2</c:v>
                </c:pt>
                <c:pt idx="3">
                  <c:v>6.8222967916374957E-2</c:v>
                </c:pt>
                <c:pt idx="4">
                  <c:v>6.4017281233912399E-2</c:v>
                </c:pt>
                <c:pt idx="5">
                  <c:v>4.3436108911161481E-2</c:v>
                </c:pt>
                <c:pt idx="6">
                  <c:v>3.2252948470255775E-2</c:v>
                </c:pt>
                <c:pt idx="7">
                  <c:v>2.6495754272422966E-2</c:v>
                </c:pt>
                <c:pt idx="8">
                  <c:v>1.1497419429820974E-2</c:v>
                </c:pt>
                <c:pt idx="9">
                  <c:v>1.0473867758196181E-2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F2D-460D-B4CE-AD6FF4871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527760"/>
        <c:axId val="4715293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0808 - pommes'!$C$37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0808 - pommes'!$D$36:$M$36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0808 - pommes'!$D$37:$M$37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0.85421379647092022</c:v>
                      </c:pt>
                      <c:pt idx="1">
                        <c:v>0.91057980912669179</c:v>
                      </c:pt>
                      <c:pt idx="2">
                        <c:v>0.90138451640153427</c:v>
                      </c:pt>
                      <c:pt idx="3">
                        <c:v>0.91789102672428347</c:v>
                      </c:pt>
                      <c:pt idx="4">
                        <c:v>0.88159023691037386</c:v>
                      </c:pt>
                      <c:pt idx="5">
                        <c:v>0.87373351175683411</c:v>
                      </c:pt>
                      <c:pt idx="6">
                        <c:v>0.87884118150273449</c:v>
                      </c:pt>
                      <c:pt idx="7">
                        <c:v>0.92044309703657978</c:v>
                      </c:pt>
                      <c:pt idx="8">
                        <c:v>0.91241988179740252</c:v>
                      </c:pt>
                      <c:pt idx="9">
                        <c:v>0.93175092622078604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F2D-460D-B4CE-AD6FF4871654}"/>
                  </c:ext>
                </c:extLst>
              </c15:ser>
            </c15:filteredBarSeries>
          </c:ext>
        </c:extLst>
      </c:barChart>
      <c:catAx>
        <c:axId val="47152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529328"/>
        <c:crosses val="autoZero"/>
        <c:auto val="1"/>
        <c:lblAlgn val="ctr"/>
        <c:lblOffset val="100"/>
        <c:noMultiLvlLbl val="0"/>
      </c:catAx>
      <c:valAx>
        <c:axId val="47152932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152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982474897966828E-2"/>
          <c:y val="0.76657059193043775"/>
          <c:w val="0.93804165835585274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0B05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fruits et légumes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0728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38" b="96456" l="3505" r="98832">
                        <a14:foregroundMark x1="27336" y1="18987" x2="27336" y2="18987"/>
                        <a14:foregroundMark x1="27336" y1="3291" x2="27336" y2="3291"/>
                        <a14:foregroundMark x1="3738" y1="28608" x2="3738" y2="28608"/>
                        <a14:foregroundMark x1="12383" y1="23544" x2="12383" y2="23544"/>
                        <a14:foregroundMark x1="68925" y1="46076" x2="68925" y2="46076"/>
                        <a14:foregroundMark x1="76636" y1="47848" x2="76636" y2="47848"/>
                        <a14:foregroundMark x1="93692" y1="60000" x2="93692" y2="60000"/>
                        <a14:foregroundMark x1="98832" y1="60000" x2="98832" y2="60000"/>
                        <a14:foregroundMark x1="87383" y1="72152" x2="87383" y2="72152"/>
                        <a14:foregroundMark x1="73131" y1="62025" x2="73131" y2="62025"/>
                        <a14:foregroundMark x1="56776" y1="63291" x2="56776" y2="63291"/>
                        <a14:foregroundMark x1="64252" y1="74430" x2="64252" y2="74430"/>
                        <a14:foregroundMark x1="71495" y1="92152" x2="71495" y2="92152"/>
                        <a14:foregroundMark x1="77570" y1="96456" x2="77570" y2="9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407" y="4473346"/>
            <a:ext cx="1184781" cy="10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Fruits et légumes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Fruits et légumes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667397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9642552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Fruits et légumes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887735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Arabie saoudite – Fruits et légumes Source : douanes saoudiennes,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60" r:id="rId5"/>
    <p:sldLayoutId id="214748365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0B05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607268" y="4271125"/>
            <a:ext cx="4998017" cy="695157"/>
          </a:xfrm>
        </p:spPr>
        <p:txBody>
          <a:bodyPr>
            <a:normAutofit/>
          </a:bodyPr>
          <a:lstStyle/>
          <a:p>
            <a:r>
              <a:rPr lang="fr-FR" dirty="0" smtClean="0"/>
              <a:t>Arabie saoudite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521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Fruits et légumes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de l’Arabie saoudite sont relativement diversifiées. La France n’est que le 18</a:t>
            </a:r>
            <a:r>
              <a:rPr lang="fr-FR" baseline="30000" dirty="0"/>
              <a:t>e</a:t>
            </a:r>
            <a:r>
              <a:rPr lang="fr-FR" dirty="0"/>
              <a:t> fournisseur avec une part de marché de 1 % en 2024.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473976"/>
              </p:ext>
            </p:extLst>
          </p:nvPr>
        </p:nvGraphicFramePr>
        <p:xfrm>
          <a:off x="166797" y="1763597"/>
          <a:ext cx="5908078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421654"/>
              </p:ext>
            </p:extLst>
          </p:nvPr>
        </p:nvGraphicFramePr>
        <p:xfrm>
          <a:off x="6074875" y="1763597"/>
          <a:ext cx="5943950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711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736981" y="3024052"/>
            <a:ext cx="2729593" cy="809896"/>
          </a:xfrm>
        </p:spPr>
        <p:txBody>
          <a:bodyPr/>
          <a:lstStyle/>
          <a:p>
            <a:r>
              <a:rPr lang="fr-FR" dirty="0" smtClean="0"/>
              <a:t>Légumes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1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Fruits et légumes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Légumes : 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Légumes conservés </a:t>
            </a:r>
            <a:r>
              <a:rPr lang="fr-FR" dirty="0"/>
              <a:t>représente </a:t>
            </a:r>
            <a:r>
              <a:rPr lang="fr-FR" dirty="0" smtClean="0"/>
              <a:t>58 % </a:t>
            </a:r>
            <a:r>
              <a:rPr lang="fr-FR" dirty="0"/>
              <a:t>des importations saoudiennes de légumes et </a:t>
            </a:r>
            <a:r>
              <a:rPr lang="fr-FR" dirty="0" smtClean="0"/>
              <a:t>98 % en </a:t>
            </a:r>
            <a:r>
              <a:rPr lang="fr-FR" dirty="0"/>
              <a:t>provenance de France.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934772"/>
              </p:ext>
            </p:extLst>
          </p:nvPr>
        </p:nvGraphicFramePr>
        <p:xfrm>
          <a:off x="166797" y="1763597"/>
          <a:ext cx="5935239" cy="38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736743"/>
              </p:ext>
            </p:extLst>
          </p:nvPr>
        </p:nvGraphicFramePr>
        <p:xfrm>
          <a:off x="6102035" y="1763597"/>
          <a:ext cx="5916789" cy="3876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55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736981" y="3024052"/>
            <a:ext cx="2729593" cy="809896"/>
          </a:xfrm>
        </p:spPr>
        <p:txBody>
          <a:bodyPr/>
          <a:lstStyle/>
          <a:p>
            <a:r>
              <a:rPr lang="fr-FR" dirty="0" smtClean="0"/>
              <a:t>Fruits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317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Fruits et légumes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Fruits : principaux postes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Pommes, poires et coings </a:t>
            </a:r>
            <a:r>
              <a:rPr lang="fr-FR" dirty="0"/>
              <a:t>représente </a:t>
            </a:r>
            <a:r>
              <a:rPr lang="fr-FR" dirty="0" smtClean="0"/>
              <a:t>12 % </a:t>
            </a:r>
            <a:r>
              <a:rPr lang="fr-FR" dirty="0"/>
              <a:t>des importations saoudiennes de fruits et </a:t>
            </a:r>
            <a:r>
              <a:rPr lang="fr-FR" dirty="0" smtClean="0"/>
              <a:t>47 % </a:t>
            </a:r>
            <a:r>
              <a:rPr lang="fr-FR" dirty="0"/>
              <a:t>en provenance de France. 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966918"/>
              </p:ext>
            </p:extLst>
          </p:nvPr>
        </p:nvGraphicFramePr>
        <p:xfrm>
          <a:off x="166797" y="1763597"/>
          <a:ext cx="5926014" cy="380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105173"/>
              </p:ext>
            </p:extLst>
          </p:nvPr>
        </p:nvGraphicFramePr>
        <p:xfrm>
          <a:off x="6092810" y="1763596"/>
          <a:ext cx="5926015" cy="380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391702"/>
              </p:ext>
            </p:extLst>
          </p:nvPr>
        </p:nvGraphicFramePr>
        <p:xfrm>
          <a:off x="166796" y="1763596"/>
          <a:ext cx="5926013" cy="390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374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47988" y="2516863"/>
            <a:ext cx="4301878" cy="1240325"/>
          </a:xfrm>
        </p:spPr>
        <p:txBody>
          <a:bodyPr>
            <a:normAutofit/>
          </a:bodyPr>
          <a:lstStyle/>
          <a:p>
            <a:r>
              <a:rPr lang="fr-FR" dirty="0" smtClean="0"/>
              <a:t>0808 – Pommes, poires et coings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5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Fruits et légumes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0808 – Pommes, poires, coings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La part de marché de la France s’est considérablement réduite en 10 ans, passant de 11 % en 2015 à 1 % en 2024.</a:t>
            </a:r>
          </a:p>
          <a:p>
            <a:pPr algn="just"/>
            <a:r>
              <a:rPr lang="fr-FR" dirty="0" smtClean="0"/>
              <a:t>L’Italie </a:t>
            </a:r>
            <a:r>
              <a:rPr lang="fr-FR" dirty="0"/>
              <a:t>reste </a:t>
            </a:r>
            <a:r>
              <a:rPr lang="fr-FR" dirty="0" smtClean="0"/>
              <a:t>un fournisseur stable.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352172"/>
              </p:ext>
            </p:extLst>
          </p:nvPr>
        </p:nvGraphicFramePr>
        <p:xfrm>
          <a:off x="166797" y="1763597"/>
          <a:ext cx="5926185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713432"/>
              </p:ext>
            </p:extLst>
          </p:nvPr>
        </p:nvGraphicFramePr>
        <p:xfrm>
          <a:off x="6092811" y="1763598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43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284</Words>
  <Application>Microsoft Office PowerPoint</Application>
  <PresentationFormat>Grand écran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56</cp:revision>
  <dcterms:created xsi:type="dcterms:W3CDTF">2025-04-03T15:40:27Z</dcterms:created>
  <dcterms:modified xsi:type="dcterms:W3CDTF">2025-07-08T12:55:52Z</dcterms:modified>
</cp:coreProperties>
</file>