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2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88-45BA-BF1E-D77B955C305B}"/>
              </c:ext>
            </c:extLst>
          </c:dPt>
          <c:dPt>
            <c:idx val="1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88-45BA-BF1E-D77B955C305B}"/>
              </c:ext>
            </c:extLst>
          </c:dPt>
          <c:dPt>
            <c:idx val="2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88-45BA-BF1E-D77B955C305B}"/>
              </c:ext>
            </c:extLst>
          </c:dPt>
          <c:dPt>
            <c:idx val="3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88-45BA-BF1E-D77B955C305B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D88-45BA-BF1E-D77B955C30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D88-45BA-BF1E-D77B955C305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D88-45BA-BF1E-D77B955C305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D88-45BA-BF1E-D77B955C305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D88-45BA-BF1E-D77B955C305B}"/>
              </c:ext>
            </c:extLst>
          </c:dPt>
          <c:dLbls>
            <c:dLbl>
              <c:idx val="0"/>
              <c:layout>
                <c:manualLayout>
                  <c:x val="-0.23593483834878595"/>
                  <c:y val="0.17795866703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85935133648371"/>
                      <c:h val="0.21595207485105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D88-45BA-BF1E-D77B955C305B}"/>
                </c:ext>
              </c:extLst>
            </c:dLbl>
            <c:dLbl>
              <c:idx val="1"/>
              <c:layout>
                <c:manualLayout>
                  <c:x val="-0.12643884725164672"/>
                  <c:y val="-0.172817067659397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430556926589367"/>
                      <c:h val="0.220309117623388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D88-45BA-BF1E-D77B955C305B}"/>
                </c:ext>
              </c:extLst>
            </c:dLbl>
            <c:dLbl>
              <c:idx val="2"/>
              <c:layout>
                <c:manualLayout>
                  <c:x val="0.1734549292673111"/>
                  <c:y val="-7.49354091818014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88-45BA-BF1E-D77B955C305B}"/>
                </c:ext>
              </c:extLst>
            </c:dLbl>
            <c:dLbl>
              <c:idx val="3"/>
              <c:layout>
                <c:manualLayout>
                  <c:x val="0.12339667087679511"/>
                  <c:y val="0.174445767444164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88-45BA-BF1E-D77B955C305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D88-45BA-BF1E-D77B955C30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compo.'!$C$20:$C$26</c15:sqref>
                  </c15:fullRef>
                </c:ext>
              </c:extLst>
              <c:f>'Import. TBB laits compo.'!$C$22:$C$26</c:f>
              <c:strCache>
                <c:ptCount val="5"/>
                <c:pt idx="0">
                  <c:v>0406 - Fromages</c:v>
                </c:pt>
                <c:pt idx="1">
                  <c:v>0402 - Lait concentré</c:v>
                </c:pt>
                <c:pt idx="2">
                  <c:v>190110 - Préparations alimentaires à base de lait</c:v>
                </c:pt>
                <c:pt idx="3">
                  <c:v>0405 - Beurre</c:v>
                </c:pt>
                <c:pt idx="4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compo.'!$M$20:$M$26</c15:sqref>
                  </c15:fullRef>
                </c:ext>
              </c:extLst>
              <c:f>'Import. TBB laits compo.'!$M$22:$M$26</c:f>
              <c:numCache>
                <c:formatCode>0%</c:formatCode>
                <c:ptCount val="5"/>
                <c:pt idx="0">
                  <c:v>0.31666157715836668</c:v>
                </c:pt>
                <c:pt idx="1">
                  <c:v>0.28368379493658302</c:v>
                </c:pt>
                <c:pt idx="2">
                  <c:v>0.22483188867186465</c:v>
                </c:pt>
                <c:pt idx="3">
                  <c:v>0.12743914455994571</c:v>
                </c:pt>
                <c:pt idx="4">
                  <c:v>4.7383595015451564E-2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2-ED88-45BA-BF1E-D77B955C30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0402 - lait co.'!$C$38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co.'!$D$38:$M$38</c:f>
              <c:numCache>
                <c:formatCode>0%</c:formatCode>
                <c:ptCount val="10"/>
                <c:pt idx="0">
                  <c:v>0.24997632575757575</c:v>
                </c:pt>
                <c:pt idx="1">
                  <c:v>0.24510918216473382</c:v>
                </c:pt>
                <c:pt idx="2">
                  <c:v>0.19908269006140406</c:v>
                </c:pt>
                <c:pt idx="3">
                  <c:v>0.18002825971138031</c:v>
                </c:pt>
                <c:pt idx="4">
                  <c:v>0.16604971855075865</c:v>
                </c:pt>
                <c:pt idx="5">
                  <c:v>0.21504925325707022</c:v>
                </c:pt>
                <c:pt idx="6">
                  <c:v>0.17974829668378056</c:v>
                </c:pt>
                <c:pt idx="7">
                  <c:v>0.28217389949842675</c:v>
                </c:pt>
                <c:pt idx="8">
                  <c:v>0.29229478470323961</c:v>
                </c:pt>
                <c:pt idx="9">
                  <c:v>0.29122617018904584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5E-454C-8ED9-63B04F2A4059}"/>
            </c:ext>
          </c:extLst>
        </c:ser>
        <c:ser>
          <c:idx val="2"/>
          <c:order val="2"/>
          <c:tx>
            <c:strRef>
              <c:f>'Import. 0402 - lait co.'!$C$39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co.'!$D$39:$M$39</c:f>
              <c:numCache>
                <c:formatCode>0%</c:formatCode>
                <c:ptCount val="10"/>
                <c:pt idx="0">
                  <c:v>0.1474330357142857</c:v>
                </c:pt>
                <c:pt idx="1">
                  <c:v>0.16915272762628955</c:v>
                </c:pt>
                <c:pt idx="2">
                  <c:v>0.18522302276486075</c:v>
                </c:pt>
                <c:pt idx="3">
                  <c:v>0.16724961972929359</c:v>
                </c:pt>
                <c:pt idx="4">
                  <c:v>0.19259093317402914</c:v>
                </c:pt>
                <c:pt idx="5">
                  <c:v>0.18427073403241181</c:v>
                </c:pt>
                <c:pt idx="6">
                  <c:v>0.18939907649585069</c:v>
                </c:pt>
                <c:pt idx="7">
                  <c:v>0.1668276270288794</c:v>
                </c:pt>
                <c:pt idx="8">
                  <c:v>0.1670173753010907</c:v>
                </c:pt>
                <c:pt idx="9">
                  <c:v>0.15783337845801015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5E-454C-8ED9-63B04F2A4059}"/>
            </c:ext>
          </c:extLst>
        </c:ser>
        <c:ser>
          <c:idx val="3"/>
          <c:order val="3"/>
          <c:tx>
            <c:strRef>
              <c:f>'Import. 0402 - lait co.'!$C$40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co.'!$D$40:$M$40</c:f>
              <c:numCache>
                <c:formatCode>0%</c:formatCode>
                <c:ptCount val="10"/>
                <c:pt idx="0">
                  <c:v>0.17192911255411256</c:v>
                </c:pt>
                <c:pt idx="1">
                  <c:v>0.17704173833160666</c:v>
                </c:pt>
                <c:pt idx="2">
                  <c:v>0.19456043779402676</c:v>
                </c:pt>
                <c:pt idx="3">
                  <c:v>0.2258151691336005</c:v>
                </c:pt>
                <c:pt idx="4">
                  <c:v>0.2264679631466843</c:v>
                </c:pt>
                <c:pt idx="5">
                  <c:v>0.17847473784556719</c:v>
                </c:pt>
                <c:pt idx="6">
                  <c:v>0.19368158481061706</c:v>
                </c:pt>
                <c:pt idx="7">
                  <c:v>0.13484454344372099</c:v>
                </c:pt>
                <c:pt idx="8">
                  <c:v>0.11585902189504452</c:v>
                </c:pt>
                <c:pt idx="9">
                  <c:v>0.10842982050996193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5E-454C-8ED9-63B04F2A4059}"/>
            </c:ext>
          </c:extLst>
        </c:ser>
        <c:ser>
          <c:idx val="4"/>
          <c:order val="4"/>
          <c:tx>
            <c:strRef>
              <c:f>'Import. 0402 - lait co.'!$C$41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co.'!$D$41:$M$41</c:f>
              <c:numCache>
                <c:formatCode>0%</c:formatCode>
                <c:ptCount val="10"/>
                <c:pt idx="0">
                  <c:v>7.8043831168831165E-2</c:v>
                </c:pt>
                <c:pt idx="1">
                  <c:v>6.4148084073451947E-2</c:v>
                </c:pt>
                <c:pt idx="2">
                  <c:v>8.0189605963943436E-2</c:v>
                </c:pt>
                <c:pt idx="3">
                  <c:v>8.3165396523901078E-2</c:v>
                </c:pt>
                <c:pt idx="4">
                  <c:v>8.8961429186090749E-2</c:v>
                </c:pt>
                <c:pt idx="5">
                  <c:v>9.6228153797267235E-2</c:v>
                </c:pt>
                <c:pt idx="6">
                  <c:v>9.2269689043882594E-2</c:v>
                </c:pt>
                <c:pt idx="7">
                  <c:v>8.3596841023084831E-2</c:v>
                </c:pt>
                <c:pt idx="8">
                  <c:v>7.4778749086578791E-2</c:v>
                </c:pt>
                <c:pt idx="9">
                  <c:v>8.4594435331029325E-2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5E-454C-8ED9-63B04F2A4059}"/>
            </c:ext>
          </c:extLst>
        </c:ser>
        <c:ser>
          <c:idx val="5"/>
          <c:order val="5"/>
          <c:tx>
            <c:strRef>
              <c:f>'Import. 0402 - lait co.'!$C$42</c:f>
              <c:strCache>
                <c:ptCount val="1"/>
                <c:pt idx="0">
                  <c:v>Oman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co.'!$D$42:$M$42</c:f>
              <c:numCache>
                <c:formatCode>0%</c:formatCode>
                <c:ptCount val="10"/>
                <c:pt idx="0">
                  <c:v>5.0419372294372294E-2</c:v>
                </c:pt>
                <c:pt idx="1">
                  <c:v>4.1788622792636031E-2</c:v>
                </c:pt>
                <c:pt idx="2">
                  <c:v>4.7651536529867942E-2</c:v>
                </c:pt>
                <c:pt idx="3">
                  <c:v>5.2423308857025938E-2</c:v>
                </c:pt>
                <c:pt idx="4">
                  <c:v>3.781696376185447E-2</c:v>
                </c:pt>
                <c:pt idx="5">
                  <c:v>4.8045757864632985E-2</c:v>
                </c:pt>
                <c:pt idx="6">
                  <c:v>4.3939100390713297E-2</c:v>
                </c:pt>
                <c:pt idx="7">
                  <c:v>4.9526464998909621E-2</c:v>
                </c:pt>
                <c:pt idx="8">
                  <c:v>4.5928171263092371E-2</c:v>
                </c:pt>
                <c:pt idx="9">
                  <c:v>4.7992482759719061E-2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5E-454C-8ED9-63B04F2A4059}"/>
            </c:ext>
          </c:extLst>
        </c:ser>
        <c:ser>
          <c:idx val="6"/>
          <c:order val="6"/>
          <c:tx>
            <c:strRef>
              <c:f>'Import. 0402 - lait co.'!$C$43</c:f>
              <c:strCache>
                <c:ptCount val="1"/>
                <c:pt idx="0">
                  <c:v>Koweït</c:v>
                </c:pt>
              </c:strCache>
            </c:strRef>
          </c:tx>
          <c:spPr>
            <a:solidFill>
              <a:srgbClr val="800000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co.'!$D$43:$M$43</c:f>
              <c:numCache>
                <c:formatCode>0%</c:formatCode>
                <c:ptCount val="10"/>
                <c:pt idx="0">
                  <c:v>6.8401650432900432E-2</c:v>
                </c:pt>
                <c:pt idx="1">
                  <c:v>6.2934390118787778E-2</c:v>
                </c:pt>
                <c:pt idx="2">
                  <c:v>6.0696769768779316E-2</c:v>
                </c:pt>
                <c:pt idx="3">
                  <c:v>5.7465273756302455E-2</c:v>
                </c:pt>
                <c:pt idx="4">
                  <c:v>5.4010518343094269E-2</c:v>
                </c:pt>
                <c:pt idx="5">
                  <c:v>4.3762313314267554E-2</c:v>
                </c:pt>
                <c:pt idx="6">
                  <c:v>5.1717039620265429E-2</c:v>
                </c:pt>
                <c:pt idx="7">
                  <c:v>4.2559737063459918E-2</c:v>
                </c:pt>
                <c:pt idx="8">
                  <c:v>4.1516685160626808E-2</c:v>
                </c:pt>
                <c:pt idx="9">
                  <c:v>4.3205019987577441E-2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65E-454C-8ED9-63B04F2A4059}"/>
            </c:ext>
          </c:extLst>
        </c:ser>
        <c:ser>
          <c:idx val="7"/>
          <c:order val="7"/>
          <c:tx>
            <c:strRef>
              <c:f>'Import. 0402 - lait co.'!$C$44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co.'!$D$44:$M$44</c:f>
              <c:numCache>
                <c:formatCode>0%</c:formatCode>
                <c:ptCount val="10"/>
                <c:pt idx="0">
                  <c:v>1.4204545454545454E-4</c:v>
                </c:pt>
                <c:pt idx="1">
                  <c:v>4.0568223346509625E-4</c:v>
                </c:pt>
                <c:pt idx="2">
                  <c:v>4.5258243465774121E-3</c:v>
                </c:pt>
                <c:pt idx="3">
                  <c:v>3.1479465381853561E-2</c:v>
                </c:pt>
                <c:pt idx="4">
                  <c:v>3.4182837107917918E-2</c:v>
                </c:pt>
                <c:pt idx="5">
                  <c:v>3.4035589450270097E-2</c:v>
                </c:pt>
                <c:pt idx="6">
                  <c:v>4.019341922567729E-2</c:v>
                </c:pt>
                <c:pt idx="7">
                  <c:v>2.3119879123960248E-2</c:v>
                </c:pt>
                <c:pt idx="8">
                  <c:v>3.2595604752496683E-2</c:v>
                </c:pt>
                <c:pt idx="9">
                  <c:v>3.3037633980474289E-2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5E-454C-8ED9-63B04F2A4059}"/>
            </c:ext>
          </c:extLst>
        </c:ser>
        <c:ser>
          <c:idx val="8"/>
          <c:order val="8"/>
          <c:tx>
            <c:strRef>
              <c:f>'Import. 0402 - lait co.'!$C$45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co.'!$D$45:$M$45</c:f>
              <c:numCache>
                <c:formatCode>0%</c:formatCode>
                <c:ptCount val="10"/>
                <c:pt idx="0">
                  <c:v>2.3434117965367967E-2</c:v>
                </c:pt>
                <c:pt idx="1">
                  <c:v>1.8476981724183019E-2</c:v>
                </c:pt>
                <c:pt idx="2">
                  <c:v>2.5565370835402161E-2</c:v>
                </c:pt>
                <c:pt idx="3">
                  <c:v>1.5843969331264043E-2</c:v>
                </c:pt>
                <c:pt idx="4">
                  <c:v>3.5839885073411494E-2</c:v>
                </c:pt>
                <c:pt idx="5">
                  <c:v>2.6132824912615191E-2</c:v>
                </c:pt>
                <c:pt idx="6">
                  <c:v>3.2920016790984531E-2</c:v>
                </c:pt>
                <c:pt idx="7">
                  <c:v>2.9973675192373594E-2</c:v>
                </c:pt>
                <c:pt idx="8">
                  <c:v>4.8073019567511976E-2</c:v>
                </c:pt>
                <c:pt idx="9">
                  <c:v>2.9954291356766312E-2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5E-454C-8ED9-63B04F2A4059}"/>
            </c:ext>
          </c:extLst>
        </c:ser>
        <c:ser>
          <c:idx val="9"/>
          <c:order val="9"/>
          <c:tx>
            <c:strRef>
              <c:f>'Import. 0402 - lait co.'!$C$46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co.'!$D$46:$M$46</c:f>
              <c:numCache>
                <c:formatCode>0%</c:formatCode>
                <c:ptCount val="10"/>
                <c:pt idx="0">
                  <c:v>4.768668831168831E-3</c:v>
                </c:pt>
                <c:pt idx="1">
                  <c:v>6.5177377012904719E-3</c:v>
                </c:pt>
                <c:pt idx="2">
                  <c:v>3.2327316761267232E-3</c:v>
                </c:pt>
                <c:pt idx="3">
                  <c:v>9.3311096183394723E-3</c:v>
                </c:pt>
                <c:pt idx="4">
                  <c:v>8.1003331875415599E-3</c:v>
                </c:pt>
                <c:pt idx="5">
                  <c:v>2.0419447092469019E-2</c:v>
                </c:pt>
                <c:pt idx="6">
                  <c:v>1.6290484032419516E-2</c:v>
                </c:pt>
                <c:pt idx="7">
                  <c:v>1.9023178292158636E-2</c:v>
                </c:pt>
                <c:pt idx="8">
                  <c:v>1.7913204687542289E-2</c:v>
                </c:pt>
                <c:pt idx="9">
                  <c:v>2.7887050279507556E-2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5E-454C-8ED9-63B04F2A4059}"/>
            </c:ext>
          </c:extLst>
        </c:ser>
        <c:ser>
          <c:idx val="10"/>
          <c:order val="10"/>
          <c:tx>
            <c:strRef>
              <c:f>'Import. 0402 - lait co.'!$C$47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co.'!$D$47:$M$47</c:f>
              <c:numCache>
                <c:formatCode>0%</c:formatCode>
                <c:ptCount val="10"/>
                <c:pt idx="0">
                  <c:v>4.836309523809524E-4</c:v>
                </c:pt>
                <c:pt idx="1">
                  <c:v>5.4314480844087269E-4</c:v>
                </c:pt>
                <c:pt idx="2">
                  <c:v>1.1573536608453683E-3</c:v>
                </c:pt>
                <c:pt idx="3">
                  <c:v>2.2352968427879825E-3</c:v>
                </c:pt>
                <c:pt idx="4">
                  <c:v>1.9735227915213195E-3</c:v>
                </c:pt>
                <c:pt idx="5">
                  <c:v>8.4524944391483952E-4</c:v>
                </c:pt>
                <c:pt idx="6">
                  <c:v>6.4257806193290063E-3</c:v>
                </c:pt>
                <c:pt idx="7">
                  <c:v>3.0180067914888316E-2</c:v>
                </c:pt>
                <c:pt idx="8">
                  <c:v>2.0376058891986251E-2</c:v>
                </c:pt>
                <c:pt idx="9">
                  <c:v>2.537387121948112E-2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65E-454C-8ED9-63B04F2A4059}"/>
            </c:ext>
          </c:extLst>
        </c:ser>
        <c:ser>
          <c:idx val="12"/>
          <c:order val="11"/>
          <c:tx>
            <c:strRef>
              <c:f>'Import. 0402 - lait co.'!$C$49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co.'!$D$49:$M$49</c:f>
              <c:numCache>
                <c:formatCode>0%</c:formatCode>
                <c:ptCount val="10"/>
                <c:pt idx="0">
                  <c:v>0.17183441558441559</c:v>
                </c:pt>
                <c:pt idx="1">
                  <c:v>0.16251093833294777</c:v>
                </c:pt>
                <c:pt idx="2">
                  <c:v>0.16410489053363292</c:v>
                </c:pt>
                <c:pt idx="3">
                  <c:v>0.15008145900411543</c:v>
                </c:pt>
                <c:pt idx="4">
                  <c:v>0.13499962663082324</c:v>
                </c:pt>
                <c:pt idx="5">
                  <c:v>0.14069907848744836</c:v>
                </c:pt>
                <c:pt idx="6">
                  <c:v>0.13779908941199265</c:v>
                </c:pt>
                <c:pt idx="7">
                  <c:v>0.12340727125455622</c:v>
                </c:pt>
                <c:pt idx="8">
                  <c:v>0.12797031042788709</c:v>
                </c:pt>
                <c:pt idx="9">
                  <c:v>0.13978244596983547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65E-454C-8ED9-63B04F2A4059}"/>
            </c:ext>
          </c:extLst>
        </c:ser>
        <c:ser>
          <c:idx val="11"/>
          <c:order val="12"/>
          <c:tx>
            <c:strRef>
              <c:f>'Import. 0402 - lait co.'!$C$48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co.'!$D$48:$M$48</c:f>
              <c:numCache>
                <c:formatCode>0%</c:formatCode>
                <c:ptCount val="10"/>
                <c:pt idx="0">
                  <c:v>3.313379329004329E-2</c:v>
                </c:pt>
                <c:pt idx="1">
                  <c:v>5.1370770092166979E-2</c:v>
                </c:pt>
                <c:pt idx="2">
                  <c:v>3.4009766064533181E-2</c:v>
                </c:pt>
                <c:pt idx="3">
                  <c:v>2.4881672110135662E-2</c:v>
                </c:pt>
                <c:pt idx="4">
                  <c:v>1.9006269046272888E-2</c:v>
                </c:pt>
                <c:pt idx="5">
                  <c:v>1.2036860502065459E-2</c:v>
                </c:pt>
                <c:pt idx="6">
                  <c:v>1.561642287448739E-2</c:v>
                </c:pt>
                <c:pt idx="7">
                  <c:v>1.4766815165581482E-2</c:v>
                </c:pt>
                <c:pt idx="8">
                  <c:v>1.5677014262902921E-2</c:v>
                </c:pt>
                <c:pt idx="9">
                  <c:v>1.0683399958591473E-2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5E-454C-8ED9-63B04F2A40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767768"/>
        <c:axId val="46576933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0.82816558441558441</c:v>
                      </c:pt>
                      <c:pt idx="1">
                        <c:v>0.83748906166705217</c:v>
                      </c:pt>
                      <c:pt idx="2">
                        <c:v>0.83589510946636714</c:v>
                      </c:pt>
                      <c:pt idx="3">
                        <c:v>0.84991854099588482</c:v>
                      </c:pt>
                      <c:pt idx="4">
                        <c:v>0.86500037336917668</c:v>
                      </c:pt>
                      <c:pt idx="5">
                        <c:v>0.85930092151255155</c:v>
                      </c:pt>
                      <c:pt idx="6">
                        <c:v>0.8622009105880073</c:v>
                      </c:pt>
                      <c:pt idx="7">
                        <c:v>0.87659272874544403</c:v>
                      </c:pt>
                      <c:pt idx="8">
                        <c:v>0.8720296895721128</c:v>
                      </c:pt>
                      <c:pt idx="9">
                        <c:v>0.86021755403016442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65E-454C-8ED9-63B04F2A4059}"/>
                  </c:ext>
                </c:extLst>
              </c15:ser>
            </c15:filteredBarSeries>
          </c:ext>
        </c:extLst>
      </c:barChart>
      <c:catAx>
        <c:axId val="465767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69336"/>
        <c:crosses val="autoZero"/>
        <c:auto val="1"/>
        <c:lblAlgn val="ctr"/>
        <c:lblOffset val="100"/>
        <c:noMultiLvlLbl val="0"/>
      </c:catAx>
      <c:valAx>
        <c:axId val="4657693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67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'Import. TBB laits compo.'!$M$48</c:f>
              <c:strCache>
                <c:ptCount val="1"/>
                <c:pt idx="0">
                  <c:v>2024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AE1-456E-97B9-639562B0FC59}"/>
              </c:ext>
            </c:extLst>
          </c:dPt>
          <c:dPt>
            <c:idx val="1"/>
            <c:bubble3D val="0"/>
            <c:spPr>
              <a:solidFill>
                <a:srgbClr val="FFFF9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AE1-456E-97B9-639562B0FC59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AE1-456E-97B9-639562B0FC59}"/>
              </c:ext>
            </c:extLst>
          </c:dPt>
          <c:dPt>
            <c:idx val="3"/>
            <c:bubble3D val="0"/>
            <c:spPr>
              <a:solidFill>
                <a:srgbClr val="FFFFC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AE1-456E-97B9-639562B0FC59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AE1-456E-97B9-639562B0FC59}"/>
              </c:ext>
            </c:extLst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AE1-456E-97B9-639562B0FC5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AE1-456E-97B9-639562B0FC5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AE1-456E-97B9-639562B0FC5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AE1-456E-97B9-639562B0FC5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1AE1-456E-97B9-639562B0FC59}"/>
              </c:ext>
            </c:extLst>
          </c:dPt>
          <c:dLbls>
            <c:dLbl>
              <c:idx val="0"/>
              <c:layout>
                <c:manualLayout>
                  <c:x val="-0.26009489282790649"/>
                  <c:y val="-0.128140032068412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81385821392833"/>
                      <c:h val="0.458062915171413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AE1-456E-97B9-639562B0FC59}"/>
                </c:ext>
              </c:extLst>
            </c:dLbl>
            <c:dLbl>
              <c:idx val="1"/>
              <c:layout>
                <c:manualLayout>
                  <c:x val="0.14166516055184047"/>
                  <c:y val="-0.1550066138521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AE1-456E-97B9-639562B0FC59}"/>
                </c:ext>
              </c:extLst>
            </c:dLbl>
            <c:dLbl>
              <c:idx val="2"/>
              <c:layout>
                <c:manualLayout>
                  <c:x val="0.20277233129531105"/>
                  <c:y val="1.40211601996743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AE1-456E-97B9-639562B0FC59}"/>
                </c:ext>
              </c:extLst>
            </c:dLbl>
            <c:dLbl>
              <c:idx val="3"/>
              <c:layout>
                <c:manualLayout>
                  <c:x val="-3.6185484495623671E-2"/>
                  <c:y val="1.07885238831257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02418525094232"/>
                      <c:h val="0.1461411113335218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1AE1-456E-97B9-639562B0FC59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AE1-456E-97B9-639562B0FC59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AE1-456E-97B9-639562B0FC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laits compo.'!$C$49:$C$55</c15:sqref>
                  </c15:fullRef>
                </c:ext>
              </c:extLst>
              <c:f>'Import. TBB laits compo.'!$C$50:$C$55</c:f>
              <c:strCache>
                <c:ptCount val="6"/>
                <c:pt idx="0">
                  <c:v>190110 - Préparations alimentaires à base de lait</c:v>
                </c:pt>
                <c:pt idx="1">
                  <c:v>0405 - Beurre</c:v>
                </c:pt>
                <c:pt idx="2">
                  <c:v>0406 - Fromages</c:v>
                </c:pt>
                <c:pt idx="3">
                  <c:v>0402 - Lait concentré</c:v>
                </c:pt>
                <c:pt idx="4">
                  <c:v>0401 - Lait</c:v>
                </c:pt>
                <c:pt idx="5">
                  <c:v>Autres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laits compo.'!$M$49:$M$55</c15:sqref>
                  </c15:fullRef>
                </c:ext>
              </c:extLst>
              <c:f>'Import. TBB laits compo.'!$M$50:$M$55</c:f>
              <c:numCache>
                <c:formatCode>0%</c:formatCode>
                <c:ptCount val="6"/>
                <c:pt idx="0">
                  <c:v>0.58255595495823298</c:v>
                </c:pt>
                <c:pt idx="1">
                  <c:v>0.1430086366195199</c:v>
                </c:pt>
                <c:pt idx="2">
                  <c:v>0.12190191542682791</c:v>
                </c:pt>
                <c:pt idx="3">
                  <c:v>5.4937843431499392E-2</c:v>
                </c:pt>
                <c:pt idx="4">
                  <c:v>5.1166005268152015E-2</c:v>
                </c:pt>
                <c:pt idx="5">
                  <c:v>7.9699897346142565E-2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4-1AE1-456E-97B9-639562B0FC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pays'!$D$7:$M$7</c:f>
              <c:numCache>
                <c:formatCode>0</c:formatCode>
                <c:ptCount val="10"/>
                <c:pt idx="0">
                  <c:v>308434677</c:v>
                </c:pt>
                <c:pt idx="1">
                  <c:v>276672839</c:v>
                </c:pt>
                <c:pt idx="2">
                  <c:v>280223289</c:v>
                </c:pt>
                <c:pt idx="3">
                  <c:v>267179211</c:v>
                </c:pt>
                <c:pt idx="4">
                  <c:v>263684799</c:v>
                </c:pt>
                <c:pt idx="5">
                  <c:v>341988821</c:v>
                </c:pt>
                <c:pt idx="6">
                  <c:v>249510051</c:v>
                </c:pt>
                <c:pt idx="7">
                  <c:v>493330950</c:v>
                </c:pt>
                <c:pt idx="8">
                  <c:v>515810475</c:v>
                </c:pt>
                <c:pt idx="9">
                  <c:v>523294306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56-4E48-9E06-F8069BDDB5BA}"/>
            </c:ext>
          </c:extLst>
        </c:ser>
        <c:ser>
          <c:idx val="2"/>
          <c:order val="2"/>
          <c:tx>
            <c:strRef>
              <c:f>'Import. TBB laits pays'!$C$8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pays'!$D$8:$M$8</c:f>
              <c:numCache>
                <c:formatCode>0</c:formatCode>
                <c:ptCount val="10"/>
                <c:pt idx="0">
                  <c:v>84784876</c:v>
                </c:pt>
                <c:pt idx="1">
                  <c:v>69781829</c:v>
                </c:pt>
                <c:pt idx="2">
                  <c:v>56235075</c:v>
                </c:pt>
                <c:pt idx="3">
                  <c:v>50540276</c:v>
                </c:pt>
                <c:pt idx="4">
                  <c:v>54054830</c:v>
                </c:pt>
                <c:pt idx="5">
                  <c:v>49980147</c:v>
                </c:pt>
                <c:pt idx="6">
                  <c:v>121268434</c:v>
                </c:pt>
                <c:pt idx="7">
                  <c:v>241678834</c:v>
                </c:pt>
                <c:pt idx="8">
                  <c:v>224590445</c:v>
                </c:pt>
                <c:pt idx="9">
                  <c:v>235652277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56-4E48-9E06-F8069BDDB5BA}"/>
            </c:ext>
          </c:extLst>
        </c:ser>
        <c:ser>
          <c:idx val="3"/>
          <c:order val="3"/>
          <c:tx>
            <c:strRef>
              <c:f>'Import. TBB laits pays'!$C$9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pays'!$D$9:$M$9</c:f>
              <c:numCache>
                <c:formatCode>0</c:formatCode>
                <c:ptCount val="10"/>
                <c:pt idx="0">
                  <c:v>193614628</c:v>
                </c:pt>
                <c:pt idx="1">
                  <c:v>182023458</c:v>
                </c:pt>
                <c:pt idx="2">
                  <c:v>171415409</c:v>
                </c:pt>
                <c:pt idx="3">
                  <c:v>152487017</c:v>
                </c:pt>
                <c:pt idx="4">
                  <c:v>168646745</c:v>
                </c:pt>
                <c:pt idx="5">
                  <c:v>179928090</c:v>
                </c:pt>
                <c:pt idx="6">
                  <c:v>155244675</c:v>
                </c:pt>
                <c:pt idx="7">
                  <c:v>188071715</c:v>
                </c:pt>
                <c:pt idx="8">
                  <c:v>203639435</c:v>
                </c:pt>
                <c:pt idx="9">
                  <c:v>227669361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56-4E48-9E06-F8069BDDB5BA}"/>
            </c:ext>
          </c:extLst>
        </c:ser>
        <c:ser>
          <c:idx val="4"/>
          <c:order val="4"/>
          <c:tx>
            <c:strRef>
              <c:f>'Import. TBB laits pays'!$C$10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pays'!$D$10:$M$10</c:f>
              <c:numCache>
                <c:formatCode>0</c:formatCode>
                <c:ptCount val="10"/>
                <c:pt idx="0">
                  <c:v>159636554</c:v>
                </c:pt>
                <c:pt idx="1">
                  <c:v>154282444</c:v>
                </c:pt>
                <c:pt idx="2">
                  <c:v>140815950</c:v>
                </c:pt>
                <c:pt idx="3">
                  <c:v>110175058</c:v>
                </c:pt>
                <c:pt idx="4">
                  <c:v>123953678</c:v>
                </c:pt>
                <c:pt idx="5">
                  <c:v>165272431</c:v>
                </c:pt>
                <c:pt idx="6">
                  <c:v>127774807</c:v>
                </c:pt>
                <c:pt idx="7">
                  <c:v>148935745</c:v>
                </c:pt>
                <c:pt idx="8">
                  <c:v>165641428</c:v>
                </c:pt>
                <c:pt idx="9">
                  <c:v>194172262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56-4E48-9E06-F8069BDDB5BA}"/>
            </c:ext>
          </c:extLst>
        </c:ser>
        <c:ser>
          <c:idx val="5"/>
          <c:order val="5"/>
          <c:tx>
            <c:strRef>
              <c:f>'Import. TBB laits pays'!$C$11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pays'!$D$11:$M$11</c:f>
              <c:numCache>
                <c:formatCode>0</c:formatCode>
                <c:ptCount val="10"/>
                <c:pt idx="0">
                  <c:v>246066642</c:v>
                </c:pt>
                <c:pt idx="1">
                  <c:v>248788271</c:v>
                </c:pt>
                <c:pt idx="2">
                  <c:v>221006855</c:v>
                </c:pt>
                <c:pt idx="3">
                  <c:v>176572949</c:v>
                </c:pt>
                <c:pt idx="4">
                  <c:v>203452468</c:v>
                </c:pt>
                <c:pt idx="5">
                  <c:v>174392981</c:v>
                </c:pt>
                <c:pt idx="6">
                  <c:v>135770143</c:v>
                </c:pt>
                <c:pt idx="7">
                  <c:v>201368720</c:v>
                </c:pt>
                <c:pt idx="8">
                  <c:v>170776128</c:v>
                </c:pt>
                <c:pt idx="9">
                  <c:v>181396436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56-4E48-9E06-F8069BDDB5BA}"/>
            </c:ext>
          </c:extLst>
        </c:ser>
        <c:ser>
          <c:idx val="6"/>
          <c:order val="6"/>
          <c:tx>
            <c:strRef>
              <c:f>'Import. TBB laits pays'!$C$12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pays'!$D$12:$M$12</c:f>
              <c:numCache>
                <c:formatCode>0</c:formatCode>
                <c:ptCount val="10"/>
                <c:pt idx="0">
                  <c:v>213339858</c:v>
                </c:pt>
                <c:pt idx="1">
                  <c:v>189306383</c:v>
                </c:pt>
                <c:pt idx="2">
                  <c:v>193750652</c:v>
                </c:pt>
                <c:pt idx="3">
                  <c:v>188744296</c:v>
                </c:pt>
                <c:pt idx="4">
                  <c:v>185962957</c:v>
                </c:pt>
                <c:pt idx="5">
                  <c:v>178671457</c:v>
                </c:pt>
                <c:pt idx="6">
                  <c:v>167646526</c:v>
                </c:pt>
                <c:pt idx="7">
                  <c:v>151153024</c:v>
                </c:pt>
                <c:pt idx="8">
                  <c:v>165633932</c:v>
                </c:pt>
                <c:pt idx="9">
                  <c:v>179293563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056-4E48-9E06-F8069BDDB5BA}"/>
            </c:ext>
          </c:extLst>
        </c:ser>
        <c:ser>
          <c:idx val="7"/>
          <c:order val="7"/>
          <c:tx>
            <c:strRef>
              <c:f>'Import. TBB laits pays'!$C$13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pays'!$D$13:$M$13</c:f>
              <c:numCache>
                <c:formatCode>0</c:formatCode>
                <c:ptCount val="10"/>
                <c:pt idx="0">
                  <c:v>227058797</c:v>
                </c:pt>
                <c:pt idx="1">
                  <c:v>184493504</c:v>
                </c:pt>
                <c:pt idx="2">
                  <c:v>126709818</c:v>
                </c:pt>
                <c:pt idx="3">
                  <c:v>98534376</c:v>
                </c:pt>
                <c:pt idx="4">
                  <c:v>113091455</c:v>
                </c:pt>
                <c:pt idx="5">
                  <c:v>117365208</c:v>
                </c:pt>
                <c:pt idx="6">
                  <c:v>144568842</c:v>
                </c:pt>
                <c:pt idx="7">
                  <c:v>143653048</c:v>
                </c:pt>
                <c:pt idx="8">
                  <c:v>171530619</c:v>
                </c:pt>
                <c:pt idx="9">
                  <c:v>167909771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056-4E48-9E06-F8069BDDB5BA}"/>
            </c:ext>
          </c:extLst>
        </c:ser>
        <c:ser>
          <c:idx val="8"/>
          <c:order val="8"/>
          <c:tx>
            <c:strRef>
              <c:f>'Import. TBB laits pays'!$C$14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pays'!$D$14:$M$14</c:f>
              <c:numCache>
                <c:formatCode>0</c:formatCode>
                <c:ptCount val="10"/>
                <c:pt idx="0">
                  <c:v>202869123</c:v>
                </c:pt>
                <c:pt idx="1">
                  <c:v>200026047</c:v>
                </c:pt>
                <c:pt idx="2">
                  <c:v>190469664</c:v>
                </c:pt>
                <c:pt idx="3">
                  <c:v>202495667</c:v>
                </c:pt>
                <c:pt idx="4">
                  <c:v>207730938</c:v>
                </c:pt>
                <c:pt idx="5">
                  <c:v>209106966</c:v>
                </c:pt>
                <c:pt idx="6">
                  <c:v>140378675</c:v>
                </c:pt>
                <c:pt idx="7">
                  <c:v>171318266</c:v>
                </c:pt>
                <c:pt idx="8">
                  <c:v>167610860</c:v>
                </c:pt>
                <c:pt idx="9">
                  <c:v>157206429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056-4E48-9E06-F8069BDDB5BA}"/>
            </c:ext>
          </c:extLst>
        </c:ser>
        <c:ser>
          <c:idx val="9"/>
          <c:order val="9"/>
          <c:tx>
            <c:strRef>
              <c:f>'Import. TBB laits pays'!$C$15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pays'!$D$15:$M$15</c:f>
              <c:numCache>
                <c:formatCode>0</c:formatCode>
                <c:ptCount val="10"/>
                <c:pt idx="0">
                  <c:v>80433131</c:v>
                </c:pt>
                <c:pt idx="1">
                  <c:v>96581617</c:v>
                </c:pt>
                <c:pt idx="2">
                  <c:v>81165874</c:v>
                </c:pt>
                <c:pt idx="3">
                  <c:v>86470506</c:v>
                </c:pt>
                <c:pt idx="4">
                  <c:v>97403073</c:v>
                </c:pt>
                <c:pt idx="5">
                  <c:v>115997884</c:v>
                </c:pt>
                <c:pt idx="6">
                  <c:v>92881825</c:v>
                </c:pt>
                <c:pt idx="7">
                  <c:v>115626158</c:v>
                </c:pt>
                <c:pt idx="8">
                  <c:v>129387719</c:v>
                </c:pt>
                <c:pt idx="9">
                  <c:v>128402068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56-4E48-9E06-F8069BDDB5BA}"/>
            </c:ext>
          </c:extLst>
        </c:ser>
        <c:ser>
          <c:idx val="10"/>
          <c:order val="10"/>
          <c:tx>
            <c:strRef>
              <c:f>'Import. TBB laits pays'!$C$16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pays'!$D$16:$M$16</c:f>
              <c:numCache>
                <c:formatCode>0</c:formatCode>
                <c:ptCount val="10"/>
                <c:pt idx="0">
                  <c:v>78762406</c:v>
                </c:pt>
                <c:pt idx="1">
                  <c:v>89405425</c:v>
                </c:pt>
                <c:pt idx="2">
                  <c:v>90985591</c:v>
                </c:pt>
                <c:pt idx="3">
                  <c:v>84421936</c:v>
                </c:pt>
                <c:pt idx="4">
                  <c:v>88242503</c:v>
                </c:pt>
                <c:pt idx="5">
                  <c:v>108586114</c:v>
                </c:pt>
                <c:pt idx="6">
                  <c:v>110962578</c:v>
                </c:pt>
                <c:pt idx="7">
                  <c:v>120953477</c:v>
                </c:pt>
                <c:pt idx="8">
                  <c:v>122992633</c:v>
                </c:pt>
                <c:pt idx="9">
                  <c:v>116905821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56-4E48-9E06-F8069BDDB5BA}"/>
            </c:ext>
          </c:extLst>
        </c:ser>
        <c:ser>
          <c:idx val="11"/>
          <c:order val="11"/>
          <c:tx>
            <c:strRef>
              <c:f>'Import. TBB laits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pays'!$D$17:$M$17</c:f>
              <c:numCache>
                <c:formatCode>0</c:formatCode>
                <c:ptCount val="10"/>
                <c:pt idx="0">
                  <c:v>578795114</c:v>
                </c:pt>
                <c:pt idx="1">
                  <c:v>537991959</c:v>
                </c:pt>
                <c:pt idx="2">
                  <c:v>503266998</c:v>
                </c:pt>
                <c:pt idx="3">
                  <c:v>473713423</c:v>
                </c:pt>
                <c:pt idx="4">
                  <c:v>492572735</c:v>
                </c:pt>
                <c:pt idx="5">
                  <c:v>566697096</c:v>
                </c:pt>
                <c:pt idx="6">
                  <c:v>505978458</c:v>
                </c:pt>
                <c:pt idx="7">
                  <c:v>693135388</c:v>
                </c:pt>
                <c:pt idx="8">
                  <c:v>713985233</c:v>
                </c:pt>
                <c:pt idx="9">
                  <c:v>810266042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056-4E48-9E06-F8069BDDB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730712"/>
        <c:axId val="4547322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2373795806</c:v>
                      </c:pt>
                      <c:pt idx="1">
                        <c:v>2229353776</c:v>
                      </c:pt>
                      <c:pt idx="2">
                        <c:v>2056045175</c:v>
                      </c:pt>
                      <c:pt idx="3">
                        <c:v>1891334715</c:v>
                      </c:pt>
                      <c:pt idx="4">
                        <c:v>1998796181</c:v>
                      </c:pt>
                      <c:pt idx="5">
                        <c:v>2207987195</c:v>
                      </c:pt>
                      <c:pt idx="6">
                        <c:v>1951985014</c:v>
                      </c:pt>
                      <c:pt idx="7">
                        <c:v>2669225325</c:v>
                      </c:pt>
                      <c:pt idx="8">
                        <c:v>2751598907</c:v>
                      </c:pt>
                      <c:pt idx="9">
                        <c:v>2922168336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056-4E48-9E06-F8069BDDB5BA}"/>
                  </c:ext>
                </c:extLst>
              </c15:ser>
            </c15:filteredBarSeries>
          </c:ext>
        </c:extLst>
      </c:barChart>
      <c:catAx>
        <c:axId val="454730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2280"/>
        <c:crosses val="autoZero"/>
        <c:auto val="1"/>
        <c:lblAlgn val="ctr"/>
        <c:lblOffset val="100"/>
        <c:noMultiLvlLbl val="0"/>
      </c:catAx>
      <c:valAx>
        <c:axId val="454732280"/>
        <c:scaling>
          <c:orientation val="minMax"/>
          <c:max val="3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0712"/>
        <c:crosses val="autoZero"/>
        <c:crossBetween val="between"/>
        <c:dispUnits>
          <c:builtInUnit val="b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laits pays'!$C$36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pays'!$D$36:$M$36</c:f>
              <c:numCache>
                <c:formatCode>0%</c:formatCode>
                <c:ptCount val="10"/>
                <c:pt idx="0">
                  <c:v>0.12993311228387941</c:v>
                </c:pt>
                <c:pt idx="1">
                  <c:v>0.12410450148312396</c:v>
                </c:pt>
                <c:pt idx="2">
                  <c:v>0.136292379373425</c:v>
                </c:pt>
                <c:pt idx="3">
                  <c:v>0.1412649008560074</c:v>
                </c:pt>
                <c:pt idx="4">
                  <c:v>0.13192180448737809</c:v>
                </c:pt>
                <c:pt idx="5">
                  <c:v>0.15488713964213002</c:v>
                </c:pt>
                <c:pt idx="6">
                  <c:v>0.12782375336412291</c:v>
                </c:pt>
                <c:pt idx="7">
                  <c:v>0.18482177033892783</c:v>
                </c:pt>
                <c:pt idx="8">
                  <c:v>0.18745845322433835</c:v>
                </c:pt>
                <c:pt idx="9">
                  <c:v>0.17907739932474581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36-457E-BACE-0976460D0FEE}"/>
            </c:ext>
          </c:extLst>
        </c:ser>
        <c:ser>
          <c:idx val="2"/>
          <c:order val="2"/>
          <c:tx>
            <c:strRef>
              <c:f>'Import. TBB laits pays'!$C$37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pays'!$D$37:$M$37</c:f>
              <c:numCache>
                <c:formatCode>0%</c:formatCode>
                <c:ptCount val="10"/>
                <c:pt idx="0">
                  <c:v>3.5717004716959211E-2</c:v>
                </c:pt>
                <c:pt idx="1">
                  <c:v>3.1301370716138865E-2</c:v>
                </c:pt>
                <c:pt idx="2">
                  <c:v>2.735108920940903E-2</c:v>
                </c:pt>
                <c:pt idx="3">
                  <c:v>2.6722015727395982E-2</c:v>
                </c:pt>
                <c:pt idx="4">
                  <c:v>2.7043692855644896E-2</c:v>
                </c:pt>
                <c:pt idx="5">
                  <c:v>2.2636067416142783E-2</c:v>
                </c:pt>
                <c:pt idx="6">
                  <c:v>6.212569929084507E-2</c:v>
                </c:pt>
                <c:pt idx="7">
                  <c:v>9.0542687324458082E-2</c:v>
                </c:pt>
                <c:pt idx="8">
                  <c:v>8.1621796123209467E-2</c:v>
                </c:pt>
                <c:pt idx="9">
                  <c:v>8.0642950680442929E-2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36-457E-BACE-0976460D0FEE}"/>
            </c:ext>
          </c:extLst>
        </c:ser>
        <c:ser>
          <c:idx val="3"/>
          <c:order val="3"/>
          <c:tx>
            <c:strRef>
              <c:f>'Import. TBB laits pays'!$C$38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pays'!$D$38:$M$38</c:f>
              <c:numCache>
                <c:formatCode>0%</c:formatCode>
                <c:ptCount val="10"/>
                <c:pt idx="0">
                  <c:v>8.1563303596130801E-2</c:v>
                </c:pt>
                <c:pt idx="1">
                  <c:v>8.164852970379341E-2</c:v>
                </c:pt>
                <c:pt idx="2">
                  <c:v>8.3371421544762514E-2</c:v>
                </c:pt>
                <c:pt idx="3">
                  <c:v>8.0624024817310028E-2</c:v>
                </c:pt>
                <c:pt idx="4">
                  <c:v>8.4374158107319297E-2</c:v>
                </c:pt>
                <c:pt idx="5">
                  <c:v>8.148964378391696E-2</c:v>
                </c:pt>
                <c:pt idx="6">
                  <c:v>7.9531694089122751E-2</c:v>
                </c:pt>
                <c:pt idx="7">
                  <c:v>7.0459287658676775E-2</c:v>
                </c:pt>
                <c:pt idx="8">
                  <c:v>7.4007674040699134E-2</c:v>
                </c:pt>
                <c:pt idx="9">
                  <c:v>7.7911103954963937E-2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36-457E-BACE-0976460D0FEE}"/>
            </c:ext>
          </c:extLst>
        </c:ser>
        <c:ser>
          <c:idx val="4"/>
          <c:order val="4"/>
          <c:tx>
            <c:strRef>
              <c:f>'Import. TBB laits pays'!$C$39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pays'!$D$39:$M$39</c:f>
              <c:numCache>
                <c:formatCode>0%</c:formatCode>
                <c:ptCount val="10"/>
                <c:pt idx="0">
                  <c:v>6.7249488602390758E-2</c:v>
                </c:pt>
                <c:pt idx="1">
                  <c:v>6.9205007146429687E-2</c:v>
                </c:pt>
                <c:pt idx="2">
                  <c:v>6.8488743200888089E-2</c:v>
                </c:pt>
                <c:pt idx="3">
                  <c:v>5.8252543627636003E-2</c:v>
                </c:pt>
                <c:pt idx="4">
                  <c:v>6.2014165915599176E-2</c:v>
                </c:pt>
                <c:pt idx="5">
                  <c:v>7.485207856923283E-2</c:v>
                </c:pt>
                <c:pt idx="6">
                  <c:v>6.545890777007779E-2</c:v>
                </c:pt>
                <c:pt idx="7">
                  <c:v>5.5797366975753535E-2</c:v>
                </c:pt>
                <c:pt idx="8">
                  <c:v>6.0198246037462898E-2</c:v>
                </c:pt>
                <c:pt idx="9">
                  <c:v>6.6448006984358751E-2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36-457E-BACE-0976460D0FEE}"/>
            </c:ext>
          </c:extLst>
        </c:ser>
        <c:ser>
          <c:idx val="5"/>
          <c:order val="5"/>
          <c:tx>
            <c:strRef>
              <c:f>'Import. TBB laits pays'!$C$40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pays'!$D$40:$M$40</c:f>
              <c:numCache>
                <c:formatCode>0%</c:formatCode>
                <c:ptCount val="10"/>
                <c:pt idx="0">
                  <c:v>0.1036595655692215</c:v>
                </c:pt>
                <c:pt idx="1">
                  <c:v>0.11159658627460481</c:v>
                </c:pt>
                <c:pt idx="2">
                  <c:v>0.10749124469018537</c:v>
                </c:pt>
                <c:pt idx="3">
                  <c:v>9.3358910826104091E-2</c:v>
                </c:pt>
                <c:pt idx="4">
                  <c:v>0.10178750086375116</c:v>
                </c:pt>
                <c:pt idx="5">
                  <c:v>7.8982786401530738E-2</c:v>
                </c:pt>
                <c:pt idx="6">
                  <c:v>6.955491052760715E-2</c:v>
                </c:pt>
                <c:pt idx="7">
                  <c:v>7.5440884706876515E-2</c:v>
                </c:pt>
                <c:pt idx="8">
                  <c:v>6.2064324697015151E-2</c:v>
                </c:pt>
                <c:pt idx="9">
                  <c:v>6.2075970697945446E-2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F36-457E-BACE-0976460D0FEE}"/>
            </c:ext>
          </c:extLst>
        </c:ser>
        <c:ser>
          <c:idx val="6"/>
          <c:order val="6"/>
          <c:tx>
            <c:strRef>
              <c:f>'Import. TBB laits pays'!$C$41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pays'!$D$41:$M$41</c:f>
              <c:numCache>
                <c:formatCode>0%</c:formatCode>
                <c:ptCount val="10"/>
                <c:pt idx="0">
                  <c:v>8.9872876791155645E-2</c:v>
                </c:pt>
                <c:pt idx="1">
                  <c:v>8.4915362038079686E-2</c:v>
                </c:pt>
                <c:pt idx="2">
                  <c:v>9.4234627894301981E-2</c:v>
                </c:pt>
                <c:pt idx="3">
                  <c:v>9.9794232349824971E-2</c:v>
                </c:pt>
                <c:pt idx="4">
                  <c:v>9.3037478642250815E-2</c:v>
                </c:pt>
                <c:pt idx="5">
                  <c:v>8.0920513218827789E-2</c:v>
                </c:pt>
                <c:pt idx="6">
                  <c:v>8.5885150140809427E-2</c:v>
                </c:pt>
                <c:pt idx="7">
                  <c:v>5.6628049563406564E-2</c:v>
                </c:pt>
                <c:pt idx="8">
                  <c:v>6.0195521803207343E-2</c:v>
                </c:pt>
                <c:pt idx="9">
                  <c:v>6.1356343093302207E-2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F36-457E-BACE-0976460D0FEE}"/>
            </c:ext>
          </c:extLst>
        </c:ser>
        <c:ser>
          <c:idx val="7"/>
          <c:order val="7"/>
          <c:tx>
            <c:strRef>
              <c:f>'Import. TBB laits pays'!$C$42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pays'!$D$42:$M$42</c:f>
              <c:numCache>
                <c:formatCode>0%</c:formatCode>
                <c:ptCount val="10"/>
                <c:pt idx="0">
                  <c:v>9.5652202445588114E-2</c:v>
                </c:pt>
                <c:pt idx="1">
                  <c:v>8.2756494723339055E-2</c:v>
                </c:pt>
                <c:pt idx="2">
                  <c:v>6.1627934804496694E-2</c:v>
                </c:pt>
                <c:pt idx="3">
                  <c:v>5.2097799093165802E-2</c:v>
                </c:pt>
                <c:pt idx="4">
                  <c:v>5.6579783409141902E-2</c:v>
                </c:pt>
                <c:pt idx="5">
                  <c:v>5.3154840873069466E-2</c:v>
                </c:pt>
                <c:pt idx="6">
                  <c:v>7.406247535873757E-2</c:v>
                </c:pt>
                <c:pt idx="7">
                  <c:v>5.3818254552938503E-2</c:v>
                </c:pt>
                <c:pt idx="8">
                  <c:v>6.2338525634543E-2</c:v>
                </c:pt>
                <c:pt idx="9">
                  <c:v>5.7460677036095295E-2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36-457E-BACE-0976460D0FEE}"/>
            </c:ext>
          </c:extLst>
        </c:ser>
        <c:ser>
          <c:idx val="8"/>
          <c:order val="8"/>
          <c:tx>
            <c:strRef>
              <c:f>'Import. TBB laits pays'!$C$43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pays'!$D$43:$M$43</c:f>
              <c:numCache>
                <c:formatCode>0%</c:formatCode>
                <c:ptCount val="10"/>
                <c:pt idx="0">
                  <c:v>8.5461909776413172E-2</c:v>
                </c:pt>
                <c:pt idx="1">
                  <c:v>8.9723779668068257E-2</c:v>
                </c:pt>
                <c:pt idx="2">
                  <c:v>9.2638851673091271E-2</c:v>
                </c:pt>
                <c:pt idx="3">
                  <c:v>0.10706495544867108</c:v>
                </c:pt>
                <c:pt idx="4">
                  <c:v>0.1039280242651214</c:v>
                </c:pt>
                <c:pt idx="5">
                  <c:v>9.4704791075565994E-2</c:v>
                </c:pt>
                <c:pt idx="6">
                  <c:v>7.1915856931881142E-2</c:v>
                </c:pt>
                <c:pt idx="7">
                  <c:v>6.418276658603185E-2</c:v>
                </c:pt>
                <c:pt idx="8">
                  <c:v>6.0913986981751628E-2</c:v>
                </c:pt>
                <c:pt idx="9">
                  <c:v>5.3797868884990892E-2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F36-457E-BACE-0976460D0FEE}"/>
            </c:ext>
          </c:extLst>
        </c:ser>
        <c:ser>
          <c:idx val="9"/>
          <c:order val="9"/>
          <c:tx>
            <c:strRef>
              <c:f>'Import. TBB laits pays'!$C$44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pays'!$D$44:$M$44</c:f>
              <c:numCache>
                <c:formatCode>0%</c:formatCode>
                <c:ptCount val="10"/>
                <c:pt idx="0">
                  <c:v>3.3883761525189925E-2</c:v>
                </c:pt>
                <c:pt idx="1">
                  <c:v>4.3322696487091784E-2</c:v>
                </c:pt>
                <c:pt idx="2">
                  <c:v>3.9476697782187591E-2</c:v>
                </c:pt>
                <c:pt idx="3">
                  <c:v>4.571930357657502E-2</c:v>
                </c:pt>
                <c:pt idx="4">
                  <c:v>4.8730868072436047E-2</c:v>
                </c:pt>
                <c:pt idx="5">
                  <c:v>5.2535578223767733E-2</c:v>
                </c:pt>
                <c:pt idx="6">
                  <c:v>4.758326746047447E-2</c:v>
                </c:pt>
                <c:pt idx="7">
                  <c:v>4.3318245528784646E-2</c:v>
                </c:pt>
                <c:pt idx="8">
                  <c:v>4.7022739640883278E-2</c:v>
                </c:pt>
                <c:pt idx="9">
                  <c:v>4.3940681451556184E-2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F36-457E-BACE-0976460D0FEE}"/>
            </c:ext>
          </c:extLst>
        </c:ser>
        <c:ser>
          <c:idx val="10"/>
          <c:order val="10"/>
          <c:tx>
            <c:strRef>
              <c:f>'Import. TBB laits pays'!$C$45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pays'!$D$45:$M$45</c:f>
              <c:numCache>
                <c:formatCode>0%</c:formatCode>
                <c:ptCount val="10"/>
                <c:pt idx="0">
                  <c:v>3.317994151009971E-2</c:v>
                </c:pt>
                <c:pt idx="1">
                  <c:v>4.0103740358524417E-2</c:v>
                </c:pt>
                <c:pt idx="2">
                  <c:v>4.4252719787637937E-2</c:v>
                </c:pt>
                <c:pt idx="3">
                  <c:v>4.4636169013584671E-2</c:v>
                </c:pt>
                <c:pt idx="4">
                  <c:v>4.4147824494967854E-2</c:v>
                </c:pt>
                <c:pt idx="5">
                  <c:v>4.9178778865155509E-2</c:v>
                </c:pt>
                <c:pt idx="6">
                  <c:v>5.6846019413138792E-2</c:v>
                </c:pt>
                <c:pt idx="7">
                  <c:v>4.5314075161489033E-2</c:v>
                </c:pt>
                <c:pt idx="8">
                  <c:v>4.469860512268331E-2</c:v>
                </c:pt>
                <c:pt idx="9">
                  <c:v>4.0006531985089584E-2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F36-457E-BACE-0976460D0FEE}"/>
            </c:ext>
          </c:extLst>
        </c:ser>
        <c:ser>
          <c:idx val="11"/>
          <c:order val="11"/>
          <c:tx>
            <c:strRef>
              <c:f>'Import. TBB laits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laits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laits pays'!$D$46:$M$46</c:f>
              <c:numCache>
                <c:formatCode>0%</c:formatCode>
                <c:ptCount val="10"/>
                <c:pt idx="0">
                  <c:v>0.24382683318297177</c:v>
                </c:pt>
                <c:pt idx="1">
                  <c:v>0.24132193140080607</c:v>
                </c:pt>
                <c:pt idx="2">
                  <c:v>0.24477429003961451</c:v>
                </c:pt>
                <c:pt idx="3">
                  <c:v>0.25046514466372494</c:v>
                </c:pt>
                <c:pt idx="4">
                  <c:v>0.24643469888638936</c:v>
                </c:pt>
                <c:pt idx="5">
                  <c:v>0.25665778193066013</c:v>
                </c:pt>
                <c:pt idx="6">
                  <c:v>0.25921226565318295</c:v>
                </c:pt>
                <c:pt idx="7">
                  <c:v>0.25967661160265665</c:v>
                </c:pt>
                <c:pt idx="8">
                  <c:v>0.25948012669420645</c:v>
                </c:pt>
                <c:pt idx="9">
                  <c:v>0.27728246590650896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F36-457E-BACE-0976460D0F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731104"/>
        <c:axId val="4547338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laits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laits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laits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0.7561731668170284</c:v>
                      </c:pt>
                      <c:pt idx="1">
                        <c:v>0.75867806859919373</c:v>
                      </c:pt>
                      <c:pt idx="2">
                        <c:v>0.75522570996038529</c:v>
                      </c:pt>
                      <c:pt idx="3">
                        <c:v>0.74953485533627517</c:v>
                      </c:pt>
                      <c:pt idx="4">
                        <c:v>0.75356530111361075</c:v>
                      </c:pt>
                      <c:pt idx="5">
                        <c:v>0.74334221806933976</c:v>
                      </c:pt>
                      <c:pt idx="6">
                        <c:v>0.74078773434681722</c:v>
                      </c:pt>
                      <c:pt idx="7">
                        <c:v>0.74032338839734335</c:v>
                      </c:pt>
                      <c:pt idx="8">
                        <c:v>0.74051987330579361</c:v>
                      </c:pt>
                      <c:pt idx="9">
                        <c:v>0.72271753409349104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0F36-457E-BACE-0976460D0FEE}"/>
                  </c:ext>
                </c:extLst>
              </c15:ser>
            </c15:filteredBarSeries>
          </c:ext>
        </c:extLst>
      </c:barChart>
      <c:catAx>
        <c:axId val="454731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3848"/>
        <c:crosses val="autoZero"/>
        <c:auto val="1"/>
        <c:lblAlgn val="ctr"/>
        <c:lblOffset val="100"/>
        <c:noMultiLvlLbl val="0"/>
      </c:catAx>
      <c:valAx>
        <c:axId val="4547338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1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0406 - fromages'!$C$7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fromages'!$D$7:$M$7</c:f>
              <c:numCache>
                <c:formatCode>0</c:formatCode>
                <c:ptCount val="10"/>
                <c:pt idx="0">
                  <c:v>11927</c:v>
                </c:pt>
                <c:pt idx="1">
                  <c:v>10440</c:v>
                </c:pt>
                <c:pt idx="2">
                  <c:v>8755</c:v>
                </c:pt>
                <c:pt idx="3">
                  <c:v>8313</c:v>
                </c:pt>
                <c:pt idx="4">
                  <c:v>8561</c:v>
                </c:pt>
                <c:pt idx="5">
                  <c:v>8353</c:v>
                </c:pt>
                <c:pt idx="6">
                  <c:v>27410</c:v>
                </c:pt>
                <c:pt idx="7">
                  <c:v>43692</c:v>
                </c:pt>
                <c:pt idx="8">
                  <c:v>44666</c:v>
                </c:pt>
                <c:pt idx="9">
                  <c:v>48226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4B-4F8B-A2EA-FC9893F5B394}"/>
            </c:ext>
          </c:extLst>
        </c:ser>
        <c:ser>
          <c:idx val="3"/>
          <c:order val="3"/>
          <c:tx>
            <c:strRef>
              <c:f>'Import. 0406 - fromages'!$C$8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fromages'!$D$8:$M$8</c:f>
              <c:numCache>
                <c:formatCode>0</c:formatCode>
                <c:ptCount val="10"/>
                <c:pt idx="0">
                  <c:v>42872</c:v>
                </c:pt>
                <c:pt idx="1">
                  <c:v>48602</c:v>
                </c:pt>
                <c:pt idx="2">
                  <c:v>55283</c:v>
                </c:pt>
                <c:pt idx="3">
                  <c:v>55617</c:v>
                </c:pt>
                <c:pt idx="4">
                  <c:v>55744</c:v>
                </c:pt>
                <c:pt idx="5">
                  <c:v>50351</c:v>
                </c:pt>
                <c:pt idx="6">
                  <c:v>42420</c:v>
                </c:pt>
                <c:pt idx="7">
                  <c:v>41189</c:v>
                </c:pt>
                <c:pt idx="8">
                  <c:v>38368</c:v>
                </c:pt>
                <c:pt idx="9">
                  <c:v>37406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4B-4F8B-A2EA-FC9893F5B394}"/>
            </c:ext>
          </c:extLst>
        </c:ser>
        <c:ser>
          <c:idx val="4"/>
          <c:order val="4"/>
          <c:tx>
            <c:strRef>
              <c:f>'Import. 0406 - fromages'!$C$9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fromages'!$D$9:$M$9</c:f>
              <c:numCache>
                <c:formatCode>0</c:formatCode>
                <c:ptCount val="10"/>
                <c:pt idx="0">
                  <c:v>26088</c:v>
                </c:pt>
                <c:pt idx="1">
                  <c:v>26439</c:v>
                </c:pt>
                <c:pt idx="2">
                  <c:v>27943</c:v>
                </c:pt>
                <c:pt idx="3">
                  <c:v>29482</c:v>
                </c:pt>
                <c:pt idx="4">
                  <c:v>21751</c:v>
                </c:pt>
                <c:pt idx="5">
                  <c:v>26869</c:v>
                </c:pt>
                <c:pt idx="6">
                  <c:v>25797</c:v>
                </c:pt>
                <c:pt idx="7">
                  <c:v>25912</c:v>
                </c:pt>
                <c:pt idx="8">
                  <c:v>26191</c:v>
                </c:pt>
                <c:pt idx="9">
                  <c:v>24309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4B-4F8B-A2EA-FC9893F5B394}"/>
            </c:ext>
          </c:extLst>
        </c:ser>
        <c:ser>
          <c:idx val="5"/>
          <c:order val="5"/>
          <c:tx>
            <c:strRef>
              <c:f>'Import. 0406 - fromages'!$C$10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fromages'!$D$10:$M$10</c:f>
              <c:numCache>
                <c:formatCode>0</c:formatCode>
                <c:ptCount val="10"/>
                <c:pt idx="0">
                  <c:v>12013</c:v>
                </c:pt>
                <c:pt idx="1">
                  <c:v>13265</c:v>
                </c:pt>
                <c:pt idx="2">
                  <c:v>15060</c:v>
                </c:pt>
                <c:pt idx="3">
                  <c:v>15480</c:v>
                </c:pt>
                <c:pt idx="4">
                  <c:v>16614</c:v>
                </c:pt>
                <c:pt idx="5">
                  <c:v>18247</c:v>
                </c:pt>
                <c:pt idx="6">
                  <c:v>20494</c:v>
                </c:pt>
                <c:pt idx="7">
                  <c:v>16958</c:v>
                </c:pt>
                <c:pt idx="8">
                  <c:v>18142</c:v>
                </c:pt>
                <c:pt idx="9">
                  <c:v>17759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4B-4F8B-A2EA-FC9893F5B394}"/>
            </c:ext>
          </c:extLst>
        </c:ser>
        <c:ser>
          <c:idx val="6"/>
          <c:order val="6"/>
          <c:tx>
            <c:strRef>
              <c:f>'Import. 0406 - fromages'!$C$11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fromages'!$D$11:$M$11</c:f>
              <c:numCache>
                <c:formatCode>0</c:formatCode>
                <c:ptCount val="10"/>
                <c:pt idx="0">
                  <c:v>13698</c:v>
                </c:pt>
                <c:pt idx="1">
                  <c:v>11311</c:v>
                </c:pt>
                <c:pt idx="2">
                  <c:v>11479</c:v>
                </c:pt>
                <c:pt idx="3">
                  <c:v>13298</c:v>
                </c:pt>
                <c:pt idx="4">
                  <c:v>12741</c:v>
                </c:pt>
                <c:pt idx="5">
                  <c:v>12788</c:v>
                </c:pt>
                <c:pt idx="6">
                  <c:v>11821</c:v>
                </c:pt>
                <c:pt idx="7">
                  <c:v>12806</c:v>
                </c:pt>
                <c:pt idx="8">
                  <c:v>11794</c:v>
                </c:pt>
                <c:pt idx="9">
                  <c:v>16325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4B-4F8B-A2EA-FC9893F5B394}"/>
            </c:ext>
          </c:extLst>
        </c:ser>
        <c:ser>
          <c:idx val="7"/>
          <c:order val="7"/>
          <c:tx>
            <c:strRef>
              <c:f>'Import. 0406 - fromages'!$C$12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fromages'!$D$12:$M$12</c:f>
              <c:numCache>
                <c:formatCode>0</c:formatCode>
                <c:ptCount val="10"/>
                <c:pt idx="0">
                  <c:v>10153</c:v>
                </c:pt>
                <c:pt idx="1">
                  <c:v>9633</c:v>
                </c:pt>
                <c:pt idx="2">
                  <c:v>9425</c:v>
                </c:pt>
                <c:pt idx="3">
                  <c:v>11329</c:v>
                </c:pt>
                <c:pt idx="4">
                  <c:v>15379</c:v>
                </c:pt>
                <c:pt idx="5">
                  <c:v>10395</c:v>
                </c:pt>
                <c:pt idx="6">
                  <c:v>11455</c:v>
                </c:pt>
                <c:pt idx="7">
                  <c:v>15342</c:v>
                </c:pt>
                <c:pt idx="8">
                  <c:v>12918</c:v>
                </c:pt>
                <c:pt idx="9">
                  <c:v>14542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4B-4F8B-A2EA-FC9893F5B394}"/>
            </c:ext>
          </c:extLst>
        </c:ser>
        <c:ser>
          <c:idx val="8"/>
          <c:order val="8"/>
          <c:tx>
            <c:strRef>
              <c:f>'Import. 0406 - fromages'!$C$13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fromages'!$D$13:$M$13</c:f>
              <c:numCache>
                <c:formatCode>0</c:formatCode>
                <c:ptCount val="10"/>
                <c:pt idx="0">
                  <c:v>5143</c:v>
                </c:pt>
                <c:pt idx="1">
                  <c:v>5966</c:v>
                </c:pt>
                <c:pt idx="2">
                  <c:v>5962</c:v>
                </c:pt>
                <c:pt idx="3">
                  <c:v>4005</c:v>
                </c:pt>
                <c:pt idx="4">
                  <c:v>3915</c:v>
                </c:pt>
                <c:pt idx="5">
                  <c:v>4690</c:v>
                </c:pt>
                <c:pt idx="6">
                  <c:v>4709</c:v>
                </c:pt>
                <c:pt idx="7">
                  <c:v>6192</c:v>
                </c:pt>
                <c:pt idx="8">
                  <c:v>7856</c:v>
                </c:pt>
                <c:pt idx="9">
                  <c:v>9366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4B-4F8B-A2EA-FC9893F5B394}"/>
            </c:ext>
          </c:extLst>
        </c:ser>
        <c:ser>
          <c:idx val="9"/>
          <c:order val="9"/>
          <c:tx>
            <c:strRef>
              <c:f>'Import. 0406 - fromages'!$C$14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fromages'!$D$14:$M$14</c:f>
              <c:numCache>
                <c:formatCode>0</c:formatCode>
                <c:ptCount val="10"/>
                <c:pt idx="0">
                  <c:v>885</c:v>
                </c:pt>
                <c:pt idx="1">
                  <c:v>1053</c:v>
                </c:pt>
                <c:pt idx="2">
                  <c:v>1154</c:v>
                </c:pt>
                <c:pt idx="3">
                  <c:v>947</c:v>
                </c:pt>
                <c:pt idx="4">
                  <c:v>1185</c:v>
                </c:pt>
                <c:pt idx="5">
                  <c:v>2683</c:v>
                </c:pt>
                <c:pt idx="6">
                  <c:v>3270</c:v>
                </c:pt>
                <c:pt idx="7">
                  <c:v>3893</c:v>
                </c:pt>
                <c:pt idx="8">
                  <c:v>7516</c:v>
                </c:pt>
                <c:pt idx="9">
                  <c:v>6369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74B-4F8B-A2EA-FC9893F5B394}"/>
            </c:ext>
          </c:extLst>
        </c:ser>
        <c:ser>
          <c:idx val="10"/>
          <c:order val="10"/>
          <c:tx>
            <c:strRef>
              <c:f>'Import. 0406 - fromages'!$C$15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fromages'!$D$15:$M$15</c:f>
              <c:numCache>
                <c:formatCode>0</c:formatCode>
                <c:ptCount val="10"/>
                <c:pt idx="0">
                  <c:v>4495</c:v>
                </c:pt>
                <c:pt idx="1">
                  <c:v>4960</c:v>
                </c:pt>
                <c:pt idx="2">
                  <c:v>4107</c:v>
                </c:pt>
                <c:pt idx="3">
                  <c:v>3474</c:v>
                </c:pt>
                <c:pt idx="4">
                  <c:v>3671</c:v>
                </c:pt>
                <c:pt idx="5">
                  <c:v>3956</c:v>
                </c:pt>
                <c:pt idx="6">
                  <c:v>4939</c:v>
                </c:pt>
                <c:pt idx="7">
                  <c:v>5559</c:v>
                </c:pt>
                <c:pt idx="8">
                  <c:v>4262</c:v>
                </c:pt>
                <c:pt idx="9">
                  <c:v>5033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4B-4F8B-A2EA-FC9893F5B394}"/>
            </c:ext>
          </c:extLst>
        </c:ser>
        <c:ser>
          <c:idx val="11"/>
          <c:order val="11"/>
          <c:tx>
            <c:strRef>
              <c:f>'Import. 0406 - fromages'!$C$16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fromages'!$D$16:$M$16</c:f>
              <c:numCache>
                <c:formatCode>0</c:formatCode>
                <c:ptCount val="10"/>
                <c:pt idx="0">
                  <c:v>5486</c:v>
                </c:pt>
                <c:pt idx="1">
                  <c:v>10197</c:v>
                </c:pt>
                <c:pt idx="2">
                  <c:v>6950</c:v>
                </c:pt>
                <c:pt idx="3">
                  <c:v>5447</c:v>
                </c:pt>
                <c:pt idx="4">
                  <c:v>4734</c:v>
                </c:pt>
                <c:pt idx="5">
                  <c:v>7688</c:v>
                </c:pt>
                <c:pt idx="6">
                  <c:v>6768</c:v>
                </c:pt>
                <c:pt idx="7">
                  <c:v>4437</c:v>
                </c:pt>
                <c:pt idx="8">
                  <c:v>6132</c:v>
                </c:pt>
                <c:pt idx="9">
                  <c:v>4789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74B-4F8B-A2EA-FC9893F5B394}"/>
            </c:ext>
          </c:extLst>
        </c:ser>
        <c:ser>
          <c:idx val="13"/>
          <c:order val="12"/>
          <c:tx>
            <c:strRef>
              <c:f>'Import. 0406 - fromages'!$C$18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fromages'!$D$18:$M$18</c:f>
              <c:numCache>
                <c:formatCode>0</c:formatCode>
                <c:ptCount val="10"/>
                <c:pt idx="0">
                  <c:v>21244</c:v>
                </c:pt>
                <c:pt idx="1">
                  <c:v>24895</c:v>
                </c:pt>
                <c:pt idx="2">
                  <c:v>19992</c:v>
                </c:pt>
                <c:pt idx="3">
                  <c:v>19603</c:v>
                </c:pt>
                <c:pt idx="4">
                  <c:v>24020</c:v>
                </c:pt>
                <c:pt idx="5">
                  <c:v>28939</c:v>
                </c:pt>
                <c:pt idx="6">
                  <c:v>27271</c:v>
                </c:pt>
                <c:pt idx="7">
                  <c:v>30988</c:v>
                </c:pt>
                <c:pt idx="8">
                  <c:v>33348</c:v>
                </c:pt>
                <c:pt idx="9">
                  <c:v>39158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4B-4F8B-A2EA-FC9893F5B394}"/>
            </c:ext>
          </c:extLst>
        </c:ser>
        <c:ser>
          <c:idx val="12"/>
          <c:order val="13"/>
          <c:tx>
            <c:strRef>
              <c:f>'Import. 0406 - fromages'!$C$17</c:f>
              <c:strCache>
                <c:ptCount val="1"/>
                <c:pt idx="0">
                  <c:v>France (14)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fromages'!$D$17:$M$17</c:f>
              <c:numCache>
                <c:formatCode>0</c:formatCode>
                <c:ptCount val="10"/>
                <c:pt idx="0">
                  <c:v>10238</c:v>
                </c:pt>
                <c:pt idx="1">
                  <c:v>8244</c:v>
                </c:pt>
                <c:pt idx="2">
                  <c:v>7468</c:v>
                </c:pt>
                <c:pt idx="3">
                  <c:v>5102</c:v>
                </c:pt>
                <c:pt idx="4">
                  <c:v>6879</c:v>
                </c:pt>
                <c:pt idx="5">
                  <c:v>6186</c:v>
                </c:pt>
                <c:pt idx="6">
                  <c:v>5328</c:v>
                </c:pt>
                <c:pt idx="7">
                  <c:v>4799</c:v>
                </c:pt>
                <c:pt idx="8">
                  <c:v>4318</c:v>
                </c:pt>
                <c:pt idx="9">
                  <c:v>3811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74B-4F8B-A2EA-FC9893F5B3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734632"/>
        <c:axId val="4547381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164242</c:v>
                      </c:pt>
                      <c:pt idx="1">
                        <c:v>175005</c:v>
                      </c:pt>
                      <c:pt idx="2">
                        <c:v>173578</c:v>
                      </c:pt>
                      <c:pt idx="3">
                        <c:v>172097</c:v>
                      </c:pt>
                      <c:pt idx="4">
                        <c:v>175194</c:v>
                      </c:pt>
                      <c:pt idx="5">
                        <c:v>181145</c:v>
                      </c:pt>
                      <c:pt idx="6">
                        <c:v>191682</c:v>
                      </c:pt>
                      <c:pt idx="7">
                        <c:v>211767</c:v>
                      </c:pt>
                      <c:pt idx="8">
                        <c:v>215511</c:v>
                      </c:pt>
                      <c:pt idx="9">
                        <c:v>227093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374B-4F8B-A2EA-FC9893F5B39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0406 - fromages'!$D$6:$M$6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92818</c:v>
                      </c:pt>
                      <c:pt idx="1">
                        <c:v>105028</c:v>
                      </c:pt>
                      <c:pt idx="2">
                        <c:v>106358</c:v>
                      </c:pt>
                      <c:pt idx="3">
                        <c:v>100244</c:v>
                      </c:pt>
                      <c:pt idx="4">
                        <c:v>103027</c:v>
                      </c:pt>
                      <c:pt idx="5">
                        <c:v>106239</c:v>
                      </c:pt>
                      <c:pt idx="6">
                        <c:v>101029</c:v>
                      </c:pt>
                      <c:pt idx="7">
                        <c:v>99824</c:v>
                      </c:pt>
                      <c:pt idx="8">
                        <c:v>97579</c:v>
                      </c:pt>
                      <c:pt idx="9">
                        <c:v>98631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374B-4F8B-A2EA-FC9893F5B394}"/>
                  </c:ext>
                </c:extLst>
              </c15:ser>
            </c15:filteredBarSeries>
          </c:ext>
        </c:extLst>
      </c:barChart>
      <c:catAx>
        <c:axId val="454734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8160"/>
        <c:crosses val="autoZero"/>
        <c:auto val="1"/>
        <c:lblAlgn val="ctr"/>
        <c:lblOffset val="100"/>
        <c:noMultiLvlLbl val="0"/>
      </c:catAx>
      <c:valAx>
        <c:axId val="454738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4632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40357862559091"/>
          <c:y val="0.69004343196839013"/>
          <c:w val="0.87859642137440908"/>
          <c:h val="0.29025472262542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0406 - fromages'!$C$38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fromages'!$D$38:$M$38</c:f>
              <c:numCache>
                <c:formatCode>0%</c:formatCode>
                <c:ptCount val="10"/>
                <c:pt idx="0">
                  <c:v>7.2618453257997345E-2</c:v>
                </c:pt>
                <c:pt idx="1">
                  <c:v>5.9655438416045259E-2</c:v>
                </c:pt>
                <c:pt idx="2">
                  <c:v>5.043841961538905E-2</c:v>
                </c:pt>
                <c:pt idx="3">
                  <c:v>4.8304154052656353E-2</c:v>
                </c:pt>
                <c:pt idx="4">
                  <c:v>4.8865828738427118E-2</c:v>
                </c:pt>
                <c:pt idx="5">
                  <c:v>4.6112230533550472E-2</c:v>
                </c:pt>
                <c:pt idx="6">
                  <c:v>0.14299725587170417</c:v>
                </c:pt>
                <c:pt idx="7">
                  <c:v>0.20632109818810296</c:v>
                </c:pt>
                <c:pt idx="8">
                  <c:v>0.2072562421407724</c:v>
                </c:pt>
                <c:pt idx="9">
                  <c:v>0.21236233613541589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30-4F2C-9F91-C075B0A90E4A}"/>
            </c:ext>
          </c:extLst>
        </c:ser>
        <c:ser>
          <c:idx val="2"/>
          <c:order val="2"/>
          <c:tx>
            <c:strRef>
              <c:f>'Import. 0406 - fromages'!$C$39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fromages'!$D$39:$M$39</c:f>
              <c:numCache>
                <c:formatCode>0%</c:formatCode>
                <c:ptCount val="10"/>
                <c:pt idx="0">
                  <c:v>0.26102945653365156</c:v>
                </c:pt>
                <c:pt idx="1">
                  <c:v>0.27771777949201454</c:v>
                </c:pt>
                <c:pt idx="2">
                  <c:v>0.31849082256968048</c:v>
                </c:pt>
                <c:pt idx="3">
                  <c:v>0.32317239696217831</c:v>
                </c:pt>
                <c:pt idx="4">
                  <c:v>0.31818441270819775</c:v>
                </c:pt>
                <c:pt idx="5">
                  <c:v>0.2779596455877888</c:v>
                </c:pt>
                <c:pt idx="6">
                  <c:v>0.22130403480765018</c:v>
                </c:pt>
                <c:pt idx="7">
                  <c:v>0.19450150401148433</c:v>
                </c:pt>
                <c:pt idx="8">
                  <c:v>0.17803267582629193</c:v>
                </c:pt>
                <c:pt idx="9">
                  <c:v>0.16471665793309348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30-4F2C-9F91-C075B0A90E4A}"/>
            </c:ext>
          </c:extLst>
        </c:ser>
        <c:ser>
          <c:idx val="3"/>
          <c:order val="3"/>
          <c:tx>
            <c:strRef>
              <c:f>'Import. 0406 - fromages'!$C$40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fromages'!$D$40:$M$40</c:f>
              <c:numCache>
                <c:formatCode>0%</c:formatCode>
                <c:ptCount val="10"/>
                <c:pt idx="0">
                  <c:v>0.15883878666845264</c:v>
                </c:pt>
                <c:pt idx="1">
                  <c:v>0.15107568355189852</c:v>
                </c:pt>
                <c:pt idx="2">
                  <c:v>0.16098238256000183</c:v>
                </c:pt>
                <c:pt idx="3">
                  <c:v>0.17131036566587449</c:v>
                </c:pt>
                <c:pt idx="4">
                  <c:v>0.12415379522129753</c:v>
                </c:pt>
                <c:pt idx="5">
                  <c:v>0.14832868696348228</c:v>
                </c:pt>
                <c:pt idx="6">
                  <c:v>0.13458227689610919</c:v>
                </c:pt>
                <c:pt idx="7">
                  <c:v>0.12236089664584189</c:v>
                </c:pt>
                <c:pt idx="8">
                  <c:v>0.12152975950183517</c:v>
                </c:pt>
                <c:pt idx="9">
                  <c:v>0.10704425059336924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30-4F2C-9F91-C075B0A90E4A}"/>
            </c:ext>
          </c:extLst>
        </c:ser>
        <c:ser>
          <c:idx val="4"/>
          <c:order val="4"/>
          <c:tx>
            <c:strRef>
              <c:f>'Import. 0406 - fromages'!$C$41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fromages'!$D$41:$M$41</c:f>
              <c:numCache>
                <c:formatCode>0%</c:formatCode>
                <c:ptCount val="10"/>
                <c:pt idx="0">
                  <c:v>7.3142070846677468E-2</c:v>
                </c:pt>
                <c:pt idx="1">
                  <c:v>7.5797834347590062E-2</c:v>
                </c:pt>
                <c:pt idx="2">
                  <c:v>8.6762147276728624E-2</c:v>
                </c:pt>
                <c:pt idx="3">
                  <c:v>8.9949272793831386E-2</c:v>
                </c:pt>
                <c:pt idx="4">
                  <c:v>9.4832014795027231E-2</c:v>
                </c:pt>
                <c:pt idx="5">
                  <c:v>0.10073145822407463</c:v>
                </c:pt>
                <c:pt idx="6">
                  <c:v>0.10691666405817969</c:v>
                </c:pt>
                <c:pt idx="7">
                  <c:v>8.0078576926527742E-2</c:v>
                </c:pt>
                <c:pt idx="8">
                  <c:v>8.4181317890966126E-2</c:v>
                </c:pt>
                <c:pt idx="9">
                  <c:v>7.8201441700096436E-2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30-4F2C-9F91-C075B0A90E4A}"/>
            </c:ext>
          </c:extLst>
        </c:ser>
        <c:ser>
          <c:idx val="5"/>
          <c:order val="5"/>
          <c:tx>
            <c:strRef>
              <c:f>'Import. 0406 - fromages'!$C$42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fromages'!$D$42:$M$42</c:f>
              <c:numCache>
                <c:formatCode>0%</c:formatCode>
                <c:ptCount val="10"/>
                <c:pt idx="0">
                  <c:v>8.3401322438840242E-2</c:v>
                </c:pt>
                <c:pt idx="1">
                  <c:v>6.4632439073169332E-2</c:v>
                </c:pt>
                <c:pt idx="2">
                  <c:v>6.6131652628789367E-2</c:v>
                </c:pt>
                <c:pt idx="3">
                  <c:v>7.7270376589946371E-2</c:v>
                </c:pt>
                <c:pt idx="4">
                  <c:v>7.2725093325113871E-2</c:v>
                </c:pt>
                <c:pt idx="5">
                  <c:v>7.059537939219962E-2</c:v>
                </c:pt>
                <c:pt idx="6">
                  <c:v>6.1669849020773992E-2</c:v>
                </c:pt>
                <c:pt idx="7">
                  <c:v>6.0472122663115593E-2</c:v>
                </c:pt>
                <c:pt idx="8">
                  <c:v>5.4725744857571076E-2</c:v>
                </c:pt>
                <c:pt idx="9">
                  <c:v>7.1886848119492891E-2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30-4F2C-9F91-C075B0A90E4A}"/>
            </c:ext>
          </c:extLst>
        </c:ser>
        <c:ser>
          <c:idx val="6"/>
          <c:order val="6"/>
          <c:tx>
            <c:strRef>
              <c:f>'Import. 0406 - fromages'!$C$43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fromages'!$D$43:$M$43</c:f>
              <c:numCache>
                <c:formatCode>0%</c:formatCode>
                <c:ptCount val="10"/>
                <c:pt idx="0">
                  <c:v>6.1817318347316762E-2</c:v>
                </c:pt>
                <c:pt idx="1">
                  <c:v>5.5044141595954402E-2</c:v>
                </c:pt>
                <c:pt idx="2">
                  <c:v>5.429835578241482E-2</c:v>
                </c:pt>
                <c:pt idx="3">
                  <c:v>6.5829154488457095E-2</c:v>
                </c:pt>
                <c:pt idx="4">
                  <c:v>8.7782686621687964E-2</c:v>
                </c:pt>
                <c:pt idx="5">
                  <c:v>5.738496784344034E-2</c:v>
                </c:pt>
                <c:pt idx="6">
                  <c:v>5.9760436556379838E-2</c:v>
                </c:pt>
                <c:pt idx="7">
                  <c:v>7.2447548484891419E-2</c:v>
                </c:pt>
                <c:pt idx="8">
                  <c:v>5.9941255898770827E-2</c:v>
                </c:pt>
                <c:pt idx="9">
                  <c:v>6.4035439225339399E-2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30-4F2C-9F91-C075B0A90E4A}"/>
            </c:ext>
          </c:extLst>
        </c:ser>
        <c:ser>
          <c:idx val="7"/>
          <c:order val="7"/>
          <c:tx>
            <c:strRef>
              <c:f>'Import. 0406 - fromages'!$C$44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fromages'!$D$44:$M$44</c:f>
              <c:numCache>
                <c:formatCode>0%</c:formatCode>
                <c:ptCount val="10"/>
                <c:pt idx="0">
                  <c:v>3.1313549518393588E-2</c:v>
                </c:pt>
                <c:pt idx="1">
                  <c:v>3.4090454558441188E-2</c:v>
                </c:pt>
                <c:pt idx="2">
                  <c:v>3.4347670787772643E-2</c:v>
                </c:pt>
                <c:pt idx="3">
                  <c:v>2.327175953096219E-2</c:v>
                </c:pt>
                <c:pt idx="4">
                  <c:v>2.2346655707387239E-2</c:v>
                </c:pt>
                <c:pt idx="5">
                  <c:v>2.5890860912528638E-2</c:v>
                </c:pt>
                <c:pt idx="6">
                  <c:v>2.4566730313748814E-2</c:v>
                </c:pt>
                <c:pt idx="7">
                  <c:v>2.9239683236764936E-2</c:v>
                </c:pt>
                <c:pt idx="8">
                  <c:v>3.6452895675858771E-2</c:v>
                </c:pt>
                <c:pt idx="9">
                  <c:v>4.1243014976243213E-2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30-4F2C-9F91-C075B0A90E4A}"/>
            </c:ext>
          </c:extLst>
        </c:ser>
        <c:ser>
          <c:idx val="8"/>
          <c:order val="8"/>
          <c:tx>
            <c:strRef>
              <c:f>'Import. 0406 - fromages'!$C$45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fromages'!$D$45:$M$45</c:f>
              <c:numCache>
                <c:formatCode>0%</c:formatCode>
                <c:ptCount val="10"/>
                <c:pt idx="0">
                  <c:v>5.3883903021151713E-3</c:v>
                </c:pt>
                <c:pt idx="1">
                  <c:v>6.0169709436873236E-3</c:v>
                </c:pt>
                <c:pt idx="2">
                  <c:v>6.6483079652951407E-3</c:v>
                </c:pt>
                <c:pt idx="3">
                  <c:v>5.5027106806045424E-3</c:v>
                </c:pt>
                <c:pt idx="4">
                  <c:v>6.7639302715846433E-3</c:v>
                </c:pt>
                <c:pt idx="5">
                  <c:v>1.4811338982583013E-2</c:v>
                </c:pt>
                <c:pt idx="6">
                  <c:v>1.7059504804833005E-2</c:v>
                </c:pt>
                <c:pt idx="7">
                  <c:v>1.8383411957481572E-2</c:v>
                </c:pt>
                <c:pt idx="8">
                  <c:v>3.4875249987239627E-2</c:v>
                </c:pt>
                <c:pt idx="9">
                  <c:v>2.8045778601718238E-2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30-4F2C-9F91-C075B0A90E4A}"/>
            </c:ext>
          </c:extLst>
        </c:ser>
        <c:ser>
          <c:idx val="9"/>
          <c:order val="9"/>
          <c:tx>
            <c:strRef>
              <c:f>'Import. 0406 - fromages'!$C$46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fromages'!$D$46:$M$46</c:f>
              <c:numCache>
                <c:formatCode>0%</c:formatCode>
                <c:ptCount val="10"/>
                <c:pt idx="0">
                  <c:v>2.7368151873455024E-2</c:v>
                </c:pt>
                <c:pt idx="1">
                  <c:v>2.8342047370075139E-2</c:v>
                </c:pt>
                <c:pt idx="2">
                  <c:v>2.3660832593992327E-2</c:v>
                </c:pt>
                <c:pt idx="3">
                  <c:v>2.018629028977844E-2</c:v>
                </c:pt>
                <c:pt idx="4">
                  <c:v>2.0953913946824661E-2</c:v>
                </c:pt>
                <c:pt idx="5">
                  <c:v>2.1838858373126501E-2</c:v>
                </c:pt>
                <c:pt idx="6">
                  <c:v>2.57666343214282E-2</c:v>
                </c:pt>
                <c:pt idx="7">
                  <c:v>2.6250548952386349E-2</c:v>
                </c:pt>
                <c:pt idx="8">
                  <c:v>1.9776252720278779E-2</c:v>
                </c:pt>
                <c:pt idx="9">
                  <c:v>2.2162726283945344E-2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30-4F2C-9F91-C075B0A90E4A}"/>
            </c:ext>
          </c:extLst>
        </c:ser>
        <c:ser>
          <c:idx val="10"/>
          <c:order val="10"/>
          <c:tx>
            <c:strRef>
              <c:f>'Import. 0406 - fromages'!$C$47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fromages'!$D$47:$M$47</c:f>
              <c:numCache>
                <c:formatCode>0%</c:formatCode>
                <c:ptCount val="10"/>
                <c:pt idx="0">
                  <c:v>3.3401931296501507E-2</c:v>
                </c:pt>
                <c:pt idx="1">
                  <c:v>5.8266906659809721E-2</c:v>
                </c:pt>
                <c:pt idx="2">
                  <c:v>4.0039636359446476E-2</c:v>
                </c:pt>
                <c:pt idx="3">
                  <c:v>3.1650755097415995E-2</c:v>
                </c:pt>
                <c:pt idx="4">
                  <c:v>2.7021473338128019E-2</c:v>
                </c:pt>
                <c:pt idx="5">
                  <c:v>4.2441138314609841E-2</c:v>
                </c:pt>
                <c:pt idx="6">
                  <c:v>3.5308479669452532E-2</c:v>
                </c:pt>
                <c:pt idx="7">
                  <c:v>2.0952273017042316E-2</c:v>
                </c:pt>
                <c:pt idx="8">
                  <c:v>2.8453304007684064E-2</c:v>
                </c:pt>
                <c:pt idx="9">
                  <c:v>2.108827660914251E-2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30-4F2C-9F91-C075B0A90E4A}"/>
            </c:ext>
          </c:extLst>
        </c:ser>
        <c:ser>
          <c:idx val="12"/>
          <c:order val="11"/>
          <c:tx>
            <c:strRef>
              <c:f>'Import. 0406 - fromages'!$C$49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fromages'!$D$49:$M$49</c:f>
              <c:numCache>
                <c:formatCode>0%</c:formatCode>
                <c:ptCount val="10"/>
                <c:pt idx="0">
                  <c:v>0.12934572155721435</c:v>
                </c:pt>
                <c:pt idx="1">
                  <c:v>0.14225307848347191</c:v>
                </c:pt>
                <c:pt idx="2">
                  <c:v>0.11517588634504372</c:v>
                </c:pt>
                <c:pt idx="3">
                  <c:v>0.11390669215616775</c:v>
                </c:pt>
                <c:pt idx="4">
                  <c:v>0.13710515200292248</c:v>
                </c:pt>
                <c:pt idx="5">
                  <c:v>0.15975599657732756</c:v>
                </c:pt>
                <c:pt idx="6">
                  <c:v>0.14227209649315012</c:v>
                </c:pt>
                <c:pt idx="7">
                  <c:v>0.146330636973655</c:v>
                </c:pt>
                <c:pt idx="8">
                  <c:v>0.15473920124726812</c:v>
                </c:pt>
                <c:pt idx="9">
                  <c:v>0.17243155887675973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30-4F2C-9F91-C075B0A90E4A}"/>
            </c:ext>
          </c:extLst>
        </c:ser>
        <c:ser>
          <c:idx val="11"/>
          <c:order val="12"/>
          <c:tx>
            <c:strRef>
              <c:f>'Import. 0406 - fromages'!$C$48</c:f>
              <c:strCache>
                <c:ptCount val="1"/>
                <c:pt idx="0">
                  <c:v>France (14)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0406 - fromages'!$D$36:$M$36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0406 - fromages'!$D$48:$M$48</c:f>
              <c:numCache>
                <c:formatCode>0%</c:formatCode>
                <c:ptCount val="10"/>
                <c:pt idx="0">
                  <c:v>0.11030188110064858</c:v>
                </c:pt>
                <c:pt idx="1">
                  <c:v>7.8493354153178194E-2</c:v>
                </c:pt>
                <c:pt idx="2">
                  <c:v>7.0215686643223835E-2</c:v>
                </c:pt>
                <c:pt idx="3">
                  <c:v>5.0895814213319499E-2</c:v>
                </c:pt>
                <c:pt idx="4">
                  <c:v>6.6768905238432638E-2</c:v>
                </c:pt>
                <c:pt idx="5">
                  <c:v>5.8227204698839408E-2</c:v>
                </c:pt>
                <c:pt idx="6">
                  <c:v>5.2737332845024694E-2</c:v>
                </c:pt>
                <c:pt idx="7">
                  <c:v>4.8074611315916012E-2</c:v>
                </c:pt>
                <c:pt idx="8">
                  <c:v>4.4251324567786104E-2</c:v>
                </c:pt>
                <c:pt idx="9">
                  <c:v>3.8638967464590238E-2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30-4F2C-9F91-C075B0A90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4735416"/>
        <c:axId val="4547362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0406 - fromages'!$C$37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0406 - fromages'!$D$36:$M$36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0406 - fromages'!$D$37:$M$37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0.80831943108340121</c:v>
                      </c:pt>
                      <c:pt idx="1">
                        <c:v>0.81063969600868546</c:v>
                      </c:pt>
                      <c:pt idx="2">
                        <c:v>0.84180022813951083</c:v>
                      </c:pt>
                      <c:pt idx="3">
                        <c:v>0.85644723615170515</c:v>
                      </c:pt>
                      <c:pt idx="4">
                        <c:v>0.82362980467367608</c:v>
                      </c:pt>
                      <c:pt idx="5">
                        <c:v>0.8060945651273842</c:v>
                      </c:pt>
                      <c:pt idx="6">
                        <c:v>0.82993186632025961</c:v>
                      </c:pt>
                      <c:pt idx="7">
                        <c:v>0.83100766408363924</c:v>
                      </c:pt>
                      <c:pt idx="8">
                        <c:v>0.82522469850726898</c:v>
                      </c:pt>
                      <c:pt idx="9">
                        <c:v>0.8107867701778565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D930-4F2C-9F91-C075B0A90E4A}"/>
                  </c:ext>
                </c:extLst>
              </c15:ser>
            </c15:filteredBarSeries>
          </c:ext>
        </c:extLst>
      </c:barChart>
      <c:catAx>
        <c:axId val="454735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6200"/>
        <c:crosses val="autoZero"/>
        <c:auto val="1"/>
        <c:lblAlgn val="ctr"/>
        <c:lblOffset val="100"/>
        <c:noMultiLvlLbl val="0"/>
      </c:catAx>
      <c:valAx>
        <c:axId val="4547362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4735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190110 - prép. alim.'!$C$7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alim.'!$D$7:$M$7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656</c:v>
                </c:pt>
                <c:pt idx="6">
                  <c:v>4043</c:v>
                </c:pt>
                <c:pt idx="7">
                  <c:v>4335</c:v>
                </c:pt>
                <c:pt idx="8">
                  <c:v>6435</c:v>
                </c:pt>
                <c:pt idx="9">
                  <c:v>6979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24-4618-A3F3-03520EEEAB28}"/>
            </c:ext>
          </c:extLst>
        </c:ser>
        <c:ser>
          <c:idx val="3"/>
          <c:order val="3"/>
          <c:tx>
            <c:strRef>
              <c:f>'Import. 190110 - prép. alim.'!$C$8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alim.'!$D$8:$M$8</c:f>
              <c:numCache>
                <c:formatCode>0</c:formatCode>
                <c:ptCount val="10"/>
                <c:pt idx="0">
                  <c:v>10341</c:v>
                </c:pt>
                <c:pt idx="1">
                  <c:v>10905</c:v>
                </c:pt>
                <c:pt idx="2">
                  <c:v>9512</c:v>
                </c:pt>
                <c:pt idx="3">
                  <c:v>8736</c:v>
                </c:pt>
                <c:pt idx="4">
                  <c:v>9724</c:v>
                </c:pt>
                <c:pt idx="5">
                  <c:v>7880</c:v>
                </c:pt>
                <c:pt idx="6">
                  <c:v>5543</c:v>
                </c:pt>
                <c:pt idx="7">
                  <c:v>7245</c:v>
                </c:pt>
                <c:pt idx="8">
                  <c:v>6097</c:v>
                </c:pt>
                <c:pt idx="9">
                  <c:v>6561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24-4618-A3F3-03520EEEAB28}"/>
            </c:ext>
          </c:extLst>
        </c:ser>
        <c:ser>
          <c:idx val="4"/>
          <c:order val="4"/>
          <c:tx>
            <c:strRef>
              <c:f>'Import. 190110 - prép. alim.'!$C$9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alim.'!$D$9:$M$9</c:f>
              <c:numCache>
                <c:formatCode>0</c:formatCode>
                <c:ptCount val="10"/>
                <c:pt idx="0">
                  <c:v>12318</c:v>
                </c:pt>
                <c:pt idx="1">
                  <c:v>9121</c:v>
                </c:pt>
                <c:pt idx="2">
                  <c:v>6148</c:v>
                </c:pt>
                <c:pt idx="3">
                  <c:v>5399</c:v>
                </c:pt>
                <c:pt idx="4">
                  <c:v>5273</c:v>
                </c:pt>
                <c:pt idx="5">
                  <c:v>4332</c:v>
                </c:pt>
                <c:pt idx="6">
                  <c:v>6256</c:v>
                </c:pt>
                <c:pt idx="7">
                  <c:v>6058</c:v>
                </c:pt>
                <c:pt idx="8">
                  <c:v>5722</c:v>
                </c:pt>
                <c:pt idx="9">
                  <c:v>6488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24-4618-A3F3-03520EEEAB28}"/>
            </c:ext>
          </c:extLst>
        </c:ser>
        <c:ser>
          <c:idx val="5"/>
          <c:order val="5"/>
          <c:tx>
            <c:strRef>
              <c:f>'Import. 190110 - prép. alim.'!$C$10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alim.'!$D$10:$M$10</c:f>
              <c:numCache>
                <c:formatCode>0</c:formatCode>
                <c:ptCount val="10"/>
                <c:pt idx="0">
                  <c:v>3895</c:v>
                </c:pt>
                <c:pt idx="1">
                  <c:v>4084</c:v>
                </c:pt>
                <c:pt idx="2">
                  <c:v>3291</c:v>
                </c:pt>
                <c:pt idx="3">
                  <c:v>3994</c:v>
                </c:pt>
                <c:pt idx="4">
                  <c:v>3422</c:v>
                </c:pt>
                <c:pt idx="5">
                  <c:v>4963</c:v>
                </c:pt>
                <c:pt idx="6">
                  <c:v>4815</c:v>
                </c:pt>
                <c:pt idx="7">
                  <c:v>5381</c:v>
                </c:pt>
                <c:pt idx="8">
                  <c:v>5244</c:v>
                </c:pt>
                <c:pt idx="9">
                  <c:v>6382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224-4618-A3F3-03520EEEAB28}"/>
            </c:ext>
          </c:extLst>
        </c:ser>
        <c:ser>
          <c:idx val="6"/>
          <c:order val="6"/>
          <c:tx>
            <c:strRef>
              <c:f>'Import. 190110 - prép. alim.'!$C$11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alim.'!$D$11:$M$11</c:f>
              <c:numCache>
                <c:formatCode>0</c:formatCode>
                <c:ptCount val="10"/>
                <c:pt idx="0">
                  <c:v>8799</c:v>
                </c:pt>
                <c:pt idx="1">
                  <c:v>10898</c:v>
                </c:pt>
                <c:pt idx="2">
                  <c:v>8665</c:v>
                </c:pt>
                <c:pt idx="3">
                  <c:v>7925</c:v>
                </c:pt>
                <c:pt idx="4">
                  <c:v>7881</c:v>
                </c:pt>
                <c:pt idx="5">
                  <c:v>9528</c:v>
                </c:pt>
                <c:pt idx="6">
                  <c:v>7134</c:v>
                </c:pt>
                <c:pt idx="7">
                  <c:v>7014</c:v>
                </c:pt>
                <c:pt idx="8">
                  <c:v>6277</c:v>
                </c:pt>
                <c:pt idx="9">
                  <c:v>6120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24-4618-A3F3-03520EEEAB28}"/>
            </c:ext>
          </c:extLst>
        </c:ser>
        <c:ser>
          <c:idx val="7"/>
          <c:order val="7"/>
          <c:tx>
            <c:strRef>
              <c:f>'Import. 190110 - prép. alim.'!$C$12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alim.'!$D$12:$M$12</c:f>
              <c:numCache>
                <c:formatCode>0</c:formatCode>
                <c:ptCount val="10"/>
                <c:pt idx="0">
                  <c:v>3024</c:v>
                </c:pt>
                <c:pt idx="1">
                  <c:v>3517</c:v>
                </c:pt>
                <c:pt idx="2">
                  <c:v>3528</c:v>
                </c:pt>
                <c:pt idx="3">
                  <c:v>2856</c:v>
                </c:pt>
                <c:pt idx="4">
                  <c:v>2630</c:v>
                </c:pt>
                <c:pt idx="5">
                  <c:v>4506</c:v>
                </c:pt>
                <c:pt idx="6">
                  <c:v>3602</c:v>
                </c:pt>
                <c:pt idx="7">
                  <c:v>2914</c:v>
                </c:pt>
                <c:pt idx="8">
                  <c:v>2624</c:v>
                </c:pt>
                <c:pt idx="9">
                  <c:v>3890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224-4618-A3F3-03520EEEAB28}"/>
            </c:ext>
          </c:extLst>
        </c:ser>
        <c:ser>
          <c:idx val="8"/>
          <c:order val="8"/>
          <c:tx>
            <c:strRef>
              <c:f>'Import. 190110 - prép. alim.'!$C$13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alim.'!$D$13:$M$13</c:f>
              <c:numCache>
                <c:formatCode>0</c:formatCode>
                <c:ptCount val="10"/>
                <c:pt idx="0">
                  <c:v>2289</c:v>
                </c:pt>
                <c:pt idx="1">
                  <c:v>3245</c:v>
                </c:pt>
                <c:pt idx="2">
                  <c:v>3097</c:v>
                </c:pt>
                <c:pt idx="3">
                  <c:v>3758</c:v>
                </c:pt>
                <c:pt idx="4">
                  <c:v>3714</c:v>
                </c:pt>
                <c:pt idx="5">
                  <c:v>2918</c:v>
                </c:pt>
                <c:pt idx="6">
                  <c:v>2666</c:v>
                </c:pt>
                <c:pt idx="7">
                  <c:v>2395</c:v>
                </c:pt>
                <c:pt idx="8">
                  <c:v>3253</c:v>
                </c:pt>
                <c:pt idx="9">
                  <c:v>3129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24-4618-A3F3-03520EEEAB28}"/>
            </c:ext>
          </c:extLst>
        </c:ser>
        <c:ser>
          <c:idx val="9"/>
          <c:order val="9"/>
          <c:tx>
            <c:strRef>
              <c:f>'Import. 190110 - prép. alim.'!$C$14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alim.'!$D$14:$M$14</c:f>
              <c:numCache>
                <c:formatCode>0</c:formatCode>
                <c:ptCount val="10"/>
                <c:pt idx="0">
                  <c:v>1459</c:v>
                </c:pt>
                <c:pt idx="1">
                  <c:v>2034</c:v>
                </c:pt>
                <c:pt idx="2">
                  <c:v>1352</c:v>
                </c:pt>
                <c:pt idx="3">
                  <c:v>1859</c:v>
                </c:pt>
                <c:pt idx="4">
                  <c:v>1001</c:v>
                </c:pt>
                <c:pt idx="5">
                  <c:v>1589</c:v>
                </c:pt>
                <c:pt idx="6">
                  <c:v>1467</c:v>
                </c:pt>
                <c:pt idx="7">
                  <c:v>172</c:v>
                </c:pt>
                <c:pt idx="8">
                  <c:v>204</c:v>
                </c:pt>
                <c:pt idx="9">
                  <c:v>282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224-4618-A3F3-03520EEEAB28}"/>
            </c:ext>
          </c:extLst>
        </c:ser>
        <c:ser>
          <c:idx val="10"/>
          <c:order val="10"/>
          <c:tx>
            <c:strRef>
              <c:f>'Import. 190110 - prép. alim.'!$C$15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alim.'!$D$15:$M$15</c:f>
              <c:numCache>
                <c:formatCode>0</c:formatCode>
                <c:ptCount val="10"/>
                <c:pt idx="0">
                  <c:v>609</c:v>
                </c:pt>
                <c:pt idx="1">
                  <c:v>315</c:v>
                </c:pt>
                <c:pt idx="2">
                  <c:v>581</c:v>
                </c:pt>
                <c:pt idx="3">
                  <c:v>625</c:v>
                </c:pt>
                <c:pt idx="4">
                  <c:v>405</c:v>
                </c:pt>
                <c:pt idx="5">
                  <c:v>411</c:v>
                </c:pt>
                <c:pt idx="6">
                  <c:v>366</c:v>
                </c:pt>
                <c:pt idx="7">
                  <c:v>421</c:v>
                </c:pt>
                <c:pt idx="8">
                  <c:v>215</c:v>
                </c:pt>
                <c:pt idx="9">
                  <c:v>260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224-4618-A3F3-03520EEEAB28}"/>
            </c:ext>
          </c:extLst>
        </c:ser>
        <c:ser>
          <c:idx val="11"/>
          <c:order val="11"/>
          <c:tx>
            <c:strRef>
              <c:f>'Import. 190110 - prép. alim.'!$C$16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alim.'!$D$16:$M$16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64</c:v>
                </c:pt>
                <c:pt idx="9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224-4618-A3F3-03520EEEAB28}"/>
            </c:ext>
          </c:extLst>
        </c:ser>
        <c:ser>
          <c:idx val="12"/>
          <c:order val="12"/>
          <c:tx>
            <c:strRef>
              <c:f>'Import. 190110 - prép. alim.'!$C$17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alim.'!$D$17:$M$17</c:f>
              <c:numCache>
                <c:formatCode>0</c:formatCode>
                <c:ptCount val="10"/>
                <c:pt idx="0">
                  <c:v>1601</c:v>
                </c:pt>
                <c:pt idx="1">
                  <c:v>2502</c:v>
                </c:pt>
                <c:pt idx="2">
                  <c:v>2996</c:v>
                </c:pt>
                <c:pt idx="3">
                  <c:v>4595</c:v>
                </c:pt>
                <c:pt idx="4">
                  <c:v>5208</c:v>
                </c:pt>
                <c:pt idx="5">
                  <c:v>4720</c:v>
                </c:pt>
                <c:pt idx="6">
                  <c:v>5238</c:v>
                </c:pt>
                <c:pt idx="7">
                  <c:v>463</c:v>
                </c:pt>
                <c:pt idx="8">
                  <c:v>446</c:v>
                </c:pt>
                <c:pt idx="9">
                  <c:v>385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224-4618-A3F3-03520EEEA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767376"/>
        <c:axId val="4657732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190110 - prép. alim.'!$C$5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190110 - prép. alim.'!$D$4:$M$4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190110 - prép. alim.'!$D$5:$M$5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44335</c:v>
                      </c:pt>
                      <c:pt idx="1">
                        <c:v>46621</c:v>
                      </c:pt>
                      <c:pt idx="2">
                        <c:v>39170</c:v>
                      </c:pt>
                      <c:pt idx="3">
                        <c:v>39747</c:v>
                      </c:pt>
                      <c:pt idx="4">
                        <c:v>39258</c:v>
                      </c:pt>
                      <c:pt idx="5">
                        <c:v>41503</c:v>
                      </c:pt>
                      <c:pt idx="6">
                        <c:v>41130</c:v>
                      </c:pt>
                      <c:pt idx="7">
                        <c:v>36398</c:v>
                      </c:pt>
                      <c:pt idx="8">
                        <c:v>36581</c:v>
                      </c:pt>
                      <c:pt idx="9">
                        <c:v>40673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224-4618-A3F3-03520EEEAB2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 alim.'!$C$6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 alim.'!$D$4:$M$4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190110 - prép. alim.'!$D$6:$M$6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38314</c:v>
                      </c:pt>
                      <c:pt idx="1">
                        <c:v>40024</c:v>
                      </c:pt>
                      <c:pt idx="2">
                        <c:v>32496</c:v>
                      </c:pt>
                      <c:pt idx="3">
                        <c:v>30841</c:v>
                      </c:pt>
                      <c:pt idx="4">
                        <c:v>30570</c:v>
                      </c:pt>
                      <c:pt idx="5">
                        <c:v>31176</c:v>
                      </c:pt>
                      <c:pt idx="6">
                        <c:v>26847</c:v>
                      </c:pt>
                      <c:pt idx="7">
                        <c:v>26133</c:v>
                      </c:pt>
                      <c:pt idx="8">
                        <c:v>24406</c:v>
                      </c:pt>
                      <c:pt idx="9">
                        <c:v>26630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224-4618-A3F3-03520EEEAB28}"/>
                  </c:ext>
                </c:extLst>
              </c15:ser>
            </c15:filteredBarSeries>
          </c:ext>
        </c:extLst>
      </c:barChart>
      <c:catAx>
        <c:axId val="465767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73256"/>
        <c:crosses val="autoZero"/>
        <c:auto val="1"/>
        <c:lblAlgn val="ctr"/>
        <c:lblOffset val="100"/>
        <c:noMultiLvlLbl val="0"/>
      </c:catAx>
      <c:valAx>
        <c:axId val="465773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6737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05941729878597E-2"/>
          <c:y val="0.68720057132315737"/>
          <c:w val="0.9031329704998976"/>
          <c:h val="0.29291688182174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190110 - prép. alim.'!$C$36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alim.'!$D$36:$M$36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1.5806086307013949E-2</c:v>
                </c:pt>
                <c:pt idx="6">
                  <c:v>9.8298079260880133E-2</c:v>
                </c:pt>
                <c:pt idx="7">
                  <c:v>0.11909995054673334</c:v>
                </c:pt>
                <c:pt idx="8">
                  <c:v>0.1759109920450507</c:v>
                </c:pt>
                <c:pt idx="9">
                  <c:v>0.17158803137216336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7E-4DEB-9D8C-95D103099CE3}"/>
            </c:ext>
          </c:extLst>
        </c:ser>
        <c:ser>
          <c:idx val="2"/>
          <c:order val="2"/>
          <c:tx>
            <c:strRef>
              <c:f>'Import. 190110 - prép. alim.'!$C$37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alim.'!$D$37:$M$37</c:f>
              <c:numCache>
                <c:formatCode>0%</c:formatCode>
                <c:ptCount val="10"/>
                <c:pt idx="0">
                  <c:v>0.23324687041840533</c:v>
                </c:pt>
                <c:pt idx="1">
                  <c:v>0.23390746659230818</c:v>
                </c:pt>
                <c:pt idx="2">
                  <c:v>0.242838907327036</c:v>
                </c:pt>
                <c:pt idx="3">
                  <c:v>0.21979017284323346</c:v>
                </c:pt>
                <c:pt idx="4">
                  <c:v>0.24769473737836875</c:v>
                </c:pt>
                <c:pt idx="5">
                  <c:v>0.18986579283425295</c:v>
                </c:pt>
                <c:pt idx="6">
                  <c:v>0.13476780938487723</c:v>
                </c:pt>
                <c:pt idx="7">
                  <c:v>0.19904939831858892</c:v>
                </c:pt>
                <c:pt idx="8">
                  <c:v>0.16667122276591673</c:v>
                </c:pt>
                <c:pt idx="9">
                  <c:v>0.16131094337767068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7E-4DEB-9D8C-95D103099CE3}"/>
            </c:ext>
          </c:extLst>
        </c:ser>
        <c:ser>
          <c:idx val="3"/>
          <c:order val="3"/>
          <c:tx>
            <c:strRef>
              <c:f>'Import. 190110 - prép. alim.'!$C$38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alim.'!$D$38:$M$38</c:f>
              <c:numCache>
                <c:formatCode>0%</c:formatCode>
                <c:ptCount val="10"/>
                <c:pt idx="0">
                  <c:v>0.2778391789782339</c:v>
                </c:pt>
                <c:pt idx="1">
                  <c:v>0.19564144913236525</c:v>
                </c:pt>
                <c:pt idx="2">
                  <c:v>0.15695685473576718</c:v>
                </c:pt>
                <c:pt idx="3">
                  <c:v>0.13583415100510732</c:v>
                </c:pt>
                <c:pt idx="4">
                  <c:v>0.13431657241836059</c:v>
                </c:pt>
                <c:pt idx="5">
                  <c:v>0.10437799677131773</c:v>
                </c:pt>
                <c:pt idx="6">
                  <c:v>0.15210308777048384</c:v>
                </c:pt>
                <c:pt idx="7">
                  <c:v>0.16643771635804164</c:v>
                </c:pt>
                <c:pt idx="8">
                  <c:v>0.15641999945326809</c:v>
                </c:pt>
                <c:pt idx="9">
                  <c:v>0.15951614092887173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7E-4DEB-9D8C-95D103099CE3}"/>
            </c:ext>
          </c:extLst>
        </c:ser>
        <c:ser>
          <c:idx val="4"/>
          <c:order val="4"/>
          <c:tx>
            <c:strRef>
              <c:f>'Import. 190110 - prép. alim.'!$C$39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alim.'!$D$39:$M$39</c:f>
              <c:numCache>
                <c:formatCode>0%</c:formatCode>
                <c:ptCount val="10"/>
                <c:pt idx="0">
                  <c:v>8.7853840081199952E-2</c:v>
                </c:pt>
                <c:pt idx="1">
                  <c:v>8.7600008579824543E-2</c:v>
                </c:pt>
                <c:pt idx="2">
                  <c:v>8.4018381414347712E-2</c:v>
                </c:pt>
                <c:pt idx="3">
                  <c:v>0.10048557123808086</c:v>
                </c:pt>
                <c:pt idx="4">
                  <c:v>8.7166946864333378E-2</c:v>
                </c:pt>
                <c:pt idx="5">
                  <c:v>0.11958171698431438</c:v>
                </c:pt>
                <c:pt idx="6">
                  <c:v>0.11706783369803063</c:v>
                </c:pt>
                <c:pt idx="7">
                  <c:v>0.14783779328534535</c:v>
                </c:pt>
                <c:pt idx="8">
                  <c:v>0.14335310680407862</c:v>
                </c:pt>
                <c:pt idx="9">
                  <c:v>0.15690998942787598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7E-4DEB-9D8C-95D103099CE3}"/>
            </c:ext>
          </c:extLst>
        </c:ser>
        <c:ser>
          <c:idx val="5"/>
          <c:order val="5"/>
          <c:tx>
            <c:strRef>
              <c:f>'Import. 190110 - prép. alim.'!$C$40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alim.'!$D$40:$M$40</c:f>
              <c:numCache>
                <c:formatCode>0%</c:formatCode>
                <c:ptCount val="10"/>
                <c:pt idx="0">
                  <c:v>0.19846622307432052</c:v>
                </c:pt>
                <c:pt idx="1">
                  <c:v>0.23375731966281291</c:v>
                </c:pt>
                <c:pt idx="2">
                  <c:v>0.22121521572632116</c:v>
                </c:pt>
                <c:pt idx="3">
                  <c:v>0.19938611719123456</c:v>
                </c:pt>
                <c:pt idx="4">
                  <c:v>0.2007488919455907</c:v>
                </c:pt>
                <c:pt idx="5">
                  <c:v>0.22957376575187335</c:v>
                </c:pt>
                <c:pt idx="6">
                  <c:v>0.17345003646973012</c:v>
                </c:pt>
                <c:pt idx="7">
                  <c:v>0.1927028957635035</c:v>
                </c:pt>
                <c:pt idx="8">
                  <c:v>0.17159180995598808</c:v>
                </c:pt>
                <c:pt idx="9">
                  <c:v>0.15046836968013177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7E-4DEB-9D8C-95D103099CE3}"/>
            </c:ext>
          </c:extLst>
        </c:ser>
        <c:ser>
          <c:idx val="6"/>
          <c:order val="6"/>
          <c:tx>
            <c:strRef>
              <c:f>'Import. 190110 - prép. alim.'!$C$41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alim.'!$D$41:$M$41</c:f>
              <c:numCache>
                <c:formatCode>0%</c:formatCode>
                <c:ptCount val="10"/>
                <c:pt idx="0">
                  <c:v>6.8207962106687725E-2</c:v>
                </c:pt>
                <c:pt idx="1">
                  <c:v>7.5438107290705908E-2</c:v>
                </c:pt>
                <c:pt idx="2">
                  <c:v>9.0068930303803932E-2</c:v>
                </c:pt>
                <c:pt idx="3">
                  <c:v>7.1854479583364786E-2</c:v>
                </c:pt>
                <c:pt idx="4">
                  <c:v>6.6992714860665339E-2</c:v>
                </c:pt>
                <c:pt idx="5">
                  <c:v>0.10857046478567814</c:v>
                </c:pt>
                <c:pt idx="6">
                  <c:v>8.7575978604424995E-2</c:v>
                </c:pt>
                <c:pt idx="7">
                  <c:v>8.0059343919995599E-2</c:v>
                </c:pt>
                <c:pt idx="8">
                  <c:v>7.1731226593040098E-2</c:v>
                </c:pt>
                <c:pt idx="9">
                  <c:v>9.5640842819560881E-2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7E-4DEB-9D8C-95D103099CE3}"/>
            </c:ext>
          </c:extLst>
        </c:ser>
        <c:ser>
          <c:idx val="7"/>
          <c:order val="7"/>
          <c:tx>
            <c:strRef>
              <c:f>'Import. 190110 - prép. alim.'!$C$42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alim.'!$D$42:$M$42</c:f>
              <c:numCache>
                <c:formatCode>0%</c:formatCode>
                <c:ptCount val="10"/>
                <c:pt idx="0">
                  <c:v>5.1629637983534454E-2</c:v>
                </c:pt>
                <c:pt idx="1">
                  <c:v>6.9603826601745994E-2</c:v>
                </c:pt>
                <c:pt idx="2">
                  <c:v>7.9065611437324476E-2</c:v>
                </c:pt>
                <c:pt idx="3">
                  <c:v>9.4548016202480684E-2</c:v>
                </c:pt>
                <c:pt idx="4">
                  <c:v>9.4604921289928173E-2</c:v>
                </c:pt>
                <c:pt idx="5">
                  <c:v>7.0308170493699251E-2</c:v>
                </c:pt>
                <c:pt idx="6">
                  <c:v>6.481886700705082E-2</c:v>
                </c:pt>
                <c:pt idx="7">
                  <c:v>6.5800318698829602E-2</c:v>
                </c:pt>
                <c:pt idx="8">
                  <c:v>8.8925945162789427E-2</c:v>
                </c:pt>
                <c:pt idx="9">
                  <c:v>7.6930641949204626E-2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7E-4DEB-9D8C-95D103099CE3}"/>
            </c:ext>
          </c:extLst>
        </c:ser>
        <c:ser>
          <c:idx val="8"/>
          <c:order val="8"/>
          <c:tx>
            <c:strRef>
              <c:f>'Import. 190110 - prép. alim.'!$C$43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alim.'!$D$43:$M$43</c:f>
              <c:numCache>
                <c:formatCode>0%</c:formatCode>
                <c:ptCount val="10"/>
                <c:pt idx="0">
                  <c:v>3.2908537273034846E-2</c:v>
                </c:pt>
                <c:pt idx="1">
                  <c:v>4.3628407799060506E-2</c:v>
                </c:pt>
                <c:pt idx="2">
                  <c:v>3.4516211386264997E-2</c:v>
                </c:pt>
                <c:pt idx="3">
                  <c:v>4.6770825471104741E-2</c:v>
                </c:pt>
                <c:pt idx="4">
                  <c:v>2.5497987671302666E-2</c:v>
                </c:pt>
                <c:pt idx="5">
                  <c:v>3.8286388935739588E-2</c:v>
                </c:pt>
                <c:pt idx="6">
                  <c:v>3.5667396061269147E-2</c:v>
                </c:pt>
                <c:pt idx="7">
                  <c:v>4.7255343700203312E-3</c:v>
                </c:pt>
                <c:pt idx="8">
                  <c:v>5.576665482080862E-3</c:v>
                </c:pt>
                <c:pt idx="9">
                  <c:v>6.9333464460452883E-3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7E-4DEB-9D8C-95D103099CE3}"/>
            </c:ext>
          </c:extLst>
        </c:ser>
        <c:ser>
          <c:idx val="9"/>
          <c:order val="9"/>
          <c:tx>
            <c:strRef>
              <c:f>'Import. 190110 - prép. alim.'!$C$44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alim.'!$D$44:$M$44</c:f>
              <c:numCache>
                <c:formatCode>0%</c:formatCode>
                <c:ptCount val="10"/>
                <c:pt idx="0">
                  <c:v>1.3736325702041276E-2</c:v>
                </c:pt>
                <c:pt idx="1">
                  <c:v>6.7566118272881321E-3</c:v>
                </c:pt>
                <c:pt idx="2">
                  <c:v>1.4832780188920092E-2</c:v>
                </c:pt>
                <c:pt idx="3">
                  <c:v>1.5724457191737741E-2</c:v>
                </c:pt>
                <c:pt idx="4">
                  <c:v>1.0316368638239339E-2</c:v>
                </c:pt>
                <c:pt idx="5">
                  <c:v>9.9028985856444117E-3</c:v>
                </c:pt>
                <c:pt idx="6">
                  <c:v>8.8986141502552882E-3</c:v>
                </c:pt>
                <c:pt idx="7">
                  <c:v>1.156656959173581E-2</c:v>
                </c:pt>
                <c:pt idx="8">
                  <c:v>5.8773680325852218E-3</c:v>
                </c:pt>
                <c:pt idx="9">
                  <c:v>6.3924470779140952E-3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7E-4DEB-9D8C-95D103099CE3}"/>
            </c:ext>
          </c:extLst>
        </c:ser>
        <c:ser>
          <c:idx val="10"/>
          <c:order val="10"/>
          <c:tx>
            <c:strRef>
              <c:f>'Import. 190110 - prép. alim.'!$C$45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alim.'!$D$45:$M$45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1.7495421120253683E-3</c:v>
                </c:pt>
                <c:pt idx="9">
                  <c:v>4.8435079782656798E-3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7E-4DEB-9D8C-95D103099CE3}"/>
            </c:ext>
          </c:extLst>
        </c:ser>
        <c:ser>
          <c:idx val="11"/>
          <c:order val="11"/>
          <c:tx>
            <c:strRef>
              <c:f>'Import. 190110 - prép. alim.'!$C$46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190110 - prép. alim.'!$D$34:$M$34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190110 - prép. alim.'!$D$46:$M$46</c:f>
              <c:numCache>
                <c:formatCode>0%</c:formatCode>
                <c:ptCount val="10"/>
                <c:pt idx="0">
                  <c:v>3.6111424382542008E-2</c:v>
                </c:pt>
                <c:pt idx="1">
                  <c:v>5.3666802513888591E-2</c:v>
                </c:pt>
                <c:pt idx="2">
                  <c:v>7.648710748021445E-2</c:v>
                </c:pt>
                <c:pt idx="3">
                  <c:v>0.11560620927365588</c:v>
                </c:pt>
                <c:pt idx="4">
                  <c:v>0.13266085893321106</c:v>
                </c:pt>
                <c:pt idx="5">
                  <c:v>0.11372671855046623</c:v>
                </c:pt>
                <c:pt idx="6">
                  <c:v>0.12735229759299782</c:v>
                </c:pt>
                <c:pt idx="7">
                  <c:v>1.272047914720589E-2</c:v>
                </c:pt>
                <c:pt idx="8">
                  <c:v>1.2192121593176786E-2</c:v>
                </c:pt>
                <c:pt idx="9">
                  <c:v>9.4657389422958711E-3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7E-4DEB-9D8C-95D103099C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772080"/>
        <c:axId val="4657736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190110 - prép. alim.'!$C$35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190110 - prép. alim.'!$D$34:$M$34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190110 - prép. alim.'!$D$35:$M$35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0.96388857561745811</c:v>
                      </c:pt>
                      <c:pt idx="1">
                        <c:v>0.94633319748611144</c:v>
                      </c:pt>
                      <c:pt idx="2">
                        <c:v>0.92351289251978563</c:v>
                      </c:pt>
                      <c:pt idx="3">
                        <c:v>0.88439379072634416</c:v>
                      </c:pt>
                      <c:pt idx="4">
                        <c:v>0.86733914106678889</c:v>
                      </c:pt>
                      <c:pt idx="5">
                        <c:v>0.88627328144953366</c:v>
                      </c:pt>
                      <c:pt idx="6">
                        <c:v>0.87264770240700218</c:v>
                      </c:pt>
                      <c:pt idx="7">
                        <c:v>0.98727952085279425</c:v>
                      </c:pt>
                      <c:pt idx="8">
                        <c:v>0.98780787840682327</c:v>
                      </c:pt>
                      <c:pt idx="9">
                        <c:v>0.99053426105770415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C7E-4DEB-9D8C-95D103099CE3}"/>
                  </c:ext>
                </c:extLst>
              </c15:ser>
            </c15:filteredBarSeries>
          </c:ext>
        </c:extLst>
      </c:barChart>
      <c:catAx>
        <c:axId val="46577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73648"/>
        <c:crosses val="autoZero"/>
        <c:auto val="1"/>
        <c:lblAlgn val="ctr"/>
        <c:lblOffset val="100"/>
        <c:noMultiLvlLbl val="0"/>
      </c:catAx>
      <c:valAx>
        <c:axId val="4657736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7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157721249301289E-2"/>
          <c:y val="0.68720057132315737"/>
          <c:w val="0.90373847490260084"/>
          <c:h val="0.2929168818217422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0402 - lait co.'!$C$7</c:f>
              <c:strCache>
                <c:ptCount val="1"/>
                <c:pt idx="0">
                  <c:v>Nouvelle-Zélande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co.'!$D$7:$M$7</c:f>
              <c:numCache>
                <c:formatCode>0</c:formatCode>
                <c:ptCount val="10"/>
                <c:pt idx="0">
                  <c:v>73913</c:v>
                </c:pt>
                <c:pt idx="1">
                  <c:v>73107</c:v>
                </c:pt>
                <c:pt idx="2">
                  <c:v>55733</c:v>
                </c:pt>
                <c:pt idx="3">
                  <c:v>46632</c:v>
                </c:pt>
                <c:pt idx="4">
                  <c:v>46697</c:v>
                </c:pt>
                <c:pt idx="5">
                  <c:v>67676</c:v>
                </c:pt>
                <c:pt idx="6">
                  <c:v>44533</c:v>
                </c:pt>
                <c:pt idx="7">
                  <c:v>72460</c:v>
                </c:pt>
                <c:pt idx="8">
                  <c:v>86400</c:v>
                </c:pt>
                <c:pt idx="9">
                  <c:v>91429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4D-485C-984D-FF355AA993E3}"/>
            </c:ext>
          </c:extLst>
        </c:ser>
        <c:ser>
          <c:idx val="3"/>
          <c:order val="3"/>
          <c:tx>
            <c:strRef>
              <c:f>'Import. 0402 - lait co.'!$C$8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co.'!$D$8:$M$8</c:f>
              <c:numCache>
                <c:formatCode>0</c:formatCode>
                <c:ptCount val="10"/>
                <c:pt idx="0">
                  <c:v>43593</c:v>
                </c:pt>
                <c:pt idx="1">
                  <c:v>50452</c:v>
                </c:pt>
                <c:pt idx="2">
                  <c:v>51853</c:v>
                </c:pt>
                <c:pt idx="3">
                  <c:v>43322</c:v>
                </c:pt>
                <c:pt idx="4">
                  <c:v>54161</c:v>
                </c:pt>
                <c:pt idx="5">
                  <c:v>57990</c:v>
                </c:pt>
                <c:pt idx="6">
                  <c:v>46924</c:v>
                </c:pt>
                <c:pt idx="7">
                  <c:v>42840</c:v>
                </c:pt>
                <c:pt idx="8">
                  <c:v>49369</c:v>
                </c:pt>
                <c:pt idx="9">
                  <c:v>49551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4D-485C-984D-FF355AA993E3}"/>
            </c:ext>
          </c:extLst>
        </c:ser>
        <c:ser>
          <c:idx val="4"/>
          <c:order val="4"/>
          <c:tx>
            <c:strRef>
              <c:f>'Import. 0402 - lait co.'!$C$9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co.'!$D$9:$M$9</c:f>
              <c:numCache>
                <c:formatCode>0</c:formatCode>
                <c:ptCount val="10"/>
                <c:pt idx="0">
                  <c:v>50836</c:v>
                </c:pt>
                <c:pt idx="1">
                  <c:v>52805</c:v>
                </c:pt>
                <c:pt idx="2">
                  <c:v>54467</c:v>
                </c:pt>
                <c:pt idx="3">
                  <c:v>58492</c:v>
                </c:pt>
                <c:pt idx="4">
                  <c:v>63688</c:v>
                </c:pt>
                <c:pt idx="5">
                  <c:v>56166</c:v>
                </c:pt>
                <c:pt idx="6">
                  <c:v>47985</c:v>
                </c:pt>
                <c:pt idx="7">
                  <c:v>34627</c:v>
                </c:pt>
                <c:pt idx="8">
                  <c:v>34247</c:v>
                </c:pt>
                <c:pt idx="9">
                  <c:v>34041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4D-485C-984D-FF355AA993E3}"/>
            </c:ext>
          </c:extLst>
        </c:ser>
        <c:ser>
          <c:idx val="5"/>
          <c:order val="5"/>
          <c:tx>
            <c:strRef>
              <c:f>'Import. 0402 - lait co.'!$C$10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co.'!$D$10:$M$10</c:f>
              <c:numCache>
                <c:formatCode>0</c:formatCode>
                <c:ptCount val="10"/>
                <c:pt idx="0">
                  <c:v>23076</c:v>
                </c:pt>
                <c:pt idx="1">
                  <c:v>19133</c:v>
                </c:pt>
                <c:pt idx="2">
                  <c:v>22449</c:v>
                </c:pt>
                <c:pt idx="3">
                  <c:v>21542</c:v>
                </c:pt>
                <c:pt idx="4">
                  <c:v>25018</c:v>
                </c:pt>
                <c:pt idx="5">
                  <c:v>30283</c:v>
                </c:pt>
                <c:pt idx="6">
                  <c:v>22860</c:v>
                </c:pt>
                <c:pt idx="7">
                  <c:v>21467</c:v>
                </c:pt>
                <c:pt idx="8">
                  <c:v>22104</c:v>
                </c:pt>
                <c:pt idx="9">
                  <c:v>26558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4D-485C-984D-FF355AA993E3}"/>
            </c:ext>
          </c:extLst>
        </c:ser>
        <c:ser>
          <c:idx val="6"/>
          <c:order val="6"/>
          <c:tx>
            <c:strRef>
              <c:f>'Import. 0402 - lait co.'!$C$11</c:f>
              <c:strCache>
                <c:ptCount val="1"/>
                <c:pt idx="0">
                  <c:v>Oman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co.'!$D$11:$M$11</c:f>
              <c:numCache>
                <c:formatCode>0</c:formatCode>
                <c:ptCount val="10"/>
                <c:pt idx="0">
                  <c:v>14908</c:v>
                </c:pt>
                <c:pt idx="1">
                  <c:v>12464</c:v>
                </c:pt>
                <c:pt idx="2">
                  <c:v>13340</c:v>
                </c:pt>
                <c:pt idx="3">
                  <c:v>13579</c:v>
                </c:pt>
                <c:pt idx="4">
                  <c:v>10635</c:v>
                </c:pt>
                <c:pt idx="5">
                  <c:v>15120</c:v>
                </c:pt>
                <c:pt idx="6">
                  <c:v>10886</c:v>
                </c:pt>
                <c:pt idx="7">
                  <c:v>12718</c:v>
                </c:pt>
                <c:pt idx="8">
                  <c:v>13576</c:v>
                </c:pt>
                <c:pt idx="9">
                  <c:v>15067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4D-485C-984D-FF355AA993E3}"/>
            </c:ext>
          </c:extLst>
        </c:ser>
        <c:ser>
          <c:idx val="7"/>
          <c:order val="7"/>
          <c:tx>
            <c:strRef>
              <c:f>'Import. 0402 - lait co.'!$C$12</c:f>
              <c:strCache>
                <c:ptCount val="1"/>
                <c:pt idx="0">
                  <c:v>Koweït</c:v>
                </c:pt>
              </c:strCache>
            </c:strRef>
          </c:tx>
          <c:spPr>
            <a:solidFill>
              <a:srgbClr val="80000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co.'!$D$12:$M$12</c:f>
              <c:numCache>
                <c:formatCode>0</c:formatCode>
                <c:ptCount val="10"/>
                <c:pt idx="0">
                  <c:v>20225</c:v>
                </c:pt>
                <c:pt idx="1">
                  <c:v>18771</c:v>
                </c:pt>
                <c:pt idx="2">
                  <c:v>16992</c:v>
                </c:pt>
                <c:pt idx="3">
                  <c:v>14885</c:v>
                </c:pt>
                <c:pt idx="4">
                  <c:v>15189</c:v>
                </c:pt>
                <c:pt idx="5">
                  <c:v>13772</c:v>
                </c:pt>
                <c:pt idx="6">
                  <c:v>12813</c:v>
                </c:pt>
                <c:pt idx="7">
                  <c:v>10929</c:v>
                </c:pt>
                <c:pt idx="8">
                  <c:v>12272</c:v>
                </c:pt>
                <c:pt idx="9">
                  <c:v>13564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4D-485C-984D-FF355AA993E3}"/>
            </c:ext>
          </c:extLst>
        </c:ser>
        <c:ser>
          <c:idx val="8"/>
          <c:order val="8"/>
          <c:tx>
            <c:strRef>
              <c:f>'Import. 0402 - lait co.'!$C$13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co.'!$D$13:$M$13</c:f>
              <c:numCache>
                <c:formatCode>0</c:formatCode>
                <c:ptCount val="10"/>
                <c:pt idx="0">
                  <c:v>42</c:v>
                </c:pt>
                <c:pt idx="1">
                  <c:v>121</c:v>
                </c:pt>
                <c:pt idx="2">
                  <c:v>1267</c:v>
                </c:pt>
                <c:pt idx="3">
                  <c:v>8154</c:v>
                </c:pt>
                <c:pt idx="4">
                  <c:v>9613</c:v>
                </c:pt>
                <c:pt idx="5">
                  <c:v>10711</c:v>
                </c:pt>
                <c:pt idx="6">
                  <c:v>9958</c:v>
                </c:pt>
                <c:pt idx="7">
                  <c:v>5937</c:v>
                </c:pt>
                <c:pt idx="8">
                  <c:v>9635</c:v>
                </c:pt>
                <c:pt idx="9">
                  <c:v>10372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4D-485C-984D-FF355AA993E3}"/>
            </c:ext>
          </c:extLst>
        </c:ser>
        <c:ser>
          <c:idx val="9"/>
          <c:order val="9"/>
          <c:tx>
            <c:strRef>
              <c:f>'Import. 0402 - lait co.'!$C$14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co.'!$D$14:$M$14</c:f>
              <c:numCache>
                <c:formatCode>0</c:formatCode>
                <c:ptCount val="10"/>
                <c:pt idx="0">
                  <c:v>6929</c:v>
                </c:pt>
                <c:pt idx="1">
                  <c:v>5511</c:v>
                </c:pt>
                <c:pt idx="2">
                  <c:v>7157</c:v>
                </c:pt>
                <c:pt idx="3">
                  <c:v>4104</c:v>
                </c:pt>
                <c:pt idx="4">
                  <c:v>10079</c:v>
                </c:pt>
                <c:pt idx="5">
                  <c:v>8224</c:v>
                </c:pt>
                <c:pt idx="6">
                  <c:v>8156</c:v>
                </c:pt>
                <c:pt idx="7">
                  <c:v>7697</c:v>
                </c:pt>
                <c:pt idx="8">
                  <c:v>14210</c:v>
                </c:pt>
                <c:pt idx="9">
                  <c:v>9404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84D-485C-984D-FF355AA993E3}"/>
            </c:ext>
          </c:extLst>
        </c:ser>
        <c:ser>
          <c:idx val="10"/>
          <c:order val="10"/>
          <c:tx>
            <c:strRef>
              <c:f>'Import. 0402 - lait co.'!$C$15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co.'!$D$15:$M$15</c:f>
              <c:numCache>
                <c:formatCode>0</c:formatCode>
                <c:ptCount val="10"/>
                <c:pt idx="0">
                  <c:v>1410</c:v>
                </c:pt>
                <c:pt idx="1">
                  <c:v>1944</c:v>
                </c:pt>
                <c:pt idx="2">
                  <c:v>905</c:v>
                </c:pt>
                <c:pt idx="3">
                  <c:v>2417</c:v>
                </c:pt>
                <c:pt idx="4">
                  <c:v>2278</c:v>
                </c:pt>
                <c:pt idx="5">
                  <c:v>6426</c:v>
                </c:pt>
                <c:pt idx="6">
                  <c:v>4036</c:v>
                </c:pt>
                <c:pt idx="7">
                  <c:v>4885</c:v>
                </c:pt>
                <c:pt idx="8">
                  <c:v>5295</c:v>
                </c:pt>
                <c:pt idx="9">
                  <c:v>8755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84D-485C-984D-FF355AA993E3}"/>
            </c:ext>
          </c:extLst>
        </c:ser>
        <c:ser>
          <c:idx val="11"/>
          <c:order val="11"/>
          <c:tx>
            <c:strRef>
              <c:f>'Import. 0402 - lait co.'!$C$16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co.'!$D$16:$M$16</c:f>
              <c:numCache>
                <c:formatCode>0</c:formatCode>
                <c:ptCount val="10"/>
                <c:pt idx="0">
                  <c:v>143</c:v>
                </c:pt>
                <c:pt idx="1">
                  <c:v>162</c:v>
                </c:pt>
                <c:pt idx="2">
                  <c:v>324</c:v>
                </c:pt>
                <c:pt idx="3">
                  <c:v>579</c:v>
                </c:pt>
                <c:pt idx="4">
                  <c:v>555</c:v>
                </c:pt>
                <c:pt idx="5">
                  <c:v>266</c:v>
                </c:pt>
                <c:pt idx="6">
                  <c:v>1592</c:v>
                </c:pt>
                <c:pt idx="7">
                  <c:v>7750</c:v>
                </c:pt>
                <c:pt idx="8">
                  <c:v>6023</c:v>
                </c:pt>
                <c:pt idx="9">
                  <c:v>7966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84D-485C-984D-FF355AA993E3}"/>
            </c:ext>
          </c:extLst>
        </c:ser>
        <c:ser>
          <c:idx val="13"/>
          <c:order val="12"/>
          <c:tx>
            <c:strRef>
              <c:f>'Import. 0402 - lait co.'!$C$18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co.'!$D$18:$M$18</c:f>
              <c:numCache>
                <c:formatCode>0</c:formatCode>
                <c:ptCount val="10"/>
                <c:pt idx="0">
                  <c:v>50808</c:v>
                </c:pt>
                <c:pt idx="1">
                  <c:v>48471</c:v>
                </c:pt>
                <c:pt idx="2">
                  <c:v>45941</c:v>
                </c:pt>
                <c:pt idx="3">
                  <c:v>38875</c:v>
                </c:pt>
                <c:pt idx="4">
                  <c:v>37965</c:v>
                </c:pt>
                <c:pt idx="5">
                  <c:v>44278</c:v>
                </c:pt>
                <c:pt idx="6">
                  <c:v>34140</c:v>
                </c:pt>
                <c:pt idx="7">
                  <c:v>31690</c:v>
                </c:pt>
                <c:pt idx="8">
                  <c:v>37827</c:v>
                </c:pt>
                <c:pt idx="9">
                  <c:v>43884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84D-485C-984D-FF355AA993E3}"/>
            </c:ext>
          </c:extLst>
        </c:ser>
        <c:ser>
          <c:idx val="12"/>
          <c:order val="13"/>
          <c:tx>
            <c:strRef>
              <c:f>'Import. 0402 - lait co.'!$C$17</c:f>
              <c:strCache>
                <c:ptCount val="1"/>
                <c:pt idx="0">
                  <c:v>France (15)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0402 - lait co.'!$D$4:$M$4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0402 - lait co.'!$D$17:$M$17</c:f>
              <c:numCache>
                <c:formatCode>0</c:formatCode>
                <c:ptCount val="10"/>
                <c:pt idx="0">
                  <c:v>9797</c:v>
                </c:pt>
                <c:pt idx="1">
                  <c:v>15322</c:v>
                </c:pt>
                <c:pt idx="2">
                  <c:v>9521</c:v>
                </c:pt>
                <c:pt idx="3">
                  <c:v>6445</c:v>
                </c:pt>
                <c:pt idx="4">
                  <c:v>5345</c:v>
                </c:pt>
                <c:pt idx="5">
                  <c:v>3788</c:v>
                </c:pt>
                <c:pt idx="6">
                  <c:v>3869</c:v>
                </c:pt>
                <c:pt idx="7">
                  <c:v>3792</c:v>
                </c:pt>
                <c:pt idx="8">
                  <c:v>4634</c:v>
                </c:pt>
                <c:pt idx="9">
                  <c:v>3354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84D-485C-984D-FF355AA993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766984"/>
        <c:axId val="46576659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0402 - lait co.'!$C$5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0402 - lait co.'!$D$5:$M$5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295680</c:v>
                      </c:pt>
                      <c:pt idx="1">
                        <c:v>298263</c:v>
                      </c:pt>
                      <c:pt idx="2">
                        <c:v>279949</c:v>
                      </c:pt>
                      <c:pt idx="3">
                        <c:v>259026</c:v>
                      </c:pt>
                      <c:pt idx="4">
                        <c:v>281223</c:v>
                      </c:pt>
                      <c:pt idx="5">
                        <c:v>314700</c:v>
                      </c:pt>
                      <c:pt idx="6">
                        <c:v>247752</c:v>
                      </c:pt>
                      <c:pt idx="7">
                        <c:v>256792</c:v>
                      </c:pt>
                      <c:pt idx="8">
                        <c:v>295592</c:v>
                      </c:pt>
                      <c:pt idx="9">
                        <c:v>313945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684D-485C-984D-FF355AA993E3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0402 - lait co.'!$D$6:$M$6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103865</c:v>
                      </c:pt>
                      <c:pt idx="1">
                        <c:v>115356</c:v>
                      </c:pt>
                      <c:pt idx="2">
                        <c:v>114931</c:v>
                      </c:pt>
                      <c:pt idx="3">
                        <c:v>106250</c:v>
                      </c:pt>
                      <c:pt idx="4">
                        <c:v>127871</c:v>
                      </c:pt>
                      <c:pt idx="5">
                        <c:v>136437</c:v>
                      </c:pt>
                      <c:pt idx="6">
                        <c:v>111659</c:v>
                      </c:pt>
                      <c:pt idx="7">
                        <c:v>97410</c:v>
                      </c:pt>
                      <c:pt idx="8">
                        <c:v>118144</c:v>
                      </c:pt>
                      <c:pt idx="9">
                        <c:v>112460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684D-485C-984D-FF355AA993E3}"/>
                  </c:ext>
                </c:extLst>
              </c15:ser>
            </c15:filteredBarSeries>
          </c:ext>
        </c:extLst>
      </c:barChart>
      <c:catAx>
        <c:axId val="465766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66592"/>
        <c:crosses val="autoZero"/>
        <c:auto val="1"/>
        <c:lblAlgn val="ctr"/>
        <c:lblOffset val="100"/>
        <c:noMultiLvlLbl val="0"/>
      </c:catAx>
      <c:valAx>
        <c:axId val="465766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576698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laits et produits laitiers</a:t>
            </a:r>
            <a:r>
              <a:rPr lang="fr-FR" sz="4000" b="1" i="1" baseline="0" dirty="0" smtClean="0">
                <a:solidFill>
                  <a:schemeClr val="bg1"/>
                </a:solidFill>
                <a:latin typeface="Marianne" panose="02000000000000000000" pitchFamily="50" charset="0"/>
              </a:rPr>
              <a:t>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15706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9" b="94457" l="4723" r="95483">
                        <a14:foregroundMark x1="43943" y1="3233" x2="43943" y2="3233"/>
                        <a14:foregroundMark x1="76181" y1="26790" x2="76181" y2="26790"/>
                        <a14:foregroundMark x1="95483" y1="57506" x2="95483" y2="57506"/>
                        <a14:foregroundMark x1="72279" y1="94919" x2="72279" y2="94919"/>
                        <a14:foregroundMark x1="8214" y1="70208" x2="8214" y2="70208"/>
                        <a14:foregroundMark x1="4723" y1="43187" x2="4723" y2="43187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3844" y="4435380"/>
            <a:ext cx="1145908" cy="1018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Laits et produits laitiers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Laits et produits laitiers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08246797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Laits et produits laitiers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chemeClr val="bg1">
              <a:lumMod val="65000"/>
            </a:schemeClr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chemeClr val="bg1">
                    <a:lumMod val="65000"/>
                  </a:schemeClr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255468095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Arabie saoudite – Laits et produits laitiers Source : douanes saoudiennes,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chemeClr val="bg1">
              <a:lumMod val="65000"/>
            </a:schemeClr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632434" y="4279515"/>
            <a:ext cx="4947683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Arabie saoudite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283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</a:t>
            </a:r>
            <a:r>
              <a:rPr lang="fr-FR" dirty="0"/>
              <a:t>– Laits et produits laitiers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saoudienne,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 smtClean="0"/>
              <a:t>Le poste </a:t>
            </a:r>
            <a:r>
              <a:rPr lang="fr-FR" i="1" dirty="0" smtClean="0"/>
              <a:t>Préparations alimentaires à base de lait</a:t>
            </a:r>
            <a:r>
              <a:rPr lang="fr-F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pèse </a:t>
            </a:r>
            <a:r>
              <a:rPr lang="fr-FR" dirty="0" smtClean="0">
                <a:cs typeface="Calibri" panose="020F0502020204030204" pitchFamily="34" charset="0"/>
              </a:rPr>
              <a:t>22 % dans les importations globales contre </a:t>
            </a:r>
            <a:br>
              <a:rPr lang="fr-FR" dirty="0" smtClean="0">
                <a:cs typeface="Calibri" panose="020F0502020204030204" pitchFamily="34" charset="0"/>
              </a:rPr>
            </a:br>
            <a:r>
              <a:rPr lang="fr-FR" dirty="0" smtClean="0">
                <a:cs typeface="Calibri" panose="020F0502020204030204" pitchFamily="34" charset="0"/>
              </a:rPr>
              <a:t>58 </a:t>
            </a:r>
            <a:r>
              <a:rPr lang="fr-FR" dirty="0">
                <a:cs typeface="Calibri" panose="020F0502020204030204" pitchFamily="34" charset="0"/>
              </a:rPr>
              <a:t>% dans celles en provenance de France en 2024. L’Arabie est autosuffisant à </a:t>
            </a:r>
            <a:r>
              <a:rPr lang="fr-FR" dirty="0" smtClean="0">
                <a:cs typeface="Calibri" panose="020F0502020204030204" pitchFamily="34" charset="0"/>
              </a:rPr>
              <a:t>129 % </a:t>
            </a:r>
            <a:r>
              <a:rPr lang="fr-FR" dirty="0">
                <a:cs typeface="Calibri" panose="020F0502020204030204" pitchFamily="34" charset="0"/>
              </a:rPr>
              <a:t>en lait et produits laitiers. Les importations se concentrent sur les produits techniques et les fromages.</a:t>
            </a:r>
          </a:p>
          <a:p>
            <a:pPr algn="just"/>
            <a:endParaRPr lang="fr-FR" dirty="0" smtClean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4663220"/>
              </p:ext>
            </p:extLst>
          </p:nvPr>
        </p:nvGraphicFramePr>
        <p:xfrm>
          <a:off x="166797" y="1763597"/>
          <a:ext cx="5926185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2160002"/>
              </p:ext>
            </p:extLst>
          </p:nvPr>
        </p:nvGraphicFramePr>
        <p:xfrm>
          <a:off x="6092982" y="1763598"/>
          <a:ext cx="5925843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44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Laits et produits laitiers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Les importations </a:t>
            </a:r>
            <a:r>
              <a:rPr lang="fr-FR" dirty="0" smtClean="0"/>
              <a:t>saoudiennes sont </a:t>
            </a:r>
            <a:r>
              <a:rPr lang="fr-FR" dirty="0"/>
              <a:t>à leur plus haut niveau. La part de marché de la France se stabilise à </a:t>
            </a:r>
            <a:r>
              <a:rPr lang="fr-FR" dirty="0" smtClean="0"/>
              <a:t>6 </a:t>
            </a:r>
            <a:r>
              <a:rPr lang="fr-FR" dirty="0"/>
              <a:t>% en 2024. Il convient de rappeler que les groupes </a:t>
            </a:r>
            <a:r>
              <a:rPr lang="fr-FR" dirty="0" err="1"/>
              <a:t>Lactalis</a:t>
            </a:r>
            <a:r>
              <a:rPr lang="fr-FR" dirty="0"/>
              <a:t> et Danone disposent d’usines en Arabie dans le cadre notamment de </a:t>
            </a:r>
            <a:r>
              <a:rPr lang="fr-FR" dirty="0" smtClean="0"/>
              <a:t>co-entreprises.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023857"/>
              </p:ext>
            </p:extLst>
          </p:nvPr>
        </p:nvGraphicFramePr>
        <p:xfrm>
          <a:off x="166797" y="1763597"/>
          <a:ext cx="5929203" cy="385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4309214"/>
              </p:ext>
            </p:extLst>
          </p:nvPr>
        </p:nvGraphicFramePr>
        <p:xfrm>
          <a:off x="6096000" y="1763597"/>
          <a:ext cx="5922825" cy="3857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7471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0406 – Fromages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597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Laits et produits laitiers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0406 – Fromages (en volume)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</a:t>
            </a:r>
            <a:r>
              <a:rPr lang="fr-FR" dirty="0"/>
              <a:t>part de marché de la France, </a:t>
            </a:r>
            <a:r>
              <a:rPr lang="fr-FR" dirty="0" smtClean="0"/>
              <a:t>14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se stabilise autour de 4</a:t>
            </a:r>
            <a:r>
              <a:rPr lang="fr-FR" dirty="0" smtClean="0"/>
              <a:t> </a:t>
            </a:r>
            <a:r>
              <a:rPr lang="fr-FR" dirty="0"/>
              <a:t>% en 2024. L’Arabie dispose par ailleurs d’acteurs majeurs (Al </a:t>
            </a:r>
            <a:r>
              <a:rPr lang="fr-FR" dirty="0" err="1"/>
              <a:t>Marai</a:t>
            </a:r>
            <a:r>
              <a:rPr lang="fr-FR" dirty="0"/>
              <a:t>, </a:t>
            </a:r>
            <a:r>
              <a:rPr lang="fr-FR" dirty="0" err="1"/>
              <a:t>Nadec</a:t>
            </a:r>
            <a:r>
              <a:rPr lang="fr-FR" dirty="0"/>
              <a:t>) produisant localement des fromages standards (</a:t>
            </a:r>
            <a:r>
              <a:rPr lang="fr-FR" dirty="0" err="1"/>
              <a:t>mozarella</a:t>
            </a:r>
            <a:r>
              <a:rPr lang="fr-FR" dirty="0"/>
              <a:t>, </a:t>
            </a:r>
            <a:r>
              <a:rPr lang="fr-FR" dirty="0" err="1"/>
              <a:t>chedar</a:t>
            </a:r>
            <a:r>
              <a:rPr lang="fr-FR" dirty="0"/>
              <a:t>, feta, râpé…) pour le commerce de détail ou le secteur HORECA</a:t>
            </a:r>
            <a:r>
              <a:rPr lang="fr-FR" dirty="0" smtClean="0"/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248354"/>
              </p:ext>
            </p:extLst>
          </p:nvPr>
        </p:nvGraphicFramePr>
        <p:xfrm>
          <a:off x="166797" y="1763597"/>
          <a:ext cx="5917132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3738843"/>
              </p:ext>
            </p:extLst>
          </p:nvPr>
        </p:nvGraphicFramePr>
        <p:xfrm>
          <a:off x="6095999" y="1763597"/>
          <a:ext cx="5922825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676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702087" y="2616451"/>
            <a:ext cx="6808206" cy="1217497"/>
          </a:xfrm>
        </p:spPr>
        <p:txBody>
          <a:bodyPr>
            <a:normAutofit/>
          </a:bodyPr>
          <a:lstStyle/>
          <a:p>
            <a:r>
              <a:rPr lang="fr-FR" dirty="0" smtClean="0"/>
              <a:t>190110 – Préparations alimentaires à base de lait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58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Laits et produits laitiers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190110 – Préparations alimentaires à base de lait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2</a:t>
            </a:r>
            <a:r>
              <a:rPr lang="fr-FR" baseline="30000" dirty="0" smtClean="0"/>
              <a:t>e</a:t>
            </a:r>
            <a:r>
              <a:rPr lang="fr-FR" dirty="0" smtClean="0"/>
              <a:t> fournisseur derrière les Émirats arabes unis, avec une part de marché de 16 % en 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890992"/>
              </p:ext>
            </p:extLst>
          </p:nvPr>
        </p:nvGraphicFramePr>
        <p:xfrm>
          <a:off x="166797" y="1763597"/>
          <a:ext cx="5917132" cy="383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84475"/>
              </p:ext>
            </p:extLst>
          </p:nvPr>
        </p:nvGraphicFramePr>
        <p:xfrm>
          <a:off x="6083929" y="1763597"/>
          <a:ext cx="5941273" cy="3832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2043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221053" y="2897107"/>
            <a:ext cx="5768540" cy="660905"/>
          </a:xfrm>
        </p:spPr>
        <p:txBody>
          <a:bodyPr>
            <a:normAutofit/>
          </a:bodyPr>
          <a:lstStyle/>
          <a:p>
            <a:r>
              <a:rPr lang="fr-FR" dirty="0" smtClean="0"/>
              <a:t>0402 – Lait concentré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158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Laits et produits laitiers </a:t>
            </a:r>
          </a:p>
          <a:p>
            <a:r>
              <a:rPr lang="fr-FR" i="1" dirty="0" smtClean="0"/>
              <a:t>Source : </a:t>
            </a:r>
            <a:r>
              <a:rPr lang="fr-FR" i="1" smtClean="0"/>
              <a:t>douane saoudienne,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0402 – Lait concentré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France est le 15</a:t>
            </a:r>
            <a:r>
              <a:rPr lang="fr-FR" baseline="30000" dirty="0" smtClean="0"/>
              <a:t>e</a:t>
            </a:r>
            <a:r>
              <a:rPr lang="fr-FR" dirty="0" smtClean="0"/>
              <a:t> fournisseur avec une part de marché de 1 %, elle perd </a:t>
            </a:r>
            <a:r>
              <a:rPr lang="fr-FR" dirty="0"/>
              <a:t>une </a:t>
            </a:r>
            <a:r>
              <a:rPr lang="fr-FR" dirty="0" smtClean="0"/>
              <a:t>place en </a:t>
            </a:r>
            <a:r>
              <a:rPr lang="fr-FR" dirty="0"/>
              <a:t>2024.</a:t>
            </a:r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4465160"/>
              </p:ext>
            </p:extLst>
          </p:nvPr>
        </p:nvGraphicFramePr>
        <p:xfrm>
          <a:off x="166797" y="1763596"/>
          <a:ext cx="5929203" cy="387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485375"/>
              </p:ext>
            </p:extLst>
          </p:nvPr>
        </p:nvGraphicFramePr>
        <p:xfrm>
          <a:off x="6095999" y="1763596"/>
          <a:ext cx="5922825" cy="3873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0614157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359</Words>
  <Application>Microsoft Office PowerPoint</Application>
  <PresentationFormat>Grand écran</PresentationFormat>
  <Paragraphs>30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54</cp:revision>
  <dcterms:created xsi:type="dcterms:W3CDTF">2025-04-03T15:40:27Z</dcterms:created>
  <dcterms:modified xsi:type="dcterms:W3CDTF">2025-06-23T15:01:25Z</dcterms:modified>
</cp:coreProperties>
</file>