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Arabie%20saoudite\Arabie%20saoudit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7D-47DE-B3F5-EBCA48ECD27F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7D-47DE-B3F5-EBCA48ECD27F}"/>
              </c:ext>
            </c:extLst>
          </c:dPt>
          <c:dPt>
            <c:idx val="2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7D-47DE-B3F5-EBCA48ECD27F}"/>
              </c:ext>
            </c:extLst>
          </c:dPt>
          <c:dPt>
            <c:idx val="3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7D-47DE-B3F5-EBCA48ECD27F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F7D-47DE-B3F5-EBCA48ECD27F}"/>
              </c:ext>
            </c:extLst>
          </c:dPt>
          <c:dPt>
            <c:idx val="5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F7D-47DE-B3F5-EBCA48ECD27F}"/>
              </c:ext>
            </c:extLst>
          </c:dPt>
          <c:dPt>
            <c:idx val="6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F7D-47DE-B3F5-EBCA48ECD27F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F7D-47DE-B3F5-EBCA48ECD27F}"/>
              </c:ext>
            </c:extLst>
          </c:dPt>
          <c:dPt>
            <c:idx val="8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F7D-47DE-B3F5-EBCA48ECD27F}"/>
              </c:ext>
            </c:extLst>
          </c:dPt>
          <c:dPt>
            <c:idx val="9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F7D-47DE-B3F5-EBCA48ECD27F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F7D-47DE-B3F5-EBCA48ECD27F}"/>
              </c:ext>
            </c:extLst>
          </c:dPt>
          <c:dLbls>
            <c:dLbl>
              <c:idx val="0"/>
              <c:layout>
                <c:manualLayout>
                  <c:x val="-0.18892997011887791"/>
                  <c:y val="0.164218801912548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F7D-47DE-B3F5-EBCA48ECD27F}"/>
                </c:ext>
              </c:extLst>
            </c:dLbl>
            <c:dLbl>
              <c:idx val="1"/>
              <c:layout>
                <c:manualLayout>
                  <c:x val="-0.14518105549723614"/>
                  <c:y val="-0.215385099537958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F7D-47DE-B3F5-EBCA48ECD27F}"/>
                </c:ext>
              </c:extLst>
            </c:dLbl>
            <c:dLbl>
              <c:idx val="2"/>
              <c:layout>
                <c:manualLayout>
                  <c:x val="6.93531805098037E-2"/>
                  <c:y val="-6.5856581556741886E-2"/>
                </c:manualLayout>
              </c:layout>
              <c:tx>
                <c:rich>
                  <a:bodyPr/>
                  <a:lstStyle/>
                  <a:p>
                    <a:fld id="{33E37E72-0439-4525-9F48-D519FA64B154}" type="CATEGORYNAME">
                      <a:rPr lang="fr-FR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fr-FR" baseline="0" dirty="0">
                        <a:solidFill>
                          <a:schemeClr val="bg1"/>
                        </a:solidFill>
                      </a:rPr>
                      <a:t>
</a:t>
                    </a:r>
                    <a:fld id="{43096B70-07CE-415A-BC86-150E1550D9B6}" type="VALUE">
                      <a:rPr lang="fr-FR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3496250388028053"/>
                      <c:h val="0.315803701693600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F7D-47DE-B3F5-EBCA48ECD27F}"/>
                </c:ext>
              </c:extLst>
            </c:dLbl>
            <c:dLbl>
              <c:idx val="3"/>
              <c:layout>
                <c:manualLayout>
                  <c:x val="-3.7647776485009166E-2"/>
                  <c:y val="-2.63104403938182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F7D-47DE-B3F5-EBCA48ECD27F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F7D-47DE-B3F5-EBCA48ECD27F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F7D-47DE-B3F5-EBCA48ECD27F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F7D-47DE-B3F5-EBCA48ECD27F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F7D-47DE-B3F5-EBCA48ECD27F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F7D-47DE-B3F5-EBCA48ECD2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épicerie compo.'!$C$32:$C$44</c15:sqref>
                  </c15:fullRef>
                </c:ext>
              </c:extLst>
              <c:f>'Import. TBB épicerie compo.'!$C$34:$C$44</c:f>
              <c:strCache>
                <c:ptCount val="11"/>
                <c:pt idx="0">
                  <c:v>09 - Café, thé, épices</c:v>
                </c:pt>
                <c:pt idx="1">
                  <c:v>1905 - Produits de boulangerie, biscuiterie</c:v>
                </c:pt>
                <c:pt idx="2">
                  <c:v>1806 - Chocolat et préparations cacaotées</c:v>
                </c:pt>
                <c:pt idx="3">
                  <c:v>2009 - Jus de fruits</c:v>
                </c:pt>
                <c:pt idx="4">
                  <c:v>2103 - Sauces et moutardes</c:v>
                </c:pt>
                <c:pt idx="5">
                  <c:v>1704 - Sucreries</c:v>
                </c:pt>
                <c:pt idx="6">
                  <c:v>2101 - Essences de café et thé</c:v>
                </c:pt>
                <c:pt idx="7">
                  <c:v>1904 - Céréales soufflées</c:v>
                </c:pt>
                <c:pt idx="8">
                  <c:v>1902 - Pâtes alimentaires</c:v>
                </c:pt>
                <c:pt idx="9">
                  <c:v>1509 - Huile d'olive</c:v>
                </c:pt>
                <c:pt idx="10">
                  <c:v>Autres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épicerie compo.'!$M$32:$M$44</c15:sqref>
                  </c15:fullRef>
                </c:ext>
              </c:extLst>
              <c:f>'Import. TBB épicerie compo.'!$M$34:$M$44</c:f>
              <c:numCache>
                <c:formatCode>0%</c:formatCode>
                <c:ptCount val="11"/>
                <c:pt idx="0">
                  <c:v>0.30302009961163057</c:v>
                </c:pt>
                <c:pt idx="1">
                  <c:v>0.17560498310261588</c:v>
                </c:pt>
                <c:pt idx="2">
                  <c:v>0.11420993125789311</c:v>
                </c:pt>
                <c:pt idx="3">
                  <c:v>6.6303965960338287E-2</c:v>
                </c:pt>
                <c:pt idx="4">
                  <c:v>5.2474957319667122E-2</c:v>
                </c:pt>
                <c:pt idx="5">
                  <c:v>4.4177436051519109E-2</c:v>
                </c:pt>
                <c:pt idx="6">
                  <c:v>3.0679395501315553E-2</c:v>
                </c:pt>
                <c:pt idx="7">
                  <c:v>2.992701358168175E-2</c:v>
                </c:pt>
                <c:pt idx="8">
                  <c:v>2.9495771109279017E-2</c:v>
                </c:pt>
                <c:pt idx="9">
                  <c:v>2.3383402691505704E-2</c:v>
                </c:pt>
                <c:pt idx="10">
                  <c:v>0.1307230438125539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6-CF7D-47DE-B3F5-EBCA48ECD2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5A-4AFF-9AD1-2C6D4B4823A8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5A-4AFF-9AD1-2C6D4B4823A8}"/>
              </c:ext>
            </c:extLst>
          </c:dPt>
          <c:dLbls>
            <c:dLbl>
              <c:idx val="0"/>
              <c:layout>
                <c:manualLayout>
                  <c:x val="-0.23597193661709212"/>
                  <c:y val="-0.1661591308055954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B5D7FCB8-18AF-4A4C-8E1E-FAE5F0676E22}" type="CATEGORYNAME">
                      <a:rPr lang="en-US" sz="2000" smtClean="0"/>
                      <a:pPr>
                        <a:defRPr sz="2000"/>
                      </a:pPr>
                      <a:t>[NOM DE CATÉGORIE]</a:t>
                    </a:fld>
                    <a:r>
                      <a:rPr lang="en-US" sz="2000" dirty="0" smtClean="0"/>
                      <a:t> </a:t>
                    </a:r>
                  </a:p>
                  <a:p>
                    <a:pPr>
                      <a:defRPr sz="2000"/>
                    </a:pPr>
                    <a:fld id="{47CB1551-BA0D-45EC-9087-A4E139B27EF5}" type="PERCENTAGE">
                      <a:rPr lang="en-US" sz="2000" baseline="0" smtClean="0"/>
                      <a:pPr>
                        <a:defRPr sz="2000"/>
                      </a:pPr>
                      <a:t>[POURCENTAGE]</a:t>
                    </a:fld>
                    <a:endParaRPr lang="fr-FR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5312808913377525"/>
                      <c:h val="0.3971086152904334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25A-4AFF-9AD1-2C6D4B4823A8}"/>
                </c:ext>
              </c:extLst>
            </c:dLbl>
            <c:dLbl>
              <c:idx val="1"/>
              <c:layout>
                <c:manualLayout>
                  <c:x val="0.20446087370026464"/>
                  <c:y val="0.174733347460620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25A-4AFF-9AD1-2C6D4B4823A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eaux'!$B$13:$B$14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eaux'!$L$13:$L$14</c:f>
              <c:numCache>
                <c:formatCode>0</c:formatCode>
                <c:ptCount val="2"/>
                <c:pt idx="0">
                  <c:v>13011387</c:v>
                </c:pt>
                <c:pt idx="1">
                  <c:v>5809049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25A-4AFF-9AD1-2C6D4B4823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2201 - eaux'!$C$7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eaux'!$D$7:$M$7</c:f>
              <c:numCache>
                <c:formatCode>0</c:formatCode>
                <c:ptCount val="10"/>
                <c:pt idx="0">
                  <c:v>4114</c:v>
                </c:pt>
                <c:pt idx="1">
                  <c:v>5708</c:v>
                </c:pt>
                <c:pt idx="2">
                  <c:v>7714</c:v>
                </c:pt>
                <c:pt idx="3">
                  <c:v>10313</c:v>
                </c:pt>
                <c:pt idx="4">
                  <c:v>12059</c:v>
                </c:pt>
                <c:pt idx="5">
                  <c:v>13772</c:v>
                </c:pt>
                <c:pt idx="6">
                  <c:v>20051</c:v>
                </c:pt>
                <c:pt idx="7">
                  <c:v>18765</c:v>
                </c:pt>
                <c:pt idx="8">
                  <c:v>15511</c:v>
                </c:pt>
                <c:pt idx="9">
                  <c:v>17489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EC-45C4-A5B3-6BF45F510FDD}"/>
            </c:ext>
          </c:extLst>
        </c:ser>
        <c:ser>
          <c:idx val="3"/>
          <c:order val="3"/>
          <c:tx>
            <c:strRef>
              <c:f>'Import. 2201 - eaux'!$C$8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eaux'!$D$8:$M$8</c:f>
              <c:numCache>
                <c:formatCode>0</c:formatCode>
                <c:ptCount val="10"/>
                <c:pt idx="0">
                  <c:v>11271</c:v>
                </c:pt>
                <c:pt idx="1">
                  <c:v>11065</c:v>
                </c:pt>
                <c:pt idx="2">
                  <c:v>8714</c:v>
                </c:pt>
                <c:pt idx="3">
                  <c:v>8225</c:v>
                </c:pt>
                <c:pt idx="4">
                  <c:v>10248</c:v>
                </c:pt>
                <c:pt idx="5">
                  <c:v>8513</c:v>
                </c:pt>
                <c:pt idx="6">
                  <c:v>8260</c:v>
                </c:pt>
                <c:pt idx="7">
                  <c:v>10277</c:v>
                </c:pt>
                <c:pt idx="8">
                  <c:v>9701</c:v>
                </c:pt>
                <c:pt idx="9">
                  <c:v>12983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EC-45C4-A5B3-6BF45F510FDD}"/>
            </c:ext>
          </c:extLst>
        </c:ser>
        <c:ser>
          <c:idx val="4"/>
          <c:order val="4"/>
          <c:tx>
            <c:strRef>
              <c:f>'Import. 2201 - eaux'!$C$9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eaux'!$D$9:$M$9</c:f>
              <c:numCache>
                <c:formatCode>0</c:formatCode>
                <c:ptCount val="10"/>
                <c:pt idx="0">
                  <c:v>2599</c:v>
                </c:pt>
                <c:pt idx="1">
                  <c:v>1906</c:v>
                </c:pt>
                <c:pt idx="2">
                  <c:v>3816</c:v>
                </c:pt>
                <c:pt idx="3">
                  <c:v>6704</c:v>
                </c:pt>
                <c:pt idx="4">
                  <c:v>2343</c:v>
                </c:pt>
                <c:pt idx="5">
                  <c:v>3134</c:v>
                </c:pt>
                <c:pt idx="6">
                  <c:v>5001</c:v>
                </c:pt>
                <c:pt idx="7">
                  <c:v>5588</c:v>
                </c:pt>
                <c:pt idx="8">
                  <c:v>5530</c:v>
                </c:pt>
                <c:pt idx="9">
                  <c:v>5919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CEC-45C4-A5B3-6BF45F510FDD}"/>
            </c:ext>
          </c:extLst>
        </c:ser>
        <c:ser>
          <c:idx val="5"/>
          <c:order val="5"/>
          <c:tx>
            <c:strRef>
              <c:f>'Import. 2201 - eaux'!$C$10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eaux'!$D$10:$M$10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60</c:v>
                </c:pt>
                <c:pt idx="4">
                  <c:v>0</c:v>
                </c:pt>
                <c:pt idx="5">
                  <c:v>0</c:v>
                </c:pt>
                <c:pt idx="6">
                  <c:v>6623</c:v>
                </c:pt>
                <c:pt idx="7">
                  <c:v>8889</c:v>
                </c:pt>
                <c:pt idx="8">
                  <c:v>9513</c:v>
                </c:pt>
                <c:pt idx="9">
                  <c:v>4648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CEC-45C4-A5B3-6BF45F510FDD}"/>
            </c:ext>
          </c:extLst>
        </c:ser>
        <c:ser>
          <c:idx val="6"/>
          <c:order val="6"/>
          <c:tx>
            <c:strRef>
              <c:f>'Import. 2201 - eaux'!$C$11</c:f>
              <c:strCache>
                <c:ptCount val="1"/>
                <c:pt idx="0">
                  <c:v>Norvège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eaux'!$D$11:$M$11</c:f>
              <c:numCache>
                <c:formatCode>0</c:formatCode>
                <c:ptCount val="10"/>
                <c:pt idx="0">
                  <c:v>1034</c:v>
                </c:pt>
                <c:pt idx="1">
                  <c:v>748</c:v>
                </c:pt>
                <c:pt idx="2">
                  <c:v>210</c:v>
                </c:pt>
                <c:pt idx="3">
                  <c:v>563</c:v>
                </c:pt>
                <c:pt idx="4">
                  <c:v>482</c:v>
                </c:pt>
                <c:pt idx="5">
                  <c:v>393</c:v>
                </c:pt>
                <c:pt idx="6">
                  <c:v>398</c:v>
                </c:pt>
                <c:pt idx="7">
                  <c:v>848</c:v>
                </c:pt>
                <c:pt idx="8">
                  <c:v>1459</c:v>
                </c:pt>
                <c:pt idx="9">
                  <c:v>2632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EC-45C4-A5B3-6BF45F510FDD}"/>
            </c:ext>
          </c:extLst>
        </c:ser>
        <c:ser>
          <c:idx val="7"/>
          <c:order val="7"/>
          <c:tx>
            <c:strRef>
              <c:f>'Import. 2201 - eaux'!$C$12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eaux'!$D$12:$M$12</c:f>
              <c:numCache>
                <c:formatCode>0</c:formatCode>
                <c:ptCount val="10"/>
                <c:pt idx="0">
                  <c:v>1697</c:v>
                </c:pt>
                <c:pt idx="1">
                  <c:v>2257</c:v>
                </c:pt>
                <c:pt idx="2">
                  <c:v>2062</c:v>
                </c:pt>
                <c:pt idx="3">
                  <c:v>1817</c:v>
                </c:pt>
                <c:pt idx="4">
                  <c:v>2444</c:v>
                </c:pt>
                <c:pt idx="5">
                  <c:v>1867</c:v>
                </c:pt>
                <c:pt idx="6">
                  <c:v>2360</c:v>
                </c:pt>
                <c:pt idx="7">
                  <c:v>2731</c:v>
                </c:pt>
                <c:pt idx="8">
                  <c:v>2342</c:v>
                </c:pt>
                <c:pt idx="9">
                  <c:v>2161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CEC-45C4-A5B3-6BF45F510FDD}"/>
            </c:ext>
          </c:extLst>
        </c:ser>
        <c:ser>
          <c:idx val="8"/>
          <c:order val="8"/>
          <c:tx>
            <c:strRef>
              <c:f>'Import. 2201 - eaux'!$C$13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eaux'!$D$13:$M$13</c:f>
              <c:numCache>
                <c:formatCode>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182</c:v>
                </c:pt>
                <c:pt idx="4">
                  <c:v>0</c:v>
                </c:pt>
                <c:pt idx="5">
                  <c:v>86</c:v>
                </c:pt>
                <c:pt idx="6">
                  <c:v>3</c:v>
                </c:pt>
                <c:pt idx="7">
                  <c:v>104</c:v>
                </c:pt>
                <c:pt idx="8">
                  <c:v>211</c:v>
                </c:pt>
                <c:pt idx="9">
                  <c:v>1647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CEC-45C4-A5B3-6BF45F510FDD}"/>
            </c:ext>
          </c:extLst>
        </c:ser>
        <c:ser>
          <c:idx val="9"/>
          <c:order val="9"/>
          <c:tx>
            <c:strRef>
              <c:f>'Import. 2201 - eaux'!$C$14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eaux'!$D$14:$M$14</c:f>
              <c:numCache>
                <c:formatCode>0</c:formatCode>
                <c:ptCount val="10"/>
                <c:pt idx="0">
                  <c:v>8653</c:v>
                </c:pt>
                <c:pt idx="1">
                  <c:v>23702</c:v>
                </c:pt>
                <c:pt idx="2">
                  <c:v>26540</c:v>
                </c:pt>
                <c:pt idx="3">
                  <c:v>17403</c:v>
                </c:pt>
                <c:pt idx="4">
                  <c:v>7327</c:v>
                </c:pt>
                <c:pt idx="5">
                  <c:v>3971</c:v>
                </c:pt>
                <c:pt idx="6">
                  <c:v>49</c:v>
                </c:pt>
                <c:pt idx="7">
                  <c:v>600</c:v>
                </c:pt>
                <c:pt idx="8">
                  <c:v>1014</c:v>
                </c:pt>
                <c:pt idx="9">
                  <c:v>1478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CEC-45C4-A5B3-6BF45F510FDD}"/>
            </c:ext>
          </c:extLst>
        </c:ser>
        <c:ser>
          <c:idx val="10"/>
          <c:order val="10"/>
          <c:tx>
            <c:strRef>
              <c:f>'Import. 2201 - eaux'!$C$15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eaux'!$D$15:$M$15</c:f>
              <c:numCache>
                <c:formatCode>0</c:formatCode>
                <c:ptCount val="10"/>
                <c:pt idx="0">
                  <c:v>91</c:v>
                </c:pt>
                <c:pt idx="1">
                  <c:v>361</c:v>
                </c:pt>
                <c:pt idx="2">
                  <c:v>33</c:v>
                </c:pt>
                <c:pt idx="3">
                  <c:v>163</c:v>
                </c:pt>
                <c:pt idx="4">
                  <c:v>134</c:v>
                </c:pt>
                <c:pt idx="5">
                  <c:v>139</c:v>
                </c:pt>
                <c:pt idx="6">
                  <c:v>428</c:v>
                </c:pt>
                <c:pt idx="7">
                  <c:v>239</c:v>
                </c:pt>
                <c:pt idx="8">
                  <c:v>195</c:v>
                </c:pt>
                <c:pt idx="9">
                  <c:v>1341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CEC-45C4-A5B3-6BF45F510FDD}"/>
            </c:ext>
          </c:extLst>
        </c:ser>
        <c:ser>
          <c:idx val="11"/>
          <c:order val="11"/>
          <c:tx>
            <c:strRef>
              <c:f>'Import. 2201 - eaux'!$C$16</c:f>
              <c:strCache>
                <c:ptCount val="1"/>
                <c:pt idx="0">
                  <c:v>Fidji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eaux'!$D$16:$M$16</c:f>
              <c:numCache>
                <c:formatCode>0</c:formatCode>
                <c:ptCount val="10"/>
                <c:pt idx="0">
                  <c:v>565</c:v>
                </c:pt>
                <c:pt idx="1">
                  <c:v>458</c:v>
                </c:pt>
                <c:pt idx="2">
                  <c:v>526</c:v>
                </c:pt>
                <c:pt idx="3">
                  <c:v>550</c:v>
                </c:pt>
                <c:pt idx="4">
                  <c:v>638</c:v>
                </c:pt>
                <c:pt idx="5">
                  <c:v>702</c:v>
                </c:pt>
                <c:pt idx="6">
                  <c:v>940</c:v>
                </c:pt>
                <c:pt idx="7">
                  <c:v>1093</c:v>
                </c:pt>
                <c:pt idx="8">
                  <c:v>658</c:v>
                </c:pt>
                <c:pt idx="9">
                  <c:v>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CEC-45C4-A5B3-6BF45F510FDD}"/>
            </c:ext>
          </c:extLst>
        </c:ser>
        <c:ser>
          <c:idx val="12"/>
          <c:order val="12"/>
          <c:tx>
            <c:strRef>
              <c:f>'Import. 2201 - eaux'!$C$17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eaux'!$D$17:$M$17</c:f>
              <c:numCache>
                <c:formatCode>0</c:formatCode>
                <c:ptCount val="10"/>
                <c:pt idx="0">
                  <c:v>12500</c:v>
                </c:pt>
                <c:pt idx="1">
                  <c:v>20001</c:v>
                </c:pt>
                <c:pt idx="2">
                  <c:v>20846</c:v>
                </c:pt>
                <c:pt idx="3">
                  <c:v>9004</c:v>
                </c:pt>
                <c:pt idx="4">
                  <c:v>8815</c:v>
                </c:pt>
                <c:pt idx="5">
                  <c:v>10122</c:v>
                </c:pt>
                <c:pt idx="6">
                  <c:v>7829</c:v>
                </c:pt>
                <c:pt idx="7">
                  <c:v>3243</c:v>
                </c:pt>
                <c:pt idx="8">
                  <c:v>2370</c:v>
                </c:pt>
                <c:pt idx="9">
                  <c:v>2850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CEC-45C4-A5B3-6BF45F510F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66600"/>
        <c:axId val="46856816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42524</c:v>
                      </c:pt>
                      <c:pt idx="1">
                        <c:v>66206</c:v>
                      </c:pt>
                      <c:pt idx="2">
                        <c:v>70461</c:v>
                      </c:pt>
                      <c:pt idx="3">
                        <c:v>54984</c:v>
                      </c:pt>
                      <c:pt idx="4">
                        <c:v>44490</c:v>
                      </c:pt>
                      <c:pt idx="5">
                        <c:v>42699</c:v>
                      </c:pt>
                      <c:pt idx="6">
                        <c:v>51942</c:v>
                      </c:pt>
                      <c:pt idx="7">
                        <c:v>52377</c:v>
                      </c:pt>
                      <c:pt idx="8">
                        <c:v>48504</c:v>
                      </c:pt>
                      <c:pt idx="9">
                        <c:v>53787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CEC-45C4-A5B3-6BF45F510FD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2201 - eaux'!$D$6:$M$6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19830</c:v>
                      </c:pt>
                      <c:pt idx="1">
                        <c:v>21323</c:v>
                      </c:pt>
                      <c:pt idx="2">
                        <c:v>19670</c:v>
                      </c:pt>
                      <c:pt idx="3">
                        <c:v>21750</c:v>
                      </c:pt>
                      <c:pt idx="4">
                        <c:v>26806</c:v>
                      </c:pt>
                      <c:pt idx="5">
                        <c:v>26321</c:v>
                      </c:pt>
                      <c:pt idx="6">
                        <c:v>32500</c:v>
                      </c:pt>
                      <c:pt idx="7">
                        <c:v>33528</c:v>
                      </c:pt>
                      <c:pt idx="8">
                        <c:v>28782</c:v>
                      </c:pt>
                      <c:pt idx="9">
                        <c:v>35129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FCEC-45C4-A5B3-6BF45F510FDD}"/>
                  </c:ext>
                </c:extLst>
              </c15:ser>
            </c15:filteredBarSeries>
          </c:ext>
        </c:extLst>
      </c:barChart>
      <c:catAx>
        <c:axId val="468566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68168"/>
        <c:crosses val="autoZero"/>
        <c:auto val="1"/>
        <c:lblAlgn val="ctr"/>
        <c:lblOffset val="100"/>
        <c:noMultiLvlLbl val="0"/>
      </c:catAx>
      <c:valAx>
        <c:axId val="468568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66600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746142488954535E-2"/>
          <c:y val="0.68931621661196207"/>
          <c:w val="0.9046572513760609"/>
          <c:h val="0.2909357138136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2201 - eaux'!$C$36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eaux'!$D$36:$M$36</c:f>
              <c:numCache>
                <c:formatCode>0%</c:formatCode>
                <c:ptCount val="10"/>
                <c:pt idx="0">
                  <c:v>9.6745367321982884E-2</c:v>
                </c:pt>
                <c:pt idx="1">
                  <c:v>8.6215750838292596E-2</c:v>
                </c:pt>
                <c:pt idx="2">
                  <c:v>0.10947900256879692</c:v>
                </c:pt>
                <c:pt idx="3">
                  <c:v>0.18756365488142004</c:v>
                </c:pt>
                <c:pt idx="4">
                  <c:v>0.27104967408406383</c:v>
                </c:pt>
                <c:pt idx="5">
                  <c:v>0.32253682756036439</c:v>
                </c:pt>
                <c:pt idx="6">
                  <c:v>0.38602672211312616</c:v>
                </c:pt>
                <c:pt idx="7">
                  <c:v>0.35826794203562634</c:v>
                </c:pt>
                <c:pt idx="8">
                  <c:v>0.31978805871680688</c:v>
                </c:pt>
                <c:pt idx="9">
                  <c:v>0.32515291799133622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57-4C1E-8FD3-19BB4A065DA7}"/>
            </c:ext>
          </c:extLst>
        </c:ser>
        <c:ser>
          <c:idx val="2"/>
          <c:order val="2"/>
          <c:tx>
            <c:strRef>
              <c:f>'Import. 2201 - eaux'!$C$37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eaux'!$D$37:$M$37</c:f>
              <c:numCache>
                <c:formatCode>0%</c:formatCode>
                <c:ptCount val="10"/>
                <c:pt idx="0">
                  <c:v>0.2650503245226225</c:v>
                </c:pt>
                <c:pt idx="1">
                  <c:v>0.16712986738362082</c:v>
                </c:pt>
                <c:pt idx="2">
                  <c:v>0.12367125076283333</c:v>
                </c:pt>
                <c:pt idx="3">
                  <c:v>0.14958897133711624</c:v>
                </c:pt>
                <c:pt idx="4">
                  <c:v>0.23034389750505732</c:v>
                </c:pt>
                <c:pt idx="5">
                  <c:v>0.19937235064053022</c:v>
                </c:pt>
                <c:pt idx="6">
                  <c:v>0.15902352624080707</c:v>
                </c:pt>
                <c:pt idx="7">
                  <c:v>0.19621207782041736</c:v>
                </c:pt>
                <c:pt idx="8">
                  <c:v>0.20000412337126836</c:v>
                </c:pt>
                <c:pt idx="9">
                  <c:v>0.24137802814806553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57-4C1E-8FD3-19BB4A065DA7}"/>
            </c:ext>
          </c:extLst>
        </c:ser>
        <c:ser>
          <c:idx val="3"/>
          <c:order val="3"/>
          <c:tx>
            <c:strRef>
              <c:f>'Import. 2201 - eaux'!$C$38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eaux'!$D$38:$M$38</c:f>
              <c:numCache>
                <c:formatCode>0%</c:formatCode>
                <c:ptCount val="10"/>
                <c:pt idx="0">
                  <c:v>6.1118427241087389E-2</c:v>
                </c:pt>
                <c:pt idx="1">
                  <c:v>2.8788931516780955E-2</c:v>
                </c:pt>
                <c:pt idx="2">
                  <c:v>5.4157619108442967E-2</c:v>
                </c:pt>
                <c:pt idx="3">
                  <c:v>0.12192637858286047</c:v>
                </c:pt>
                <c:pt idx="4">
                  <c:v>5.2663519892110586E-2</c:v>
                </c:pt>
                <c:pt idx="5">
                  <c:v>7.3397503454413454E-2</c:v>
                </c:pt>
                <c:pt idx="6">
                  <c:v>9.6280466674367557E-2</c:v>
                </c:pt>
                <c:pt idx="7">
                  <c:v>0.1066880500983256</c:v>
                </c:pt>
                <c:pt idx="8">
                  <c:v>0.1140112155698499</c:v>
                </c:pt>
                <c:pt idx="9">
                  <c:v>0.11004517820291149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57-4C1E-8FD3-19BB4A065DA7}"/>
            </c:ext>
          </c:extLst>
        </c:ser>
        <c:ser>
          <c:idx val="4"/>
          <c:order val="4"/>
          <c:tx>
            <c:strRef>
              <c:f>'Import. 2201 - eaux'!$C$39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eaux'!$D$39:$M$39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1.0912265386294195E-3</c:v>
                </c:pt>
                <c:pt idx="4">
                  <c:v>0</c:v>
                </c:pt>
                <c:pt idx="5">
                  <c:v>0</c:v>
                </c:pt>
                <c:pt idx="6">
                  <c:v>0.12750760463594007</c:v>
                </c:pt>
                <c:pt idx="7">
                  <c:v>0.16971189644309526</c:v>
                </c:pt>
                <c:pt idx="8">
                  <c:v>0.19612815437902029</c:v>
                </c:pt>
                <c:pt idx="9">
                  <c:v>8.6414932976369749E-2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57-4C1E-8FD3-19BB4A065DA7}"/>
            </c:ext>
          </c:extLst>
        </c:ser>
        <c:ser>
          <c:idx val="5"/>
          <c:order val="5"/>
          <c:tx>
            <c:strRef>
              <c:f>'Import. 2201 - eaux'!$C$40</c:f>
              <c:strCache>
                <c:ptCount val="1"/>
                <c:pt idx="0">
                  <c:v>Norvège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eaux'!$D$40:$M$40</c:f>
              <c:numCache>
                <c:formatCode>0%</c:formatCode>
                <c:ptCount val="10"/>
                <c:pt idx="0">
                  <c:v>2.4315680556862007E-2</c:v>
                </c:pt>
                <c:pt idx="1">
                  <c:v>1.1298069661359997E-2</c:v>
                </c:pt>
                <c:pt idx="2">
                  <c:v>2.9803721207476478E-3</c:v>
                </c:pt>
                <c:pt idx="3">
                  <c:v>1.0239342354139386E-2</c:v>
                </c:pt>
                <c:pt idx="4">
                  <c:v>1.0833895257361205E-2</c:v>
                </c:pt>
                <c:pt idx="5">
                  <c:v>9.2039626220754584E-3</c:v>
                </c:pt>
                <c:pt idx="6">
                  <c:v>7.662392668745909E-3</c:v>
                </c:pt>
                <c:pt idx="7">
                  <c:v>1.6190312541764514E-2</c:v>
                </c:pt>
                <c:pt idx="8">
                  <c:v>3.0079993402605972E-2</c:v>
                </c:pt>
                <c:pt idx="9">
                  <c:v>4.8933757227582871E-2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57-4C1E-8FD3-19BB4A065DA7}"/>
            </c:ext>
          </c:extLst>
        </c:ser>
        <c:ser>
          <c:idx val="6"/>
          <c:order val="6"/>
          <c:tx>
            <c:strRef>
              <c:f>'Import. 2201 - eaux'!$C$41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eaux'!$D$41:$M$41</c:f>
              <c:numCache>
                <c:formatCode>0%</c:formatCode>
                <c:ptCount val="10"/>
                <c:pt idx="0">
                  <c:v>3.9906876117016273E-2</c:v>
                </c:pt>
                <c:pt idx="1">
                  <c:v>3.4090565809745343E-2</c:v>
                </c:pt>
                <c:pt idx="2">
                  <c:v>2.9264415776103093E-2</c:v>
                </c:pt>
                <c:pt idx="3">
                  <c:v>3.3045977011494254E-2</c:v>
                </c:pt>
                <c:pt idx="4">
                  <c:v>5.4933692964711171E-2</c:v>
                </c:pt>
                <c:pt idx="5">
                  <c:v>4.3724677392913185E-2</c:v>
                </c:pt>
                <c:pt idx="6">
                  <c:v>4.5435293211659157E-2</c:v>
                </c:pt>
                <c:pt idx="7">
                  <c:v>5.2141207018347749E-2</c:v>
                </c:pt>
                <c:pt idx="8">
                  <c:v>4.8284677552366817E-2</c:v>
                </c:pt>
                <c:pt idx="9">
                  <c:v>4.0176994441035938E-2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57-4C1E-8FD3-19BB4A065DA7}"/>
            </c:ext>
          </c:extLst>
        </c:ser>
        <c:ser>
          <c:idx val="7"/>
          <c:order val="7"/>
          <c:tx>
            <c:strRef>
              <c:f>'Import. 2201 - eaux'!$C$42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eaux'!$D$42:$M$42</c:f>
              <c:numCache>
                <c:formatCode>0%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3.3100538338425725E-3</c:v>
                </c:pt>
                <c:pt idx="4">
                  <c:v>0</c:v>
                </c:pt>
                <c:pt idx="5">
                  <c:v>2.014098690835851E-3</c:v>
                </c:pt>
                <c:pt idx="6">
                  <c:v>5.7756728658888761E-5</c:v>
                </c:pt>
                <c:pt idx="7">
                  <c:v>1.9856043683296105E-3</c:v>
                </c:pt>
                <c:pt idx="8">
                  <c:v>4.3501566881081971E-3</c:v>
                </c:pt>
                <c:pt idx="9">
                  <c:v>3.0620781973339284E-2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357-4C1E-8FD3-19BB4A065DA7}"/>
            </c:ext>
          </c:extLst>
        </c:ser>
        <c:ser>
          <c:idx val="8"/>
          <c:order val="8"/>
          <c:tx>
            <c:strRef>
              <c:f>'Import. 2201 - eaux'!$C$43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eaux'!$D$43:$M$43</c:f>
              <c:numCache>
                <c:formatCode>0%</c:formatCode>
                <c:ptCount val="10"/>
                <c:pt idx="0">
                  <c:v>0.20348509077226978</c:v>
                </c:pt>
                <c:pt idx="1">
                  <c:v>0.35800380630154366</c:v>
                </c:pt>
                <c:pt idx="2">
                  <c:v>0.3766622670697265</c:v>
                </c:pt>
                <c:pt idx="3">
                  <c:v>0.3165102575294631</c:v>
                </c:pt>
                <c:pt idx="4">
                  <c:v>0.16468869408855924</c:v>
                </c:pt>
                <c:pt idx="5">
                  <c:v>9.2999836061734467E-2</c:v>
                </c:pt>
                <c:pt idx="6">
                  <c:v>9.4335990142851642E-4</c:v>
                </c:pt>
                <c:pt idx="7">
                  <c:v>1.1455409817286214E-2</c:v>
                </c:pt>
                <c:pt idx="8">
                  <c:v>2.0905492330529442E-2</c:v>
                </c:pt>
                <c:pt idx="9">
                  <c:v>2.7478758807890382E-2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357-4C1E-8FD3-19BB4A065DA7}"/>
            </c:ext>
          </c:extLst>
        </c:ser>
        <c:ser>
          <c:idx val="9"/>
          <c:order val="9"/>
          <c:tx>
            <c:strRef>
              <c:f>'Import. 2201 - eaux'!$C$44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eaux'!$D$44:$M$44</c:f>
              <c:numCache>
                <c:formatCode>0%</c:formatCode>
                <c:ptCount val="10"/>
                <c:pt idx="0">
                  <c:v>2.1399680180603895E-3</c:v>
                </c:pt>
                <c:pt idx="1">
                  <c:v>5.4526780050146509E-3</c:v>
                </c:pt>
                <c:pt idx="2">
                  <c:v>4.6834419040320176E-4</c:v>
                </c:pt>
                <c:pt idx="3">
                  <c:v>2.9644987632765894E-3</c:v>
                </c:pt>
                <c:pt idx="4">
                  <c:v>3.0119127893908746E-3</c:v>
                </c:pt>
                <c:pt idx="5">
                  <c:v>3.2553455584439918E-3</c:v>
                </c:pt>
                <c:pt idx="6">
                  <c:v>8.2399599553347972E-3</c:v>
                </c:pt>
                <c:pt idx="7">
                  <c:v>4.563071577219008E-3</c:v>
                </c:pt>
                <c:pt idx="8">
                  <c:v>4.0202869866402769E-3</c:v>
                </c:pt>
                <c:pt idx="9">
                  <c:v>2.4931674940041275E-2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57-4C1E-8FD3-19BB4A065DA7}"/>
            </c:ext>
          </c:extLst>
        </c:ser>
        <c:ser>
          <c:idx val="10"/>
          <c:order val="10"/>
          <c:tx>
            <c:strRef>
              <c:f>'Import. 2201 - eaux'!$C$45</c:f>
              <c:strCache>
                <c:ptCount val="1"/>
                <c:pt idx="0">
                  <c:v>Fidji</c:v>
                </c:pt>
              </c:strCache>
            </c:strRef>
          </c:tx>
          <c:spPr>
            <a:solidFill>
              <a:schemeClr val="bg2">
                <a:lumMod val="9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eaux'!$D$45:$M$45</c:f>
              <c:numCache>
                <c:formatCode>0%</c:formatCode>
                <c:ptCount val="10"/>
                <c:pt idx="0">
                  <c:v>1.3286614617627692E-2</c:v>
                </c:pt>
                <c:pt idx="1">
                  <c:v>6.9178020119022446E-3</c:v>
                </c:pt>
                <c:pt idx="2">
                  <c:v>7.4651225500631559E-3</c:v>
                </c:pt>
                <c:pt idx="3">
                  <c:v>1.0002909937436345E-2</c:v>
                </c:pt>
                <c:pt idx="4">
                  <c:v>1.4340301191278939E-2</c:v>
                </c:pt>
                <c:pt idx="5">
                  <c:v>1.6440666057753107E-2</c:v>
                </c:pt>
                <c:pt idx="6">
                  <c:v>1.809710831311848E-2</c:v>
                </c:pt>
                <c:pt idx="7">
                  <c:v>2.0867938217156386E-2</c:v>
                </c:pt>
                <c:pt idx="8">
                  <c:v>1.3565891472868217E-2</c:v>
                </c:pt>
                <c:pt idx="9">
                  <c:v>1.1880194098945841E-2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357-4C1E-8FD3-19BB4A065DA7}"/>
            </c:ext>
          </c:extLst>
        </c:ser>
        <c:ser>
          <c:idx val="11"/>
          <c:order val="11"/>
          <c:tx>
            <c:strRef>
              <c:f>'Import. 2201 - eaux'!$C$46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2201 - eaux'!$D$34:$M$34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2201 - eaux'!$D$46:$M$46</c:f>
              <c:numCache>
                <c:formatCode>0%</c:formatCode>
                <c:ptCount val="10"/>
                <c:pt idx="0">
                  <c:v>0.2939516508324711</c:v>
                </c:pt>
                <c:pt idx="1">
                  <c:v>0.30210252847173974</c:v>
                </c:pt>
                <c:pt idx="2">
                  <c:v>0.29585160585288317</c:v>
                </c:pt>
                <c:pt idx="3">
                  <c:v>0.16375672923032156</c:v>
                </c:pt>
                <c:pt idx="4">
                  <c:v>0.19813441222746683</c:v>
                </c:pt>
                <c:pt idx="5">
                  <c:v>0.23705473196093585</c:v>
                </c:pt>
                <c:pt idx="6">
                  <c:v>0.15072580955681336</c:v>
                </c:pt>
                <c:pt idx="7">
                  <c:v>6.1916490062431981E-2</c:v>
                </c:pt>
                <c:pt idx="8">
                  <c:v>4.8861949529935673E-2</c:v>
                </c:pt>
                <c:pt idx="9">
                  <c:v>5.2986781192481458E-2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357-4C1E-8FD3-19BB4A065D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422664"/>
        <c:axId val="4554230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2201 - eaux'!$C$35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2201 - eaux'!$D$34:$M$34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2201 - eaux'!$D$35:$M$35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0.7060483491675289</c:v>
                      </c:pt>
                      <c:pt idx="1">
                        <c:v>0.69789747152826032</c:v>
                      </c:pt>
                      <c:pt idx="2">
                        <c:v>0.70414839414711683</c:v>
                      </c:pt>
                      <c:pt idx="3">
                        <c:v>0.83624327076967819</c:v>
                      </c:pt>
                      <c:pt idx="4">
                        <c:v>0.80186558777253314</c:v>
                      </c:pt>
                      <c:pt idx="5">
                        <c:v>0.76294526803906404</c:v>
                      </c:pt>
                      <c:pt idx="6">
                        <c:v>0.84927419044318653</c:v>
                      </c:pt>
                      <c:pt idx="7">
                        <c:v>0.93808350993756806</c:v>
                      </c:pt>
                      <c:pt idx="8">
                        <c:v>0.95113805047006439</c:v>
                      </c:pt>
                      <c:pt idx="9">
                        <c:v>0.94701321880751843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357-4C1E-8FD3-19BB4A065DA7}"/>
                  </c:ext>
                </c:extLst>
              </c15:ser>
            </c15:filteredBarSeries>
          </c:ext>
        </c:extLst>
      </c:barChart>
      <c:catAx>
        <c:axId val="455422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23056"/>
        <c:crosses val="autoZero"/>
        <c:auto val="1"/>
        <c:lblAlgn val="ctr"/>
        <c:lblOffset val="100"/>
        <c:noMultiLvlLbl val="0"/>
      </c:catAx>
      <c:valAx>
        <c:axId val="4554230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22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482445718032922E-2"/>
          <c:y val="0.68931621661196207"/>
          <c:w val="0.90651755428196712"/>
          <c:h val="0.2909357138136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2202 - eaux ar.'!$C$7</c:f>
              <c:strCache>
                <c:ptCount val="1"/>
                <c:pt idx="0">
                  <c:v>Bangladesh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ar.'!$D$7:$M$7</c:f>
              <c:numCache>
                <c:formatCode>0</c:formatCode>
                <c:ptCount val="10"/>
                <c:pt idx="0">
                  <c:v>1029</c:v>
                </c:pt>
                <c:pt idx="1">
                  <c:v>522</c:v>
                </c:pt>
                <c:pt idx="2">
                  <c:v>7374</c:v>
                </c:pt>
                <c:pt idx="3">
                  <c:v>5205</c:v>
                </c:pt>
                <c:pt idx="4">
                  <c:v>3582</c:v>
                </c:pt>
                <c:pt idx="5">
                  <c:v>1512</c:v>
                </c:pt>
                <c:pt idx="6">
                  <c:v>2003</c:v>
                </c:pt>
                <c:pt idx="7">
                  <c:v>4244</c:v>
                </c:pt>
                <c:pt idx="8">
                  <c:v>5454</c:v>
                </c:pt>
                <c:pt idx="9">
                  <c:v>7559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FB-4AB3-A041-C2B74023CBC2}"/>
            </c:ext>
          </c:extLst>
        </c:ser>
        <c:ser>
          <c:idx val="3"/>
          <c:order val="3"/>
          <c:tx>
            <c:strRef>
              <c:f>'Import. 2202 - eaux ar.'!$C$8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ar.'!$D$8:$M$8</c:f>
              <c:numCache>
                <c:formatCode>0</c:formatCode>
                <c:ptCount val="10"/>
                <c:pt idx="0">
                  <c:v>1795</c:v>
                </c:pt>
                <c:pt idx="1">
                  <c:v>3950</c:v>
                </c:pt>
                <c:pt idx="2">
                  <c:v>2505</c:v>
                </c:pt>
                <c:pt idx="3">
                  <c:v>2698</c:v>
                </c:pt>
                <c:pt idx="4">
                  <c:v>4983</c:v>
                </c:pt>
                <c:pt idx="5">
                  <c:v>7622</c:v>
                </c:pt>
                <c:pt idx="6">
                  <c:v>4948</c:v>
                </c:pt>
                <c:pt idx="7">
                  <c:v>8418</c:v>
                </c:pt>
                <c:pt idx="8">
                  <c:v>6346</c:v>
                </c:pt>
                <c:pt idx="9">
                  <c:v>7102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FB-4AB3-A041-C2B74023CBC2}"/>
            </c:ext>
          </c:extLst>
        </c:ser>
        <c:ser>
          <c:idx val="4"/>
          <c:order val="4"/>
          <c:tx>
            <c:strRef>
              <c:f>'Import. 2202 - eaux ar.'!$C$9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ar.'!$D$9:$M$9</c:f>
              <c:numCache>
                <c:formatCode>0</c:formatCode>
                <c:ptCount val="10"/>
                <c:pt idx="0">
                  <c:v>12111</c:v>
                </c:pt>
                <c:pt idx="1">
                  <c:v>22858</c:v>
                </c:pt>
                <c:pt idx="2">
                  <c:v>6697</c:v>
                </c:pt>
                <c:pt idx="3">
                  <c:v>3304</c:v>
                </c:pt>
                <c:pt idx="4">
                  <c:v>2687</c:v>
                </c:pt>
                <c:pt idx="5">
                  <c:v>4257</c:v>
                </c:pt>
                <c:pt idx="6">
                  <c:v>7015</c:v>
                </c:pt>
                <c:pt idx="7">
                  <c:v>4089</c:v>
                </c:pt>
                <c:pt idx="8">
                  <c:v>4933</c:v>
                </c:pt>
                <c:pt idx="9">
                  <c:v>6325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FB-4AB3-A041-C2B74023CBC2}"/>
            </c:ext>
          </c:extLst>
        </c:ser>
        <c:ser>
          <c:idx val="5"/>
          <c:order val="5"/>
          <c:tx>
            <c:strRef>
              <c:f>'Import. 2202 - eaux ar.'!$C$10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ar.'!$D$10:$M$10</c:f>
              <c:numCache>
                <c:formatCode>0</c:formatCode>
                <c:ptCount val="10"/>
                <c:pt idx="0">
                  <c:v>394</c:v>
                </c:pt>
                <c:pt idx="1">
                  <c:v>311</c:v>
                </c:pt>
                <c:pt idx="2">
                  <c:v>339</c:v>
                </c:pt>
                <c:pt idx="3">
                  <c:v>488</c:v>
                </c:pt>
                <c:pt idx="4">
                  <c:v>171</c:v>
                </c:pt>
                <c:pt idx="5">
                  <c:v>2532</c:v>
                </c:pt>
                <c:pt idx="6">
                  <c:v>4864</c:v>
                </c:pt>
                <c:pt idx="7">
                  <c:v>6253</c:v>
                </c:pt>
                <c:pt idx="8">
                  <c:v>5370</c:v>
                </c:pt>
                <c:pt idx="9">
                  <c:v>5720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FB-4AB3-A041-C2B74023CBC2}"/>
            </c:ext>
          </c:extLst>
        </c:ser>
        <c:ser>
          <c:idx val="6"/>
          <c:order val="6"/>
          <c:tx>
            <c:strRef>
              <c:f>'Import. 2202 - eaux ar.'!$C$11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ar.'!$D$11:$M$11</c:f>
              <c:numCache>
                <c:formatCode>0</c:formatCode>
                <c:ptCount val="10"/>
                <c:pt idx="0">
                  <c:v>11579</c:v>
                </c:pt>
                <c:pt idx="1">
                  <c:v>10515</c:v>
                </c:pt>
                <c:pt idx="2">
                  <c:v>7126</c:v>
                </c:pt>
                <c:pt idx="3">
                  <c:v>3137</c:v>
                </c:pt>
                <c:pt idx="4">
                  <c:v>3526</c:v>
                </c:pt>
                <c:pt idx="5">
                  <c:v>3879</c:v>
                </c:pt>
                <c:pt idx="6">
                  <c:v>4209</c:v>
                </c:pt>
                <c:pt idx="7">
                  <c:v>4883</c:v>
                </c:pt>
                <c:pt idx="8">
                  <c:v>4145</c:v>
                </c:pt>
                <c:pt idx="9">
                  <c:v>5397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FB-4AB3-A041-C2B74023CBC2}"/>
            </c:ext>
          </c:extLst>
        </c:ser>
        <c:ser>
          <c:idx val="7"/>
          <c:order val="7"/>
          <c:tx>
            <c:strRef>
              <c:f>'Import. 2202 - eaux ar.'!$C$12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ar.'!$D$12:$M$12</c:f>
              <c:numCache>
                <c:formatCode>0</c:formatCode>
                <c:ptCount val="10"/>
                <c:pt idx="0">
                  <c:v>4296</c:v>
                </c:pt>
                <c:pt idx="1">
                  <c:v>4332</c:v>
                </c:pt>
                <c:pt idx="2">
                  <c:v>513</c:v>
                </c:pt>
                <c:pt idx="3">
                  <c:v>637</c:v>
                </c:pt>
                <c:pt idx="4">
                  <c:v>153</c:v>
                </c:pt>
                <c:pt idx="5">
                  <c:v>88</c:v>
                </c:pt>
                <c:pt idx="6">
                  <c:v>2839</c:v>
                </c:pt>
                <c:pt idx="7">
                  <c:v>4059</c:v>
                </c:pt>
                <c:pt idx="8">
                  <c:v>7195</c:v>
                </c:pt>
                <c:pt idx="9">
                  <c:v>4401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FB-4AB3-A041-C2B74023CBC2}"/>
            </c:ext>
          </c:extLst>
        </c:ser>
        <c:ser>
          <c:idx val="8"/>
          <c:order val="8"/>
          <c:tx>
            <c:strRef>
              <c:f>'Import. 2202 - eaux ar.'!$C$13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ar.'!$D$13:$M$13</c:f>
              <c:numCache>
                <c:formatCode>0</c:formatCode>
                <c:ptCount val="10"/>
                <c:pt idx="0">
                  <c:v>8333</c:v>
                </c:pt>
                <c:pt idx="1">
                  <c:v>5996</c:v>
                </c:pt>
                <c:pt idx="2">
                  <c:v>4398</c:v>
                </c:pt>
                <c:pt idx="3">
                  <c:v>2882</c:v>
                </c:pt>
                <c:pt idx="4">
                  <c:v>1880</c:v>
                </c:pt>
                <c:pt idx="5">
                  <c:v>1295</c:v>
                </c:pt>
                <c:pt idx="6">
                  <c:v>1651</c:v>
                </c:pt>
                <c:pt idx="7">
                  <c:v>2291</c:v>
                </c:pt>
                <c:pt idx="8">
                  <c:v>2994</c:v>
                </c:pt>
                <c:pt idx="9">
                  <c:v>3704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FB-4AB3-A041-C2B74023CBC2}"/>
            </c:ext>
          </c:extLst>
        </c:ser>
        <c:ser>
          <c:idx val="9"/>
          <c:order val="9"/>
          <c:tx>
            <c:strRef>
              <c:f>'Import. 2202 - eaux ar.'!$C$14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ar.'!$D$14:$M$14</c:f>
              <c:numCache>
                <c:formatCode>0</c:formatCode>
                <c:ptCount val="10"/>
                <c:pt idx="0">
                  <c:v>24</c:v>
                </c:pt>
                <c:pt idx="1">
                  <c:v>0</c:v>
                </c:pt>
                <c:pt idx="2">
                  <c:v>126</c:v>
                </c:pt>
                <c:pt idx="3">
                  <c:v>108</c:v>
                </c:pt>
                <c:pt idx="4">
                  <c:v>966</c:v>
                </c:pt>
                <c:pt idx="5">
                  <c:v>1662</c:v>
                </c:pt>
                <c:pt idx="6">
                  <c:v>631</c:v>
                </c:pt>
                <c:pt idx="7">
                  <c:v>530</c:v>
                </c:pt>
                <c:pt idx="8">
                  <c:v>1827</c:v>
                </c:pt>
                <c:pt idx="9">
                  <c:v>3639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2FB-4AB3-A041-C2B74023CBC2}"/>
            </c:ext>
          </c:extLst>
        </c:ser>
        <c:ser>
          <c:idx val="10"/>
          <c:order val="10"/>
          <c:tx>
            <c:strRef>
              <c:f>'Import. 2202 - eaux ar.'!$C$15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ar.'!$D$15:$M$15</c:f>
              <c:numCache>
                <c:formatCode>0</c:formatCode>
                <c:ptCount val="10"/>
                <c:pt idx="0">
                  <c:v>22036</c:v>
                </c:pt>
                <c:pt idx="1">
                  <c:v>17132</c:v>
                </c:pt>
                <c:pt idx="2">
                  <c:v>4904</c:v>
                </c:pt>
                <c:pt idx="3">
                  <c:v>8683</c:v>
                </c:pt>
                <c:pt idx="4">
                  <c:v>4384</c:v>
                </c:pt>
                <c:pt idx="5">
                  <c:v>18199</c:v>
                </c:pt>
                <c:pt idx="6">
                  <c:v>9610</c:v>
                </c:pt>
                <c:pt idx="7">
                  <c:v>6121</c:v>
                </c:pt>
                <c:pt idx="8">
                  <c:v>6729</c:v>
                </c:pt>
                <c:pt idx="9">
                  <c:v>3060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2FB-4AB3-A041-C2B74023CBC2}"/>
            </c:ext>
          </c:extLst>
        </c:ser>
        <c:ser>
          <c:idx val="11"/>
          <c:order val="11"/>
          <c:tx>
            <c:strRef>
              <c:f>'Import. 2202 - eaux ar.'!$C$16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ar.'!$D$16:$M$16</c:f>
              <c:numCache>
                <c:formatCode>0</c:formatCode>
                <c:ptCount val="10"/>
                <c:pt idx="0">
                  <c:v>38642</c:v>
                </c:pt>
                <c:pt idx="1">
                  <c:v>24714</c:v>
                </c:pt>
                <c:pt idx="2">
                  <c:v>7969</c:v>
                </c:pt>
                <c:pt idx="3">
                  <c:v>1416</c:v>
                </c:pt>
                <c:pt idx="4">
                  <c:v>1639</c:v>
                </c:pt>
                <c:pt idx="5">
                  <c:v>2867</c:v>
                </c:pt>
                <c:pt idx="6">
                  <c:v>3502</c:v>
                </c:pt>
                <c:pt idx="7">
                  <c:v>2662</c:v>
                </c:pt>
                <c:pt idx="8">
                  <c:v>3044</c:v>
                </c:pt>
                <c:pt idx="9">
                  <c:v>2945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2FB-4AB3-A041-C2B74023CBC2}"/>
            </c:ext>
          </c:extLst>
        </c:ser>
        <c:ser>
          <c:idx val="12"/>
          <c:order val="12"/>
          <c:tx>
            <c:strRef>
              <c:f>'Import. 2202 - eaux ar.'!$C$17</c:f>
              <c:strCache>
                <c:ptCount val="1"/>
                <c:pt idx="0">
                  <c:v>Koweït (12)</c:v>
                </c:pt>
              </c:strCache>
            </c:strRef>
          </c:tx>
          <c:spPr>
            <a:solidFill>
              <a:srgbClr val="800000"/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ar.'!$D$17:$M$17</c:f>
              <c:numCache>
                <c:formatCode>0</c:formatCode>
                <c:ptCount val="10"/>
                <c:pt idx="0">
                  <c:v>25553</c:v>
                </c:pt>
                <c:pt idx="1">
                  <c:v>43865</c:v>
                </c:pt>
                <c:pt idx="2">
                  <c:v>36844</c:v>
                </c:pt>
                <c:pt idx="3">
                  <c:v>51876</c:v>
                </c:pt>
                <c:pt idx="4">
                  <c:v>75399</c:v>
                </c:pt>
                <c:pt idx="5">
                  <c:v>68854</c:v>
                </c:pt>
                <c:pt idx="6">
                  <c:v>41268</c:v>
                </c:pt>
                <c:pt idx="7">
                  <c:v>429</c:v>
                </c:pt>
                <c:pt idx="8">
                  <c:v>1259</c:v>
                </c:pt>
                <c:pt idx="9">
                  <c:v>2734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2FB-4AB3-A041-C2B74023CBC2}"/>
            </c:ext>
          </c:extLst>
        </c:ser>
        <c:ser>
          <c:idx val="13"/>
          <c:order val="13"/>
          <c:tx>
            <c:strRef>
              <c:f>'Import. 2202 - eaux ar.'!$C$18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ar.'!$D$18:$M$18</c:f>
              <c:numCache>
                <c:formatCode>0</c:formatCode>
                <c:ptCount val="10"/>
                <c:pt idx="0">
                  <c:v>58695</c:v>
                </c:pt>
                <c:pt idx="1">
                  <c:v>67436</c:v>
                </c:pt>
                <c:pt idx="2">
                  <c:v>66463</c:v>
                </c:pt>
                <c:pt idx="3">
                  <c:v>89440</c:v>
                </c:pt>
                <c:pt idx="4">
                  <c:v>119930</c:v>
                </c:pt>
                <c:pt idx="5">
                  <c:v>118674</c:v>
                </c:pt>
                <c:pt idx="6">
                  <c:v>81266</c:v>
                </c:pt>
                <c:pt idx="7">
                  <c:v>22400</c:v>
                </c:pt>
                <c:pt idx="8">
                  <c:v>21095</c:v>
                </c:pt>
                <c:pt idx="9">
                  <c:v>18590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2FB-4AB3-A041-C2B74023CB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424624"/>
        <c:axId val="4554250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158934</c:v>
                      </c:pt>
                      <c:pt idx="1">
                        <c:v>157766</c:v>
                      </c:pt>
                      <c:pt idx="2">
                        <c:v>108414</c:v>
                      </c:pt>
                      <c:pt idx="3">
                        <c:v>117998</c:v>
                      </c:pt>
                      <c:pt idx="4">
                        <c:v>143901</c:v>
                      </c:pt>
                      <c:pt idx="5">
                        <c:v>162587</c:v>
                      </c:pt>
                      <c:pt idx="6">
                        <c:v>122538</c:v>
                      </c:pt>
                      <c:pt idx="7">
                        <c:v>65950</c:v>
                      </c:pt>
                      <c:pt idx="8">
                        <c:v>69132</c:v>
                      </c:pt>
                      <c:pt idx="9">
                        <c:v>68442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92FB-4AB3-A041-C2B74023CBC2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2202 - eaux ar.'!$D$6:$M$6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61501</c:v>
                      </c:pt>
                      <c:pt idx="1">
                        <c:v>46515</c:v>
                      </c:pt>
                      <c:pt idx="2">
                        <c:v>34117</c:v>
                      </c:pt>
                      <c:pt idx="3">
                        <c:v>28224</c:v>
                      </c:pt>
                      <c:pt idx="4">
                        <c:v>41323</c:v>
                      </c:pt>
                      <c:pt idx="5">
                        <c:v>54555</c:v>
                      </c:pt>
                      <c:pt idx="6">
                        <c:v>39099</c:v>
                      </c:pt>
                      <c:pt idx="7">
                        <c:v>37466</c:v>
                      </c:pt>
                      <c:pt idx="8">
                        <c:v>31638</c:v>
                      </c:pt>
                      <c:pt idx="9">
                        <c:v>28710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92FB-4AB3-A041-C2B74023CBC2}"/>
                  </c:ext>
                </c:extLst>
              </c15:ser>
            </c15:filteredBarSeries>
          </c:ext>
        </c:extLst>
      </c:barChart>
      <c:catAx>
        <c:axId val="455424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25016"/>
        <c:crosses val="autoZero"/>
        <c:auto val="1"/>
        <c:lblAlgn val="ctr"/>
        <c:lblOffset val="100"/>
        <c:noMultiLvlLbl val="0"/>
      </c:catAx>
      <c:valAx>
        <c:axId val="455425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24624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044645953478809E-2"/>
          <c:y val="0.69004343196839013"/>
          <c:w val="0.91795535404652118"/>
          <c:h val="0.290254722625423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2202 - eaux ar.'!$C$38</c:f>
              <c:strCache>
                <c:ptCount val="1"/>
                <c:pt idx="0">
                  <c:v>Bangladesh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ar.'!$D$38:$M$38</c:f>
              <c:numCache>
                <c:formatCode>0%</c:formatCode>
                <c:ptCount val="10"/>
                <c:pt idx="0">
                  <c:v>6.4743855940201595E-3</c:v>
                </c:pt>
                <c:pt idx="1">
                  <c:v>3.3086976915178176E-3</c:v>
                </c:pt>
                <c:pt idx="2">
                  <c:v>6.8017045768996628E-2</c:v>
                </c:pt>
                <c:pt idx="3">
                  <c:v>4.4110917134188715E-2</c:v>
                </c:pt>
                <c:pt idx="4">
                  <c:v>2.489211332791294E-2</c:v>
                </c:pt>
                <c:pt idx="5">
                  <c:v>9.2996365023033829E-3</c:v>
                </c:pt>
                <c:pt idx="6">
                  <c:v>1.6345949827808518E-2</c:v>
                </c:pt>
                <c:pt idx="7">
                  <c:v>6.4351781652767254E-2</c:v>
                </c:pt>
                <c:pt idx="8">
                  <c:v>7.8892553376149976E-2</c:v>
                </c:pt>
                <c:pt idx="9">
                  <c:v>0.11044387948920253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8F-44B7-8114-E9E60CDCE58A}"/>
            </c:ext>
          </c:extLst>
        </c:ser>
        <c:ser>
          <c:idx val="2"/>
          <c:order val="2"/>
          <c:tx>
            <c:strRef>
              <c:f>'Import. 2202 - eaux ar.'!$C$39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ar.'!$D$39:$M$39</c:f>
              <c:numCache>
                <c:formatCode>0%</c:formatCode>
                <c:ptCount val="10"/>
                <c:pt idx="0">
                  <c:v>1.1293996250015729E-2</c:v>
                </c:pt>
                <c:pt idx="1">
                  <c:v>2.5037080232749767E-2</c:v>
                </c:pt>
                <c:pt idx="2">
                  <c:v>2.3105871935358901E-2</c:v>
                </c:pt>
                <c:pt idx="3">
                  <c:v>2.2864794318547772E-2</c:v>
                </c:pt>
                <c:pt idx="4">
                  <c:v>3.4627973398378052E-2</c:v>
                </c:pt>
                <c:pt idx="5">
                  <c:v>4.687951681253729E-2</c:v>
                </c:pt>
                <c:pt idx="6">
                  <c:v>4.0379310907636815E-2</c:v>
                </c:pt>
                <c:pt idx="7">
                  <c:v>0.12764215314632296</c:v>
                </c:pt>
                <c:pt idx="8">
                  <c:v>9.1795405890181106E-2</c:v>
                </c:pt>
                <c:pt idx="9">
                  <c:v>0.10376669296630724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8F-44B7-8114-E9E60CDCE58A}"/>
            </c:ext>
          </c:extLst>
        </c:ser>
        <c:ser>
          <c:idx val="3"/>
          <c:order val="3"/>
          <c:tx>
            <c:strRef>
              <c:f>'Import. 2202 - eaux ar.'!$C$40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ar.'!$D$40:$M$40</c:f>
              <c:numCache>
                <c:formatCode>0%</c:formatCode>
                <c:ptCount val="10"/>
                <c:pt idx="0">
                  <c:v>7.6201442108044845E-2</c:v>
                </c:pt>
                <c:pt idx="1">
                  <c:v>0.14488546328106183</c:v>
                </c:pt>
                <c:pt idx="2">
                  <c:v>6.1772464810817794E-2</c:v>
                </c:pt>
                <c:pt idx="3">
                  <c:v>2.800047458431499E-2</c:v>
                </c:pt>
                <c:pt idx="4">
                  <c:v>1.8672559606952001E-2</c:v>
                </c:pt>
                <c:pt idx="5">
                  <c:v>2.6182905152318452E-2</c:v>
                </c:pt>
                <c:pt idx="6">
                  <c:v>5.7247547699489136E-2</c:v>
                </c:pt>
                <c:pt idx="7">
                  <c:v>6.2001516300227447E-2</c:v>
                </c:pt>
                <c:pt idx="8">
                  <c:v>7.1356246022102637E-2</c:v>
                </c:pt>
                <c:pt idx="9">
                  <c:v>9.2414014786242366E-2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8F-44B7-8114-E9E60CDCE58A}"/>
            </c:ext>
          </c:extLst>
        </c:ser>
        <c:ser>
          <c:idx val="4"/>
          <c:order val="4"/>
          <c:tx>
            <c:strRef>
              <c:f>'Import. 2202 - eaux ar.'!$C$41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ar.'!$D$41:$M$41</c:f>
              <c:numCache>
                <c:formatCode>0%</c:formatCode>
                <c:ptCount val="10"/>
                <c:pt idx="0">
                  <c:v>2.4790164470786615E-3</c:v>
                </c:pt>
                <c:pt idx="1">
                  <c:v>1.9712739119962476E-3</c:v>
                </c:pt>
                <c:pt idx="2">
                  <c:v>3.1269024295755162E-3</c:v>
                </c:pt>
                <c:pt idx="3">
                  <c:v>4.1356633163273952E-3</c:v>
                </c:pt>
                <c:pt idx="4">
                  <c:v>1.1883169679154418E-3</c:v>
                </c:pt>
                <c:pt idx="5">
                  <c:v>1.5573200809412806E-2</c:v>
                </c:pt>
                <c:pt idx="6">
                  <c:v>3.9693809267329315E-2</c:v>
                </c:pt>
                <c:pt idx="7">
                  <c:v>9.481425322213799E-2</c:v>
                </c:pt>
                <c:pt idx="8">
                  <c:v>7.7677486547474403E-2</c:v>
                </c:pt>
                <c:pt idx="9">
                  <c:v>8.3574413371906145E-2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8F-44B7-8114-E9E60CDCE58A}"/>
            </c:ext>
          </c:extLst>
        </c:ser>
        <c:ser>
          <c:idx val="5"/>
          <c:order val="5"/>
          <c:tx>
            <c:strRef>
              <c:f>'Import. 2202 - eaux ar.'!$C$42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ar.'!$D$42:$M$42</c:f>
              <c:numCache>
                <c:formatCode>0%</c:formatCode>
                <c:ptCount val="10"/>
                <c:pt idx="0">
                  <c:v>7.2854140712497018E-2</c:v>
                </c:pt>
                <c:pt idx="1">
                  <c:v>6.6649341429712364E-2</c:v>
                </c:pt>
                <c:pt idx="2">
                  <c:v>6.5729518327891229E-2</c:v>
                </c:pt>
                <c:pt idx="3">
                  <c:v>2.6585196359260325E-2</c:v>
                </c:pt>
                <c:pt idx="4">
                  <c:v>2.4502956893975719E-2</c:v>
                </c:pt>
                <c:pt idx="5">
                  <c:v>2.3857996026742604E-2</c:v>
                </c:pt>
                <c:pt idx="6">
                  <c:v>3.434852861969348E-2</c:v>
                </c:pt>
                <c:pt idx="7">
                  <c:v>7.4040940106141012E-2</c:v>
                </c:pt>
                <c:pt idx="8">
                  <c:v>5.995776196262223E-2</c:v>
                </c:pt>
                <c:pt idx="9">
                  <c:v>7.8855088980450599E-2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98F-44B7-8114-E9E60CDCE58A}"/>
            </c:ext>
          </c:extLst>
        </c:ser>
        <c:ser>
          <c:idx val="6"/>
          <c:order val="6"/>
          <c:tx>
            <c:strRef>
              <c:f>'Import. 2202 - eaux ar.'!$C$43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5050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ar.'!$D$43:$M$43</c:f>
              <c:numCache>
                <c:formatCode>0%</c:formatCode>
                <c:ptCount val="10"/>
                <c:pt idx="0">
                  <c:v>2.7030087961040433E-2</c:v>
                </c:pt>
                <c:pt idx="1">
                  <c:v>2.7458387738803037E-2</c:v>
                </c:pt>
                <c:pt idx="2">
                  <c:v>4.7318611987381704E-3</c:v>
                </c:pt>
                <c:pt idx="3">
                  <c:v>5.3983965829929323E-3</c:v>
                </c:pt>
                <c:pt idx="4">
                  <c:v>1.0632309712927637E-3</c:v>
                </c:pt>
                <c:pt idx="5">
                  <c:v>5.4124868531924442E-4</c:v>
                </c:pt>
                <c:pt idx="6">
                  <c:v>2.3168323295630743E-2</c:v>
                </c:pt>
                <c:pt idx="7">
                  <c:v>6.1546626231993938E-2</c:v>
                </c:pt>
                <c:pt idx="8">
                  <c:v>0.10407625990858069</c:v>
                </c:pt>
                <c:pt idx="9">
                  <c:v>6.4302621197510304E-2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8F-44B7-8114-E9E60CDCE58A}"/>
            </c:ext>
          </c:extLst>
        </c:ser>
        <c:ser>
          <c:idx val="7"/>
          <c:order val="7"/>
          <c:tx>
            <c:strRef>
              <c:f>'Import. 2202 - eaux ar.'!$C$44</c:f>
              <c:strCache>
                <c:ptCount val="1"/>
                <c:pt idx="0">
                  <c:v>Thaïlande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ar.'!$D$44:$M$44</c:f>
              <c:numCache>
                <c:formatCode>0%</c:formatCode>
                <c:ptCount val="10"/>
                <c:pt idx="0">
                  <c:v>5.2430568663722046E-2</c:v>
                </c:pt>
                <c:pt idx="1">
                  <c:v>3.8005653943181672E-2</c:v>
                </c:pt>
                <c:pt idx="2">
                  <c:v>4.0566716475731915E-2</c:v>
                </c:pt>
                <c:pt idx="3">
                  <c:v>2.4424142782081052E-2</c:v>
                </c:pt>
                <c:pt idx="4">
                  <c:v>1.3064537425035267E-2</c:v>
                </c:pt>
                <c:pt idx="5">
                  <c:v>7.9649664487320641E-3</c:v>
                </c:pt>
                <c:pt idx="6">
                  <c:v>1.3473371525567579E-2</c:v>
                </c:pt>
                <c:pt idx="7">
                  <c:v>3.4738438210765735E-2</c:v>
                </c:pt>
                <c:pt idx="8">
                  <c:v>4.330845339350807E-2</c:v>
                </c:pt>
                <c:pt idx="9">
                  <c:v>5.411881593173782E-2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8F-44B7-8114-E9E60CDCE58A}"/>
            </c:ext>
          </c:extLst>
        </c:ser>
        <c:ser>
          <c:idx val="8"/>
          <c:order val="8"/>
          <c:tx>
            <c:strRef>
              <c:f>'Import. 2202 - eaux ar.'!$C$45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ar.'!$D$45:$M$45</c:f>
              <c:numCache>
                <c:formatCode>0%</c:formatCode>
                <c:ptCount val="10"/>
                <c:pt idx="0">
                  <c:v>1.5100607799463928E-4</c:v>
                </c:pt>
                <c:pt idx="1">
                  <c:v>0</c:v>
                </c:pt>
                <c:pt idx="2">
                  <c:v>1.1622115224970944E-3</c:v>
                </c:pt>
                <c:pt idx="3">
                  <c:v>9.1526975033475138E-4</c:v>
                </c:pt>
                <c:pt idx="4">
                  <c:v>6.7129484854170579E-3</c:v>
                </c:pt>
                <c:pt idx="5">
                  <c:v>1.0222219488643004E-2</c:v>
                </c:pt>
                <c:pt idx="6">
                  <c:v>5.149423036119408E-3</c:v>
                </c:pt>
                <c:pt idx="7">
                  <c:v>8.0363912054586817E-3</c:v>
                </c:pt>
                <c:pt idx="8">
                  <c:v>2.6427703523693804E-2</c:v>
                </c:pt>
                <c:pt idx="9">
                  <c:v>5.3169106688875249E-2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98F-44B7-8114-E9E60CDCE58A}"/>
            </c:ext>
          </c:extLst>
        </c:ser>
        <c:ser>
          <c:idx val="9"/>
          <c:order val="9"/>
          <c:tx>
            <c:strRef>
              <c:f>'Import. 2202 - eaux ar.'!$C$46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ar.'!$D$46:$M$46</c:f>
              <c:numCache>
                <c:formatCode>0%</c:formatCode>
                <c:ptCount val="10"/>
                <c:pt idx="0">
                  <c:v>0.13864874727874463</c:v>
                </c:pt>
                <c:pt idx="1">
                  <c:v>0.10859120469556179</c:v>
                </c:pt>
                <c:pt idx="2">
                  <c:v>4.5234010367664695E-2</c:v>
                </c:pt>
                <c:pt idx="3">
                  <c:v>7.3585992982931919E-2</c:v>
                </c:pt>
                <c:pt idx="4">
                  <c:v>3.0465389399656709E-2</c:v>
                </c:pt>
                <c:pt idx="5">
                  <c:v>0.11193391845596512</c:v>
                </c:pt>
                <c:pt idx="6">
                  <c:v>7.8424651944702869E-2</c:v>
                </c:pt>
                <c:pt idx="7">
                  <c:v>9.2812736921910541E-2</c:v>
                </c:pt>
                <c:pt idx="8">
                  <c:v>9.733553202568998E-2</c:v>
                </c:pt>
                <c:pt idx="9">
                  <c:v>4.4709388971684055E-2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98F-44B7-8114-E9E60CDCE58A}"/>
            </c:ext>
          </c:extLst>
        </c:ser>
        <c:ser>
          <c:idx val="10"/>
          <c:order val="10"/>
          <c:tx>
            <c:strRef>
              <c:f>'Import. 2202 - eaux ar.'!$C$47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ar.'!$D$47:$M$47</c:f>
              <c:numCache>
                <c:formatCode>0%</c:formatCode>
                <c:ptCount val="10"/>
                <c:pt idx="0">
                  <c:v>0.24313236941120214</c:v>
                </c:pt>
                <c:pt idx="1">
                  <c:v>0.15664972173979183</c:v>
                </c:pt>
                <c:pt idx="2">
                  <c:v>7.350526684745512E-2</c:v>
                </c:pt>
                <c:pt idx="3">
                  <c:v>1.2000203393277852E-2</c:v>
                </c:pt>
                <c:pt idx="4">
                  <c:v>1.13897749146983E-2</c:v>
                </c:pt>
                <c:pt idx="5">
                  <c:v>1.7633636145571296E-2</c:v>
                </c:pt>
                <c:pt idx="6">
                  <c:v>2.8578889813772053E-2</c:v>
                </c:pt>
                <c:pt idx="7">
                  <c:v>4.0363912054586809E-2</c:v>
                </c:pt>
                <c:pt idx="8">
                  <c:v>4.4031707458195915E-2</c:v>
                </c:pt>
                <c:pt idx="9">
                  <c:v>4.3029134157388738E-2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98F-44B7-8114-E9E60CDCE58A}"/>
            </c:ext>
          </c:extLst>
        </c:ser>
        <c:ser>
          <c:idx val="11"/>
          <c:order val="11"/>
          <c:tx>
            <c:strRef>
              <c:f>'Import. 2202 - eaux ar.'!$C$48</c:f>
              <c:strCache>
                <c:ptCount val="1"/>
                <c:pt idx="0">
                  <c:v>Koweït (12)</c:v>
                </c:pt>
              </c:strCache>
            </c:strRef>
          </c:tx>
          <c:spPr>
            <a:solidFill>
              <a:srgbClr val="800000"/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ar.'!$D$48:$M$48</c:f>
              <c:numCache>
                <c:formatCode>0%</c:formatCode>
                <c:ptCount val="10"/>
                <c:pt idx="0">
                  <c:v>0.41548917903773924</c:v>
                </c:pt>
                <c:pt idx="1">
                  <c:v>0.94302913038804692</c:v>
                </c:pt>
                <c:pt idx="2">
                  <c:v>1.0799308262742915</c:v>
                </c:pt>
                <c:pt idx="3">
                  <c:v>1.8380102040816326</c:v>
                </c:pt>
                <c:pt idx="4">
                  <c:v>1.8246255112165137</c:v>
                </c:pt>
                <c:pt idx="5">
                  <c:v>1.262102465401888</c:v>
                </c:pt>
                <c:pt idx="6">
                  <c:v>1.0554745645668686</c:v>
                </c:pt>
                <c:pt idx="7">
                  <c:v>1.1450381679389313E-2</c:v>
                </c:pt>
                <c:pt idx="8">
                  <c:v>3.9793918705354321E-2</c:v>
                </c:pt>
                <c:pt idx="9">
                  <c:v>9.5228143504005575E-2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8F-44B7-8114-E9E60CDCE58A}"/>
            </c:ext>
          </c:extLst>
        </c:ser>
        <c:ser>
          <c:idx val="12"/>
          <c:order val="12"/>
          <c:tx>
            <c:strRef>
              <c:f>'Import. 2202 - eaux ar.'!$C$49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2202 - eaux ar.'!$D$36:$M$36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2202 - eaux ar.'!$D$49:$M$49</c:f>
              <c:numCache>
                <c:formatCode>0%</c:formatCode>
                <c:ptCount val="10"/>
                <c:pt idx="0">
                  <c:v>0.36930423949563967</c:v>
                </c:pt>
                <c:pt idx="1">
                  <c:v>0.42744317533562365</c:v>
                </c:pt>
                <c:pt idx="2">
                  <c:v>0.61304813031527294</c:v>
                </c:pt>
                <c:pt idx="3">
                  <c:v>0.75797894879574235</c:v>
                </c:pt>
                <c:pt idx="4">
                  <c:v>0.83342019860876571</c:v>
                </c:pt>
                <c:pt idx="5">
                  <c:v>0.72991075547245476</c:v>
                </c:pt>
                <c:pt idx="6">
                  <c:v>0.6631901940622501</c:v>
                </c:pt>
                <c:pt idx="7">
                  <c:v>0.33965125094768767</c:v>
                </c:pt>
                <c:pt idx="8">
                  <c:v>0.30514088989180121</c:v>
                </c:pt>
                <c:pt idx="9">
                  <c:v>0.27161684345869497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98F-44B7-8114-E9E60CDCE5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5423448"/>
        <c:axId val="4554218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2202 - eaux ar.'!$C$37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2202 - eaux ar.'!$D$36:$M$36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2202 - eaux ar.'!$D$37:$M$37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0.63069576050436038</c:v>
                      </c:pt>
                      <c:pt idx="1">
                        <c:v>0.57255682466437641</c:v>
                      </c:pt>
                      <c:pt idx="2">
                        <c:v>0.386951869684727</c:v>
                      </c:pt>
                      <c:pt idx="3">
                        <c:v>0.24202105120425768</c:v>
                      </c:pt>
                      <c:pt idx="4">
                        <c:v>0.16657980139123427</c:v>
                      </c:pt>
                      <c:pt idx="5">
                        <c:v>0.27008924452754524</c:v>
                      </c:pt>
                      <c:pt idx="6">
                        <c:v>0.3368098059377499</c:v>
                      </c:pt>
                      <c:pt idx="7">
                        <c:v>0.66034874905231222</c:v>
                      </c:pt>
                      <c:pt idx="8">
                        <c:v>0.6948591101081989</c:v>
                      </c:pt>
                      <c:pt idx="9">
                        <c:v>0.72838315654130503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A98F-44B7-8114-E9E60CDCE58A}"/>
                  </c:ext>
                </c:extLst>
              </c15:ser>
            </c15:filteredBarSeries>
          </c:ext>
        </c:extLst>
      </c:barChart>
      <c:catAx>
        <c:axId val="455423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21880"/>
        <c:crosses val="autoZero"/>
        <c:auto val="1"/>
        <c:lblAlgn val="ctr"/>
        <c:lblOffset val="100"/>
        <c:noMultiLvlLbl val="0"/>
      </c:catAx>
      <c:valAx>
        <c:axId val="4554218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55423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671083801017009E-2"/>
          <c:y val="0.69004343196839013"/>
          <c:w val="0.91732891619898305"/>
          <c:h val="0.290254722625423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7F-45DA-9B5A-152D9E0289B5}"/>
              </c:ext>
            </c:extLst>
          </c:dPt>
          <c:dPt>
            <c:idx val="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7F-45DA-9B5A-152D9E0289B5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7F-45DA-9B5A-152D9E0289B5}"/>
              </c:ext>
            </c:extLst>
          </c:dPt>
          <c:dPt>
            <c:idx val="3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7F-45DA-9B5A-152D9E0289B5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7F-45DA-9B5A-152D9E0289B5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7F-45DA-9B5A-152D9E0289B5}"/>
              </c:ext>
            </c:extLst>
          </c:dPt>
          <c:dPt>
            <c:idx val="6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7F-45DA-9B5A-152D9E0289B5}"/>
              </c:ext>
            </c:extLst>
          </c:dPt>
          <c:dPt>
            <c:idx val="7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C7F-45DA-9B5A-152D9E0289B5}"/>
              </c:ext>
            </c:extLst>
          </c:dPt>
          <c:dPt>
            <c:idx val="8"/>
            <c:bubble3D val="0"/>
            <c:spPr>
              <a:solidFill>
                <a:schemeClr val="accent4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C7F-45DA-9B5A-152D9E0289B5}"/>
              </c:ext>
            </c:extLst>
          </c:dPt>
          <c:dPt>
            <c:idx val="9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C7F-45DA-9B5A-152D9E0289B5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C7F-45DA-9B5A-152D9E0289B5}"/>
              </c:ext>
            </c:extLst>
          </c:dPt>
          <c:dLbls>
            <c:dLbl>
              <c:idx val="0"/>
              <c:layout>
                <c:manualLayout>
                  <c:x val="-0.14490111794345512"/>
                  <c:y val="0.19328229868963734"/>
                </c:manualLayout>
              </c:layout>
              <c:tx>
                <c:rich>
                  <a:bodyPr/>
                  <a:lstStyle/>
                  <a:p>
                    <a:fld id="{A531D28A-E706-4CA2-BBB7-AFA5A960C1FF}" type="CATEGORYNAME">
                      <a:rPr lang="fr-FR">
                        <a:solidFill>
                          <a:schemeClr val="bg1"/>
                        </a:solidFill>
                      </a:rPr>
                      <a:pPr/>
                      <a:t>[NOM DE CATÉGORIE]</a:t>
                    </a:fld>
                    <a:r>
                      <a:rPr lang="fr-FR" baseline="0" dirty="0">
                        <a:solidFill>
                          <a:schemeClr val="bg1"/>
                        </a:solidFill>
                      </a:rPr>
                      <a:t>
</a:t>
                    </a:r>
                    <a:fld id="{30ED20C2-A554-4CBD-A037-AC62F8AEB556}" type="VALUE">
                      <a:rPr lang="fr-FR" baseline="0">
                        <a:solidFill>
                          <a:schemeClr val="bg1"/>
                        </a:solidFill>
                      </a:rPr>
                      <a:pPr/>
                      <a:t>[VALEUR]</a:t>
                    </a:fld>
                    <a:endParaRPr lang="fr-FR" baseline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C7F-45DA-9B5A-152D9E0289B5}"/>
                </c:ext>
              </c:extLst>
            </c:dLbl>
            <c:dLbl>
              <c:idx val="1"/>
              <c:layout>
                <c:manualLayout>
                  <c:x val="-0.18709141227634821"/>
                  <c:y val="-1.8669166378836918E-2"/>
                </c:manualLayout>
              </c:layout>
              <c:tx>
                <c:rich>
                  <a:bodyPr/>
                  <a:lstStyle/>
                  <a:p>
                    <a:fld id="{C10B7D57-59B4-404A-8153-D224011ADDAC}" type="CATEGORYNAME">
                      <a:rPr lang="en-US" sz="1050"/>
                      <a:pPr/>
                      <a:t>[NOM DE CATÉGORIE]</a:t>
                    </a:fld>
                    <a:r>
                      <a:rPr lang="en-US" sz="1050" baseline="0" dirty="0"/>
                      <a:t>
</a:t>
                    </a:r>
                    <a:fld id="{B1427E58-59A3-4B78-811B-FE64D28A3452}" type="VALUE">
                      <a:rPr lang="en-US" sz="1050" baseline="0"/>
                      <a:pPr/>
                      <a:t>[VALEUR]</a:t>
                    </a:fld>
                    <a:endParaRPr lang="en-US" sz="105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C7F-45DA-9B5A-152D9E0289B5}"/>
                </c:ext>
              </c:extLst>
            </c:dLbl>
            <c:dLbl>
              <c:idx val="2"/>
              <c:layout>
                <c:manualLayout>
                  <c:x val="-0.13948653673062525"/>
                  <c:y val="-0.153128694334607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853590625762329"/>
                      <c:h val="0.191578793684237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C7F-45DA-9B5A-152D9E0289B5}"/>
                </c:ext>
              </c:extLst>
            </c:dLbl>
            <c:dLbl>
              <c:idx val="3"/>
              <c:layout>
                <c:manualLayout>
                  <c:x val="4.5586184271402014E-2"/>
                  <c:y val="-5.99763253044525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555951850200624"/>
                      <c:h val="0.277458506729799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C7F-45DA-9B5A-152D9E0289B5}"/>
                </c:ext>
              </c:extLst>
            </c:dLbl>
            <c:dLbl>
              <c:idx val="6"/>
              <c:layout>
                <c:manualLayout>
                  <c:x val="1.0677159128189168E-2"/>
                  <c:y val="2.128117299371916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C7F-45DA-9B5A-152D9E0289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'Import. TBB épicerie compo.'!$C$78:$C$88</c:f>
              <c:strCache>
                <c:ptCount val="11"/>
                <c:pt idx="0">
                  <c:v>1806 - Chocolat et préparations cacaotées</c:v>
                </c:pt>
                <c:pt idx="1">
                  <c:v>2201 - Eaux minérales</c:v>
                </c:pt>
                <c:pt idx="2">
                  <c:v>1905 - Produits de boulangerie, biscuiterie</c:v>
                </c:pt>
                <c:pt idx="3">
                  <c:v>09 - Café, thé, épices</c:v>
                </c:pt>
                <c:pt idx="4">
                  <c:v>1904 - Céréales soufflées</c:v>
                </c:pt>
                <c:pt idx="5">
                  <c:v>2202 - Eaux aromatisées</c:v>
                </c:pt>
                <c:pt idx="6">
                  <c:v>2007 - Confitures</c:v>
                </c:pt>
                <c:pt idx="7">
                  <c:v>2105 - Glaces</c:v>
                </c:pt>
                <c:pt idx="8">
                  <c:v>2209 - Vinaigre</c:v>
                </c:pt>
                <c:pt idx="9">
                  <c:v>1704 - Sucreries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0.1836313662723156</c:v>
                </c:pt>
                <c:pt idx="1">
                  <c:v>0.14640481549159245</c:v>
                </c:pt>
                <c:pt idx="2">
                  <c:v>0.14248859472221781</c:v>
                </c:pt>
                <c:pt idx="3">
                  <c:v>0.10555116544207387</c:v>
                </c:pt>
                <c:pt idx="4">
                  <c:v>8.0056027572300598E-2</c:v>
                </c:pt>
                <c:pt idx="5">
                  <c:v>6.5363726943685529E-2</c:v>
                </c:pt>
                <c:pt idx="6">
                  <c:v>6.5200425899205841E-2</c:v>
                </c:pt>
                <c:pt idx="7">
                  <c:v>4.0798458729793326E-2</c:v>
                </c:pt>
                <c:pt idx="8">
                  <c:v>3.965023173434272E-2</c:v>
                </c:pt>
                <c:pt idx="9">
                  <c:v>3.2537212705129569E-2</c:v>
                </c:pt>
                <c:pt idx="10">
                  <c:v>9.8317974487342683E-2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CC7F-45DA-9B5A-152D9E0289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502791603</c:v>
                </c:pt>
                <c:pt idx="1">
                  <c:v>546985996</c:v>
                </c:pt>
                <c:pt idx="2">
                  <c:v>496372035</c:v>
                </c:pt>
                <c:pt idx="3">
                  <c:v>413821910</c:v>
                </c:pt>
                <c:pt idx="4">
                  <c:v>402812146</c:v>
                </c:pt>
                <c:pt idx="5">
                  <c:v>372932849</c:v>
                </c:pt>
                <c:pt idx="6">
                  <c:v>346861537</c:v>
                </c:pt>
                <c:pt idx="7">
                  <c:v>413474275</c:v>
                </c:pt>
                <c:pt idx="8">
                  <c:v>472934789</c:v>
                </c:pt>
                <c:pt idx="9">
                  <c:v>455093098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08-4186-B283-9534BCB34BF4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197007387</c:v>
                </c:pt>
                <c:pt idx="1">
                  <c:v>187529916</c:v>
                </c:pt>
                <c:pt idx="2">
                  <c:v>193318344</c:v>
                </c:pt>
                <c:pt idx="3">
                  <c:v>143517983</c:v>
                </c:pt>
                <c:pt idx="4">
                  <c:v>126380069</c:v>
                </c:pt>
                <c:pt idx="5">
                  <c:v>152873939</c:v>
                </c:pt>
                <c:pt idx="6">
                  <c:v>197523718</c:v>
                </c:pt>
                <c:pt idx="7">
                  <c:v>234990674</c:v>
                </c:pt>
                <c:pt idx="8">
                  <c:v>239483776</c:v>
                </c:pt>
                <c:pt idx="9">
                  <c:v>292225285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08-4186-B283-9534BCB34BF4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Éthiopie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125723999</c:v>
                </c:pt>
                <c:pt idx="1">
                  <c:v>105155434</c:v>
                </c:pt>
                <c:pt idx="2">
                  <c:v>132093461</c:v>
                </c:pt>
                <c:pt idx="3">
                  <c:v>107178122</c:v>
                </c:pt>
                <c:pt idx="4">
                  <c:v>113159474</c:v>
                </c:pt>
                <c:pt idx="5">
                  <c:v>119556533</c:v>
                </c:pt>
                <c:pt idx="6">
                  <c:v>136562627</c:v>
                </c:pt>
                <c:pt idx="7">
                  <c:v>202394299</c:v>
                </c:pt>
                <c:pt idx="8">
                  <c:v>214859699</c:v>
                </c:pt>
                <c:pt idx="9">
                  <c:v>276539854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E08-4186-B283-9534BCB34BF4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155207349</c:v>
                </c:pt>
                <c:pt idx="1">
                  <c:v>161567332</c:v>
                </c:pt>
                <c:pt idx="2">
                  <c:v>131134304</c:v>
                </c:pt>
                <c:pt idx="3">
                  <c:v>139611599</c:v>
                </c:pt>
                <c:pt idx="4">
                  <c:v>164640325</c:v>
                </c:pt>
                <c:pt idx="5">
                  <c:v>184468908</c:v>
                </c:pt>
                <c:pt idx="6">
                  <c:v>189165392</c:v>
                </c:pt>
                <c:pt idx="7">
                  <c:v>256278102</c:v>
                </c:pt>
                <c:pt idx="8">
                  <c:v>236100344</c:v>
                </c:pt>
                <c:pt idx="9">
                  <c:v>276373392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E08-4186-B283-9534BCB34BF4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147257654</c:v>
                </c:pt>
                <c:pt idx="1">
                  <c:v>142341182</c:v>
                </c:pt>
                <c:pt idx="2">
                  <c:v>146693793</c:v>
                </c:pt>
                <c:pt idx="3">
                  <c:v>190942684</c:v>
                </c:pt>
                <c:pt idx="4">
                  <c:v>170989464</c:v>
                </c:pt>
                <c:pt idx="5">
                  <c:v>142961433</c:v>
                </c:pt>
                <c:pt idx="6">
                  <c:v>154734</c:v>
                </c:pt>
                <c:pt idx="7">
                  <c:v>47514474</c:v>
                </c:pt>
                <c:pt idx="8">
                  <c:v>172018099</c:v>
                </c:pt>
                <c:pt idx="9">
                  <c:v>242140180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E08-4186-B283-9534BCB34BF4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221494666</c:v>
                </c:pt>
                <c:pt idx="1">
                  <c:v>214601147</c:v>
                </c:pt>
                <c:pt idx="2">
                  <c:v>195956610</c:v>
                </c:pt>
                <c:pt idx="3">
                  <c:v>170296602</c:v>
                </c:pt>
                <c:pt idx="4">
                  <c:v>181741563</c:v>
                </c:pt>
                <c:pt idx="5">
                  <c:v>213392484</c:v>
                </c:pt>
                <c:pt idx="6">
                  <c:v>194601073</c:v>
                </c:pt>
                <c:pt idx="7">
                  <c:v>222865290</c:v>
                </c:pt>
                <c:pt idx="8">
                  <c:v>217992887</c:v>
                </c:pt>
                <c:pt idx="9">
                  <c:v>217371104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E08-4186-B283-9534BCB34BF4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95482615</c:v>
                </c:pt>
                <c:pt idx="1">
                  <c:v>95619927</c:v>
                </c:pt>
                <c:pt idx="2">
                  <c:v>94521033</c:v>
                </c:pt>
                <c:pt idx="3">
                  <c:v>96034976</c:v>
                </c:pt>
                <c:pt idx="4">
                  <c:v>116344013</c:v>
                </c:pt>
                <c:pt idx="5">
                  <c:v>120087205</c:v>
                </c:pt>
                <c:pt idx="6">
                  <c:v>135829395</c:v>
                </c:pt>
                <c:pt idx="7">
                  <c:v>206309325</c:v>
                </c:pt>
                <c:pt idx="8">
                  <c:v>201100712</c:v>
                </c:pt>
                <c:pt idx="9">
                  <c:v>208798391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E08-4186-B283-9534BCB34BF4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63015472</c:v>
                </c:pt>
                <c:pt idx="1">
                  <c:v>71895158</c:v>
                </c:pt>
                <c:pt idx="2">
                  <c:v>73503323</c:v>
                </c:pt>
                <c:pt idx="3">
                  <c:v>80370708</c:v>
                </c:pt>
                <c:pt idx="4">
                  <c:v>77251581</c:v>
                </c:pt>
                <c:pt idx="5">
                  <c:v>102377603</c:v>
                </c:pt>
                <c:pt idx="6">
                  <c:v>118358546</c:v>
                </c:pt>
                <c:pt idx="7">
                  <c:v>157006204</c:v>
                </c:pt>
                <c:pt idx="8">
                  <c:v>161581050</c:v>
                </c:pt>
                <c:pt idx="9">
                  <c:v>195619749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E08-4186-B283-9534BCB34BF4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66922776</c:v>
                </c:pt>
                <c:pt idx="1">
                  <c:v>65696846</c:v>
                </c:pt>
                <c:pt idx="2">
                  <c:v>51788030</c:v>
                </c:pt>
                <c:pt idx="3">
                  <c:v>60930470</c:v>
                </c:pt>
                <c:pt idx="4">
                  <c:v>75849031</c:v>
                </c:pt>
                <c:pt idx="5">
                  <c:v>98470210</c:v>
                </c:pt>
                <c:pt idx="6">
                  <c:v>107176310</c:v>
                </c:pt>
                <c:pt idx="7">
                  <c:v>154910271</c:v>
                </c:pt>
                <c:pt idx="8">
                  <c:v>176904228</c:v>
                </c:pt>
                <c:pt idx="9">
                  <c:v>187661482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E08-4186-B283-9534BCB34BF4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Guadeloupe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68870515</c:v>
                </c:pt>
                <c:pt idx="1">
                  <c:v>66464350</c:v>
                </c:pt>
                <c:pt idx="2">
                  <c:v>104548905</c:v>
                </c:pt>
                <c:pt idx="3">
                  <c:v>99581062</c:v>
                </c:pt>
                <c:pt idx="4">
                  <c:v>153212311</c:v>
                </c:pt>
                <c:pt idx="5">
                  <c:v>260489502</c:v>
                </c:pt>
                <c:pt idx="6">
                  <c:v>153177595</c:v>
                </c:pt>
                <c:pt idx="7">
                  <c:v>125572671</c:v>
                </c:pt>
                <c:pt idx="8">
                  <c:v>107426551</c:v>
                </c:pt>
                <c:pt idx="9">
                  <c:v>174886979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E08-4186-B283-9534BCB34BF4}"/>
            </c:ext>
          </c:extLst>
        </c:ser>
        <c:ser>
          <c:idx val="13"/>
          <c:order val="12"/>
          <c:tx>
            <c:strRef>
              <c:f>'Import. TBB épicerie pays'!$C$18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pays'!$D$18:$M$18</c:f>
              <c:numCache>
                <c:formatCode>0</c:formatCode>
                <c:ptCount val="10"/>
                <c:pt idx="0">
                  <c:v>1465755877</c:v>
                </c:pt>
                <c:pt idx="1">
                  <c:v>1437070381</c:v>
                </c:pt>
                <c:pt idx="2">
                  <c:v>1355974498</c:v>
                </c:pt>
                <c:pt idx="3">
                  <c:v>1472082205</c:v>
                </c:pt>
                <c:pt idx="4">
                  <c:v>1550020549</c:v>
                </c:pt>
                <c:pt idx="5">
                  <c:v>1704664973</c:v>
                </c:pt>
                <c:pt idx="6">
                  <c:v>1741957466</c:v>
                </c:pt>
                <c:pt idx="7">
                  <c:v>2183575314</c:v>
                </c:pt>
                <c:pt idx="8">
                  <c:v>2072346435</c:v>
                </c:pt>
                <c:pt idx="9">
                  <c:v>2244702073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E08-4186-B283-9534BCB34BF4}"/>
            </c:ext>
          </c:extLst>
        </c:ser>
        <c:ser>
          <c:idx val="12"/>
          <c:order val="13"/>
          <c:tx>
            <c:strRef>
              <c:f>'Import. TBB épicerie pays'!$C$17</c:f>
              <c:strCache>
                <c:ptCount val="1"/>
                <c:pt idx="0">
                  <c:v>France (19)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116945200</c:v>
                </c:pt>
                <c:pt idx="1">
                  <c:v>93694893</c:v>
                </c:pt>
                <c:pt idx="2">
                  <c:v>67093028</c:v>
                </c:pt>
                <c:pt idx="3">
                  <c:v>58785854</c:v>
                </c:pt>
                <c:pt idx="4">
                  <c:v>59048903</c:v>
                </c:pt>
                <c:pt idx="5">
                  <c:v>61404909</c:v>
                </c:pt>
                <c:pt idx="6">
                  <c:v>67636450</c:v>
                </c:pt>
                <c:pt idx="7">
                  <c:v>78199683</c:v>
                </c:pt>
                <c:pt idx="8">
                  <c:v>79235254</c:v>
                </c:pt>
                <c:pt idx="9">
                  <c:v>88872671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E08-4186-B283-9534BCB34B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813016"/>
        <c:axId val="466813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3226475113</c:v>
                      </c:pt>
                      <c:pt idx="1">
                        <c:v>3188622562</c:v>
                      </c:pt>
                      <c:pt idx="2">
                        <c:v>3042997364</c:v>
                      </c:pt>
                      <c:pt idx="3">
                        <c:v>3033154175</c:v>
                      </c:pt>
                      <c:pt idx="4">
                        <c:v>3191449429</c:v>
                      </c:pt>
                      <c:pt idx="5">
                        <c:v>3533680548</c:v>
                      </c:pt>
                      <c:pt idx="6">
                        <c:v>3389004843</c:v>
                      </c:pt>
                      <c:pt idx="7">
                        <c:v>4283090582</c:v>
                      </c:pt>
                      <c:pt idx="8">
                        <c:v>4351983824</c:v>
                      </c:pt>
                      <c:pt idx="9">
                        <c:v>4860284258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AE08-4186-B283-9534BCB34BF4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884922735</c:v>
                      </c:pt>
                      <c:pt idx="1">
                        <c:v>852219579</c:v>
                      </c:pt>
                      <c:pt idx="2">
                        <c:v>728317850</c:v>
                      </c:pt>
                      <c:pt idx="3">
                        <c:v>766779818</c:v>
                      </c:pt>
                      <c:pt idx="4">
                        <c:v>833034585</c:v>
                      </c:pt>
                      <c:pt idx="5">
                        <c:v>939595681</c:v>
                      </c:pt>
                      <c:pt idx="6">
                        <c:v>1021586805</c:v>
                      </c:pt>
                      <c:pt idx="7">
                        <c:v>1291152946</c:v>
                      </c:pt>
                      <c:pt idx="8">
                        <c:v>1228108829</c:v>
                      </c:pt>
                      <c:pt idx="9">
                        <c:v>1332389787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AE08-4186-B283-9534BCB34BF4}"/>
                  </c:ext>
                </c:extLst>
              </c15:ser>
            </c15:filteredBarSeries>
          </c:ext>
        </c:extLst>
      </c:barChart>
      <c:catAx>
        <c:axId val="466813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3800"/>
        <c:crosses val="autoZero"/>
        <c:auto val="1"/>
        <c:lblAlgn val="ctr"/>
        <c:lblOffset val="100"/>
        <c:noMultiLvlLbl val="0"/>
      </c:catAx>
      <c:valAx>
        <c:axId val="466813800"/>
        <c:scaling>
          <c:orientation val="minMax"/>
          <c:max val="50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3016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05941729878597E-2"/>
          <c:y val="0.68711386957140186"/>
          <c:w val="0.90649405827012142"/>
          <c:h val="0.2929980725287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pays'!$C$38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0.15583309506221504</c:v>
                </c:pt>
                <c:pt idx="1">
                  <c:v>0.17154303633130977</c:v>
                </c:pt>
                <c:pt idx="2">
                  <c:v>0.16311944297826214</c:v>
                </c:pt>
                <c:pt idx="3">
                  <c:v>0.13643286365421897</c:v>
                </c:pt>
                <c:pt idx="4">
                  <c:v>0.12621605165970498</c:v>
                </c:pt>
                <c:pt idx="5">
                  <c:v>0.10553666182730449</c:v>
                </c:pt>
                <c:pt idx="6">
                  <c:v>0.1023490827156661</c:v>
                </c:pt>
                <c:pt idx="7">
                  <c:v>9.6536430197777218E-2</c:v>
                </c:pt>
                <c:pt idx="8">
                  <c:v>0.10867108154030676</c:v>
                </c:pt>
                <c:pt idx="9">
                  <c:v>9.3635078493797846E-2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92-4C71-BCB1-64BA2A850CFA}"/>
            </c:ext>
          </c:extLst>
        </c:ser>
        <c:ser>
          <c:idx val="2"/>
          <c:order val="2"/>
          <c:tx>
            <c:strRef>
              <c:f>'Import. TBB épicerie pays'!$C$39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6.1059633222095767E-2</c:v>
                </c:pt>
                <c:pt idx="1">
                  <c:v>5.8812202558830164E-2</c:v>
                </c:pt>
                <c:pt idx="2">
                  <c:v>6.3528922596858356E-2</c:v>
                </c:pt>
                <c:pt idx="3">
                  <c:v>4.7316415427514497E-2</c:v>
                </c:pt>
                <c:pt idx="4">
                  <c:v>3.9599583766426652E-2</c:v>
                </c:pt>
                <c:pt idx="5">
                  <c:v>4.3261957871807033E-2</c:v>
                </c:pt>
                <c:pt idx="6">
                  <c:v>5.8283693045758214E-2</c:v>
                </c:pt>
                <c:pt idx="7">
                  <c:v>5.4864745328423691E-2</c:v>
                </c:pt>
                <c:pt idx="8">
                  <c:v>5.5028645713091233E-2</c:v>
                </c:pt>
                <c:pt idx="9">
                  <c:v>6.0125142787481795E-2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92-4C71-BCB1-64BA2A850CFA}"/>
            </c:ext>
          </c:extLst>
        </c:ser>
        <c:ser>
          <c:idx val="3"/>
          <c:order val="3"/>
          <c:tx>
            <c:strRef>
              <c:f>'Import. TBB épicerie pays'!$C$40</c:f>
              <c:strCache>
                <c:ptCount val="1"/>
                <c:pt idx="0">
                  <c:v>Éthiopie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3.8966362546370585E-2</c:v>
                </c:pt>
                <c:pt idx="1">
                  <c:v>3.2978325893185473E-2</c:v>
                </c:pt>
                <c:pt idx="2">
                  <c:v>4.3408996196554049E-2</c:v>
                </c:pt>
                <c:pt idx="3">
                  <c:v>3.5335533842423293E-2</c:v>
                </c:pt>
                <c:pt idx="4">
                  <c:v>3.5457078834383121E-2</c:v>
                </c:pt>
                <c:pt idx="5">
                  <c:v>3.3833429868941285E-2</c:v>
                </c:pt>
                <c:pt idx="6">
                  <c:v>4.029578986352602E-2</c:v>
                </c:pt>
                <c:pt idx="7">
                  <c:v>4.7254265378037244E-2</c:v>
                </c:pt>
                <c:pt idx="8">
                  <c:v>4.9370518754023748E-2</c:v>
                </c:pt>
                <c:pt idx="9">
                  <c:v>5.6897876609751166E-2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92-4C71-BCB1-64BA2A850CFA}"/>
            </c:ext>
          </c:extLst>
        </c:ser>
        <c:ser>
          <c:idx val="4"/>
          <c:order val="4"/>
          <c:tx>
            <c:strRef>
              <c:f>'Import. TBB épicerie pays'!$C$41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4.8104306887303737E-2</c:v>
                </c:pt>
                <c:pt idx="1">
                  <c:v>5.0669945676687464E-2</c:v>
                </c:pt>
                <c:pt idx="2">
                  <c:v>4.3093794806192277E-2</c:v>
                </c:pt>
                <c:pt idx="3">
                  <c:v>4.6028520459234487E-2</c:v>
                </c:pt>
                <c:pt idx="4">
                  <c:v>5.1587947314455158E-2</c:v>
                </c:pt>
                <c:pt idx="5">
                  <c:v>5.220305160419951E-2</c:v>
                </c:pt>
                <c:pt idx="6">
                  <c:v>5.5817386154145429E-2</c:v>
                </c:pt>
                <c:pt idx="7">
                  <c:v>5.9834854550363088E-2</c:v>
                </c:pt>
                <c:pt idx="8">
                  <c:v>5.4251199808687527E-2</c:v>
                </c:pt>
                <c:pt idx="9">
                  <c:v>5.6863627172647563E-2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692-4C71-BCB1-64BA2A850CFA}"/>
            </c:ext>
          </c:extLst>
        </c:ser>
        <c:ser>
          <c:idx val="5"/>
          <c:order val="5"/>
          <c:tx>
            <c:strRef>
              <c:f>'Import. TBB épicerie pays'!$C$42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4.5640412165795001E-2</c:v>
                </c:pt>
                <c:pt idx="1">
                  <c:v>4.4640335829123447E-2</c:v>
                </c:pt>
                <c:pt idx="2">
                  <c:v>4.8207006268047491E-2</c:v>
                </c:pt>
                <c:pt idx="3">
                  <c:v>6.2951855719632188E-2</c:v>
                </c:pt>
                <c:pt idx="4">
                  <c:v>5.3577369093257846E-2</c:v>
                </c:pt>
                <c:pt idx="5">
                  <c:v>4.04568073027749E-2</c:v>
                </c:pt>
                <c:pt idx="6">
                  <c:v>4.5657650894068082E-5</c:v>
                </c:pt>
                <c:pt idx="7">
                  <c:v>1.1093502014569347E-2</c:v>
                </c:pt>
                <c:pt idx="8">
                  <c:v>3.9526364517112229E-2</c:v>
                </c:pt>
                <c:pt idx="9">
                  <c:v>4.9820168357733119E-2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692-4C71-BCB1-64BA2A850CFA}"/>
            </c:ext>
          </c:extLst>
        </c:ser>
        <c:ser>
          <c:idx val="6"/>
          <c:order val="6"/>
          <c:tx>
            <c:strRef>
              <c:f>'Import. TBB épicerie pays'!$C$43</c:f>
              <c:strCache>
                <c:ptCount val="1"/>
                <c:pt idx="0">
                  <c:v>États-Unis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6.8649116525821466E-2</c:v>
                </c:pt>
                <c:pt idx="1">
                  <c:v>6.7302147816891728E-2</c:v>
                </c:pt>
                <c:pt idx="2">
                  <c:v>6.4395918418547804E-2</c:v>
                </c:pt>
                <c:pt idx="3">
                  <c:v>5.6145053028832603E-2</c:v>
                </c:pt>
                <c:pt idx="4">
                  <c:v>5.6946402267431952E-2</c:v>
                </c:pt>
                <c:pt idx="5">
                  <c:v>6.0388165002854127E-2</c:v>
                </c:pt>
                <c:pt idx="6">
                  <c:v>5.7421302717211846E-2</c:v>
                </c:pt>
                <c:pt idx="7">
                  <c:v>5.2033755937034722E-2</c:v>
                </c:pt>
                <c:pt idx="8">
                  <c:v>5.0090463525583176E-2</c:v>
                </c:pt>
                <c:pt idx="9">
                  <c:v>4.4723948736580255E-2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692-4C71-BCB1-64BA2A850CFA}"/>
            </c:ext>
          </c:extLst>
        </c:ser>
        <c:ser>
          <c:idx val="7"/>
          <c:order val="7"/>
          <c:tx>
            <c:strRef>
              <c:f>'Import. TBB épicerie pays'!$C$44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2.9593476365363802E-2</c:v>
                </c:pt>
                <c:pt idx="1">
                  <c:v>2.9987847461012854E-2</c:v>
                </c:pt>
                <c:pt idx="2">
                  <c:v>3.1061818888910481E-2</c:v>
                </c:pt>
                <c:pt idx="3">
                  <c:v>3.1661752241789687E-2</c:v>
                </c:pt>
                <c:pt idx="4">
                  <c:v>3.6454913539537087E-2</c:v>
                </c:pt>
                <c:pt idx="5">
                  <c:v>3.3983605300135916E-2</c:v>
                </c:pt>
                <c:pt idx="6">
                  <c:v>4.0079433725376944E-2</c:v>
                </c:pt>
                <c:pt idx="7">
                  <c:v>4.8168331033443458E-2</c:v>
                </c:pt>
                <c:pt idx="8">
                  <c:v>4.6208975063506581E-2</c:v>
                </c:pt>
                <c:pt idx="9">
                  <c:v>4.2960119185687345E-2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692-4C71-BCB1-64BA2A850CFA}"/>
            </c:ext>
          </c:extLst>
        </c:ser>
        <c:ser>
          <c:idx val="8"/>
          <c:order val="8"/>
          <c:tx>
            <c:strRef>
              <c:f>'Import. TBB épicerie pays'!$C$45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1.9530747888338043E-2</c:v>
                </c:pt>
                <c:pt idx="1">
                  <c:v>2.2547403024993085E-2</c:v>
                </c:pt>
                <c:pt idx="2">
                  <c:v>2.4154908535109727E-2</c:v>
                </c:pt>
                <c:pt idx="3">
                  <c:v>2.6497402823250815E-2</c:v>
                </c:pt>
                <c:pt idx="4">
                  <c:v>2.4205798248918452E-2</c:v>
                </c:pt>
                <c:pt idx="5">
                  <c:v>2.8971946277923707E-2</c:v>
                </c:pt>
                <c:pt idx="6">
                  <c:v>3.4924277622225872E-2</c:v>
                </c:pt>
                <c:pt idx="7">
                  <c:v>3.6657222394462077E-2</c:v>
                </c:pt>
                <c:pt idx="8">
                  <c:v>3.7128136623331344E-2</c:v>
                </c:pt>
                <c:pt idx="9">
                  <c:v>4.0248623046689302E-2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692-4C71-BCB1-64BA2A850CFA}"/>
            </c:ext>
          </c:extLst>
        </c:ser>
        <c:ser>
          <c:idx val="9"/>
          <c:order val="9"/>
          <c:tx>
            <c:strRef>
              <c:f>'Import. TBB épicerie pays'!$C$46</c:f>
              <c:strCache>
                <c:ptCount val="1"/>
                <c:pt idx="0">
                  <c:v>Indonésie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2.0741761103427424E-2</c:v>
                </c:pt>
                <c:pt idx="1">
                  <c:v>2.0603519144264275E-2</c:v>
                </c:pt>
                <c:pt idx="2">
                  <c:v>1.7018756116148906E-2</c:v>
                </c:pt>
                <c:pt idx="3">
                  <c:v>2.008815460229614E-2</c:v>
                </c:pt>
                <c:pt idx="4">
                  <c:v>2.3766327083480164E-2</c:v>
                </c:pt>
                <c:pt idx="5">
                  <c:v>2.7866188995417929E-2</c:v>
                </c:pt>
                <c:pt idx="6">
                  <c:v>3.1624714323254213E-2</c:v>
                </c:pt>
                <c:pt idx="7">
                  <c:v>3.6167871781890792E-2</c:v>
                </c:pt>
                <c:pt idx="8">
                  <c:v>4.0649100537649425E-2</c:v>
                </c:pt>
                <c:pt idx="9">
                  <c:v>3.861121531957936E-2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692-4C71-BCB1-64BA2A850CFA}"/>
            </c:ext>
          </c:extLst>
        </c:ser>
        <c:ser>
          <c:idx val="10"/>
          <c:order val="10"/>
          <c:tx>
            <c:strRef>
              <c:f>'Import. TBB épicerie pays'!$C$47</c:f>
              <c:strCache>
                <c:ptCount val="1"/>
                <c:pt idx="0">
                  <c:v>Guadeloupe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pays'!$D$47:$M$47</c:f>
              <c:numCache>
                <c:formatCode>0%</c:formatCode>
                <c:ptCount val="10"/>
                <c:pt idx="0">
                  <c:v>2.1345435060853048E-2</c:v>
                </c:pt>
                <c:pt idx="1">
                  <c:v>2.0844219943771444E-2</c:v>
                </c:pt>
                <c:pt idx="2">
                  <c:v>3.4357211819129263E-2</c:v>
                </c:pt>
                <c:pt idx="3">
                  <c:v>3.2830860633716388E-2</c:v>
                </c:pt>
                <c:pt idx="4">
                  <c:v>4.8007124790320467E-2</c:v>
                </c:pt>
                <c:pt idx="5">
                  <c:v>7.3716199996468945E-2</c:v>
                </c:pt>
                <c:pt idx="6">
                  <c:v>4.5198399558616389E-2</c:v>
                </c:pt>
                <c:pt idx="7">
                  <c:v>2.9318238453262768E-2</c:v>
                </c:pt>
                <c:pt idx="8">
                  <c:v>2.4684501446805011E-2</c:v>
                </c:pt>
                <c:pt idx="9">
                  <c:v>3.59828704899589E-2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692-4C71-BCB1-64BA2A850CFA}"/>
            </c:ext>
          </c:extLst>
        </c:ser>
        <c:ser>
          <c:idx val="12"/>
          <c:order val="11"/>
          <c:tx>
            <c:strRef>
              <c:f>'Import. TBB épicerie pays'!$C$49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pays'!$D$49:$M$49</c:f>
              <c:numCache>
                <c:formatCode>0%</c:formatCode>
                <c:ptCount val="10"/>
                <c:pt idx="0">
                  <c:v>0.4542901543217327</c:v>
                </c:pt>
                <c:pt idx="1">
                  <c:v>0.45068688847846144</c:v>
                </c:pt>
                <c:pt idx="2">
                  <c:v>0.44560488748422061</c:v>
                </c:pt>
                <c:pt idx="3">
                  <c:v>0.48533049098963127</c:v>
                </c:pt>
                <c:pt idx="4">
                  <c:v>0.48567918229106305</c:v>
                </c:pt>
                <c:pt idx="5">
                  <c:v>0.48240494573421749</c:v>
                </c:pt>
                <c:pt idx="6">
                  <c:v>0.5140026487710746</c:v>
                </c:pt>
                <c:pt idx="7">
                  <c:v>0.50981301286893965</c:v>
                </c:pt>
                <c:pt idx="8">
                  <c:v>0.47618431474206691</c:v>
                </c:pt>
                <c:pt idx="9">
                  <c:v>0.46184584148658248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692-4C71-BCB1-64BA2A850CFA}"/>
            </c:ext>
          </c:extLst>
        </c:ser>
        <c:ser>
          <c:idx val="11"/>
          <c:order val="12"/>
          <c:tx>
            <c:strRef>
              <c:f>'Import. TBB épicerie pays'!$C$48</c:f>
              <c:strCache>
                <c:ptCount val="1"/>
                <c:pt idx="0">
                  <c:v>France (19)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pays'!$D$48:$M$48</c:f>
              <c:numCache>
                <c:formatCode>0%</c:formatCode>
                <c:ptCount val="10"/>
                <c:pt idx="0">
                  <c:v>3.6245498850683372E-2</c:v>
                </c:pt>
                <c:pt idx="1">
                  <c:v>2.938412784146887E-2</c:v>
                </c:pt>
                <c:pt idx="2">
                  <c:v>2.2048335892018867E-2</c:v>
                </c:pt>
                <c:pt idx="3">
                  <c:v>1.9381096577459667E-2</c:v>
                </c:pt>
                <c:pt idx="4">
                  <c:v>1.8502221111021087E-2</c:v>
                </c:pt>
                <c:pt idx="5">
                  <c:v>1.7377040217954644E-2</c:v>
                </c:pt>
                <c:pt idx="6">
                  <c:v>1.9957613852250256E-2</c:v>
                </c:pt>
                <c:pt idx="7">
                  <c:v>1.8257770061795998E-2</c:v>
                </c:pt>
                <c:pt idx="8">
                  <c:v>1.8206697727836039E-2</c:v>
                </c:pt>
                <c:pt idx="9">
                  <c:v>1.82854883135109E-2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692-4C71-BCB1-64BA2A850C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6815760"/>
        <c:axId val="4668188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pays'!$C$37</c15:sqref>
                        </c15:formulaRef>
                      </c:ext>
                    </c:extLst>
                    <c:strCache>
                      <c:ptCount val="1"/>
                      <c:pt idx="0">
                        <c:v>10 pays + France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0.54570984567826719</c:v>
                      </c:pt>
                      <c:pt idx="1">
                        <c:v>0.5493131115215385</c:v>
                      </c:pt>
                      <c:pt idx="2">
                        <c:v>0.55439511251577922</c:v>
                      </c:pt>
                      <c:pt idx="3">
                        <c:v>0.51466950901036868</c:v>
                      </c:pt>
                      <c:pt idx="4">
                        <c:v>0.51432081770893701</c:v>
                      </c:pt>
                      <c:pt idx="5">
                        <c:v>0.51759505426578245</c:v>
                      </c:pt>
                      <c:pt idx="6">
                        <c:v>0.48599735122892535</c:v>
                      </c:pt>
                      <c:pt idx="7">
                        <c:v>0.4901869871310604</c:v>
                      </c:pt>
                      <c:pt idx="8">
                        <c:v>0.52381568525793309</c:v>
                      </c:pt>
                      <c:pt idx="9">
                        <c:v>0.53815415851341752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C692-4C71-BCB1-64BA2A850CFA}"/>
                  </c:ext>
                </c:extLst>
              </c15:ser>
            </c15:filteredBarSeries>
          </c:ext>
        </c:extLst>
      </c:barChart>
      <c:catAx>
        <c:axId val="46681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8896"/>
        <c:crosses val="autoZero"/>
        <c:auto val="1"/>
        <c:lblAlgn val="ctr"/>
        <c:lblOffset val="100"/>
        <c:noMultiLvlLbl val="0"/>
      </c:catAx>
      <c:valAx>
        <c:axId val="4668188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681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115201212821978E-2"/>
          <c:y val="0.68711386957140186"/>
          <c:w val="0.90588479878717798"/>
          <c:h val="0.29299807252877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22014</c:v>
                </c:pt>
                <c:pt idx="1">
                  <c:v>19295</c:v>
                </c:pt>
                <c:pt idx="2">
                  <c:v>19165</c:v>
                </c:pt>
                <c:pt idx="3">
                  <c:v>22475</c:v>
                </c:pt>
                <c:pt idx="4">
                  <c:v>22704</c:v>
                </c:pt>
                <c:pt idx="5">
                  <c:v>21769</c:v>
                </c:pt>
                <c:pt idx="6">
                  <c:v>25873</c:v>
                </c:pt>
                <c:pt idx="7">
                  <c:v>34258</c:v>
                </c:pt>
                <c:pt idx="8">
                  <c:v>36453</c:v>
                </c:pt>
                <c:pt idx="9">
                  <c:v>35896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AB-423B-BA2E-7082B401B49A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5955</c:v>
                </c:pt>
                <c:pt idx="1">
                  <c:v>5987</c:v>
                </c:pt>
                <c:pt idx="2">
                  <c:v>6253</c:v>
                </c:pt>
                <c:pt idx="3">
                  <c:v>12438</c:v>
                </c:pt>
                <c:pt idx="4">
                  <c:v>14956</c:v>
                </c:pt>
                <c:pt idx="5">
                  <c:v>16612</c:v>
                </c:pt>
                <c:pt idx="6">
                  <c:v>16036</c:v>
                </c:pt>
                <c:pt idx="7">
                  <c:v>16847</c:v>
                </c:pt>
                <c:pt idx="8">
                  <c:v>17788</c:v>
                </c:pt>
                <c:pt idx="9">
                  <c:v>17844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AB-423B-BA2E-7082B401B49A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23935</c:v>
                </c:pt>
                <c:pt idx="1">
                  <c:v>21294</c:v>
                </c:pt>
                <c:pt idx="2">
                  <c:v>20234</c:v>
                </c:pt>
                <c:pt idx="3">
                  <c:v>24439</c:v>
                </c:pt>
                <c:pt idx="4">
                  <c:v>22710</c:v>
                </c:pt>
                <c:pt idx="5">
                  <c:v>16034</c:v>
                </c:pt>
                <c:pt idx="6">
                  <c:v>18</c:v>
                </c:pt>
                <c:pt idx="7">
                  <c:v>4255</c:v>
                </c:pt>
                <c:pt idx="8">
                  <c:v>14071</c:v>
                </c:pt>
                <c:pt idx="9">
                  <c:v>17078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AB-423B-BA2E-7082B401B49A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12354</c:v>
                </c:pt>
                <c:pt idx="1">
                  <c:v>10454</c:v>
                </c:pt>
                <c:pt idx="2">
                  <c:v>7909</c:v>
                </c:pt>
                <c:pt idx="3">
                  <c:v>9513</c:v>
                </c:pt>
                <c:pt idx="4">
                  <c:v>10067</c:v>
                </c:pt>
                <c:pt idx="5">
                  <c:v>10387</c:v>
                </c:pt>
                <c:pt idx="6">
                  <c:v>11814</c:v>
                </c:pt>
                <c:pt idx="7">
                  <c:v>15742</c:v>
                </c:pt>
                <c:pt idx="8">
                  <c:v>14575</c:v>
                </c:pt>
                <c:pt idx="9">
                  <c:v>16153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AB-423B-BA2E-7082B401B49A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5631</c:v>
                </c:pt>
                <c:pt idx="1">
                  <c:v>6203</c:v>
                </c:pt>
                <c:pt idx="2">
                  <c:v>5518</c:v>
                </c:pt>
                <c:pt idx="3">
                  <c:v>6984</c:v>
                </c:pt>
                <c:pt idx="4">
                  <c:v>8459</c:v>
                </c:pt>
                <c:pt idx="5">
                  <c:v>11603</c:v>
                </c:pt>
                <c:pt idx="6">
                  <c:v>11136</c:v>
                </c:pt>
                <c:pt idx="7">
                  <c:v>11525</c:v>
                </c:pt>
                <c:pt idx="8">
                  <c:v>15582</c:v>
                </c:pt>
                <c:pt idx="9">
                  <c:v>14719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AB-423B-BA2E-7082B401B49A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2181</c:v>
                </c:pt>
                <c:pt idx="1">
                  <c:v>2434</c:v>
                </c:pt>
                <c:pt idx="2">
                  <c:v>4072</c:v>
                </c:pt>
                <c:pt idx="3">
                  <c:v>4688</c:v>
                </c:pt>
                <c:pt idx="4">
                  <c:v>4003</c:v>
                </c:pt>
                <c:pt idx="5">
                  <c:v>6759</c:v>
                </c:pt>
                <c:pt idx="6">
                  <c:v>9356</c:v>
                </c:pt>
                <c:pt idx="7">
                  <c:v>10069</c:v>
                </c:pt>
                <c:pt idx="8">
                  <c:v>10478</c:v>
                </c:pt>
                <c:pt idx="9">
                  <c:v>11109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AB-423B-BA2E-7082B401B49A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Bangladesh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3068</c:v>
                </c:pt>
                <c:pt idx="1">
                  <c:v>4027</c:v>
                </c:pt>
                <c:pt idx="2">
                  <c:v>4582</c:v>
                </c:pt>
                <c:pt idx="3">
                  <c:v>5753</c:v>
                </c:pt>
                <c:pt idx="4">
                  <c:v>5518</c:v>
                </c:pt>
                <c:pt idx="5">
                  <c:v>8960</c:v>
                </c:pt>
                <c:pt idx="6">
                  <c:v>6273</c:v>
                </c:pt>
                <c:pt idx="7">
                  <c:v>7780</c:v>
                </c:pt>
                <c:pt idx="8">
                  <c:v>6030</c:v>
                </c:pt>
                <c:pt idx="9">
                  <c:v>9961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3AB-423B-BA2E-7082B401B49A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9423</c:v>
                </c:pt>
                <c:pt idx="1">
                  <c:v>8964</c:v>
                </c:pt>
                <c:pt idx="2">
                  <c:v>9089</c:v>
                </c:pt>
                <c:pt idx="3">
                  <c:v>8290</c:v>
                </c:pt>
                <c:pt idx="4">
                  <c:v>8463</c:v>
                </c:pt>
                <c:pt idx="5">
                  <c:v>10500</c:v>
                </c:pt>
                <c:pt idx="6">
                  <c:v>10919</c:v>
                </c:pt>
                <c:pt idx="7">
                  <c:v>9916</c:v>
                </c:pt>
                <c:pt idx="8">
                  <c:v>8271</c:v>
                </c:pt>
                <c:pt idx="9">
                  <c:v>9194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3AB-423B-BA2E-7082B401B49A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Oman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6268</c:v>
                </c:pt>
                <c:pt idx="1">
                  <c:v>5498</c:v>
                </c:pt>
                <c:pt idx="2">
                  <c:v>5420</c:v>
                </c:pt>
                <c:pt idx="3">
                  <c:v>5732</c:v>
                </c:pt>
                <c:pt idx="4">
                  <c:v>4690</c:v>
                </c:pt>
                <c:pt idx="5">
                  <c:v>5629</c:v>
                </c:pt>
                <c:pt idx="6">
                  <c:v>4872</c:v>
                </c:pt>
                <c:pt idx="7">
                  <c:v>5417</c:v>
                </c:pt>
                <c:pt idx="8">
                  <c:v>5778</c:v>
                </c:pt>
                <c:pt idx="9">
                  <c:v>7358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3AB-423B-BA2E-7082B401B49A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1486</c:v>
                </c:pt>
                <c:pt idx="1">
                  <c:v>3460</c:v>
                </c:pt>
                <c:pt idx="2">
                  <c:v>1975</c:v>
                </c:pt>
                <c:pt idx="3">
                  <c:v>1340</c:v>
                </c:pt>
                <c:pt idx="4">
                  <c:v>1525</c:v>
                </c:pt>
                <c:pt idx="5">
                  <c:v>2636</c:v>
                </c:pt>
                <c:pt idx="6">
                  <c:v>4368</c:v>
                </c:pt>
                <c:pt idx="7">
                  <c:v>6037</c:v>
                </c:pt>
                <c:pt idx="8">
                  <c:v>7825</c:v>
                </c:pt>
                <c:pt idx="9">
                  <c:v>6333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23AB-423B-BA2E-7082B401B49A}"/>
            </c:ext>
          </c:extLst>
        </c:ser>
        <c:ser>
          <c:idx val="13"/>
          <c:order val="12"/>
          <c:tx>
            <c:strRef>
              <c:f>'Import. 1905 - boulang.'!$C$18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boulang.'!$D$18:$M$18</c:f>
              <c:numCache>
                <c:formatCode>0</c:formatCode>
                <c:ptCount val="10"/>
                <c:pt idx="0">
                  <c:v>56564</c:v>
                </c:pt>
                <c:pt idx="1">
                  <c:v>58173</c:v>
                </c:pt>
                <c:pt idx="2">
                  <c:v>55734</c:v>
                </c:pt>
                <c:pt idx="3">
                  <c:v>59520</c:v>
                </c:pt>
                <c:pt idx="4">
                  <c:v>60989</c:v>
                </c:pt>
                <c:pt idx="5">
                  <c:v>63789</c:v>
                </c:pt>
                <c:pt idx="6">
                  <c:v>66882</c:v>
                </c:pt>
                <c:pt idx="7">
                  <c:v>70996</c:v>
                </c:pt>
                <c:pt idx="8">
                  <c:v>59971</c:v>
                </c:pt>
                <c:pt idx="9">
                  <c:v>63410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3AB-423B-BA2E-7082B401B49A}"/>
            </c:ext>
          </c:extLst>
        </c:ser>
        <c:ser>
          <c:idx val="12"/>
          <c:order val="13"/>
          <c:tx>
            <c:strRef>
              <c:f>'Import. 1905 - boulang.'!$C$17</c:f>
              <c:strCache>
                <c:ptCount val="1"/>
                <c:pt idx="0">
                  <c:v>France (21)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2894</c:v>
                </c:pt>
                <c:pt idx="1">
                  <c:v>2252</c:v>
                </c:pt>
                <c:pt idx="2">
                  <c:v>1598</c:v>
                </c:pt>
                <c:pt idx="3">
                  <c:v>2012</c:v>
                </c:pt>
                <c:pt idx="4">
                  <c:v>2000</c:v>
                </c:pt>
                <c:pt idx="5">
                  <c:v>2914</c:v>
                </c:pt>
                <c:pt idx="6">
                  <c:v>2117</c:v>
                </c:pt>
                <c:pt idx="7">
                  <c:v>2921</c:v>
                </c:pt>
                <c:pt idx="8">
                  <c:v>2455</c:v>
                </c:pt>
                <c:pt idx="9">
                  <c:v>1880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23AB-423B-BA2E-7082B401B4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69736"/>
        <c:axId val="46857365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151773</c:v>
                      </c:pt>
                      <c:pt idx="1">
                        <c:v>148041</c:v>
                      </c:pt>
                      <c:pt idx="2">
                        <c:v>141549</c:v>
                      </c:pt>
                      <c:pt idx="3">
                        <c:v>163184</c:v>
                      </c:pt>
                      <c:pt idx="4">
                        <c:v>166084</c:v>
                      </c:pt>
                      <c:pt idx="5">
                        <c:v>177592</c:v>
                      </c:pt>
                      <c:pt idx="6">
                        <c:v>169664</c:v>
                      </c:pt>
                      <c:pt idx="7">
                        <c:v>195763</c:v>
                      </c:pt>
                      <c:pt idx="8">
                        <c:v>199277</c:v>
                      </c:pt>
                      <c:pt idx="9">
                        <c:v>210935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23AB-423B-BA2E-7082B401B49A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46821</c:v>
                      </c:pt>
                      <c:pt idx="1">
                        <c:v>44340</c:v>
                      </c:pt>
                      <c:pt idx="2">
                        <c:v>38444</c:v>
                      </c:pt>
                      <c:pt idx="3">
                        <c:v>44435</c:v>
                      </c:pt>
                      <c:pt idx="4">
                        <c:v>47135</c:v>
                      </c:pt>
                      <c:pt idx="5">
                        <c:v>54732</c:v>
                      </c:pt>
                      <c:pt idx="6">
                        <c:v>62390</c:v>
                      </c:pt>
                      <c:pt idx="7">
                        <c:v>68268</c:v>
                      </c:pt>
                      <c:pt idx="8">
                        <c:v>63964</c:v>
                      </c:pt>
                      <c:pt idx="9">
                        <c:v>66277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23AB-423B-BA2E-7082B401B49A}"/>
                  </c:ext>
                </c:extLst>
              </c15:ser>
            </c15:filteredBarSeries>
          </c:ext>
        </c:extLst>
      </c:barChart>
      <c:catAx>
        <c:axId val="468569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3656"/>
        <c:crosses val="autoZero"/>
        <c:auto val="1"/>
        <c:lblAlgn val="ctr"/>
        <c:lblOffset val="100"/>
        <c:noMultiLvlLbl val="0"/>
      </c:catAx>
      <c:valAx>
        <c:axId val="468573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6973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05941729878597E-2"/>
          <c:y val="0.68785141926906357"/>
          <c:w val="0.90527928057038443"/>
          <c:h val="0.292307403883558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boulang.'!$C$38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0.14504556146350142</c:v>
                </c:pt>
                <c:pt idx="1">
                  <c:v>0.13033551516134043</c:v>
                </c:pt>
                <c:pt idx="2">
                  <c:v>0.13539481027771302</c:v>
                </c:pt>
                <c:pt idx="3">
                  <c:v>0.13772796352583586</c:v>
                </c:pt>
                <c:pt idx="4">
                  <c:v>0.13670190987692973</c:v>
                </c:pt>
                <c:pt idx="5">
                  <c:v>0.12257871976215144</c:v>
                </c:pt>
                <c:pt idx="6">
                  <c:v>0.15249552055827989</c:v>
                </c:pt>
                <c:pt idx="7">
                  <c:v>0.17499731818576544</c:v>
                </c:pt>
                <c:pt idx="8">
                  <c:v>0.18292627849676582</c:v>
                </c:pt>
                <c:pt idx="9">
                  <c:v>0.17017564652618106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FB-449B-9920-170E0EAD0079}"/>
            </c:ext>
          </c:extLst>
        </c:ser>
        <c:ser>
          <c:idx val="2"/>
          <c:order val="2"/>
          <c:tx>
            <c:strRef>
              <c:f>'Import. 1905 - boulang.'!$C$39</c:f>
              <c:strCache>
                <c:ptCount val="1"/>
                <c:pt idx="0">
                  <c:v>Bahreïn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3.9236227787551148E-2</c:v>
                </c:pt>
                <c:pt idx="1">
                  <c:v>4.0441499314379126E-2</c:v>
                </c:pt>
                <c:pt idx="2">
                  <c:v>4.4175515192618808E-2</c:v>
                </c:pt>
                <c:pt idx="3">
                  <c:v>7.6220707912540445E-2</c:v>
                </c:pt>
                <c:pt idx="4">
                  <c:v>9.0050817658534232E-2</c:v>
                </c:pt>
                <c:pt idx="5">
                  <c:v>9.3540249560791031E-2</c:v>
                </c:pt>
                <c:pt idx="6">
                  <c:v>9.4516220294228598E-2</c:v>
                </c:pt>
                <c:pt idx="7">
                  <c:v>8.6058141732605245E-2</c:v>
                </c:pt>
                <c:pt idx="8">
                  <c:v>8.9262684604846515E-2</c:v>
                </c:pt>
                <c:pt idx="9">
                  <c:v>8.4594780382582307E-2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FB-449B-9920-170E0EAD0079}"/>
            </c:ext>
          </c:extLst>
        </c:ser>
        <c:ser>
          <c:idx val="3"/>
          <c:order val="3"/>
          <c:tx>
            <c:strRef>
              <c:f>'Import. 1905 - boulang.'!$C$40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0.15770262167842766</c:v>
                </c:pt>
                <c:pt idx="1">
                  <c:v>0.14383853121770321</c:v>
                </c:pt>
                <c:pt idx="2">
                  <c:v>0.14294696536181817</c:v>
                </c:pt>
                <c:pt idx="3">
                  <c:v>0.14976345720168643</c:v>
                </c:pt>
                <c:pt idx="4">
                  <c:v>0.13673803617446592</c:v>
                </c:pt>
                <c:pt idx="5">
                  <c:v>9.0285598450380644E-2</c:v>
                </c:pt>
                <c:pt idx="6">
                  <c:v>1.0609204073934365E-4</c:v>
                </c:pt>
                <c:pt idx="7">
                  <c:v>2.1735465843903085E-2</c:v>
                </c:pt>
                <c:pt idx="8">
                  <c:v>7.0610256075713709E-2</c:v>
                </c:pt>
                <c:pt idx="9">
                  <c:v>8.0963329935762204E-2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FB-449B-9920-170E0EAD0079}"/>
            </c:ext>
          </c:extLst>
        </c:ser>
        <c:ser>
          <c:idx val="4"/>
          <c:order val="4"/>
          <c:tx>
            <c:strRef>
              <c:f>'Import. 1905 - boulang.'!$C$41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8.139787709276354E-2</c:v>
                </c:pt>
                <c:pt idx="1">
                  <c:v>7.0615572712964647E-2</c:v>
                </c:pt>
                <c:pt idx="2">
                  <c:v>5.5874644116171782E-2</c:v>
                </c:pt>
                <c:pt idx="3">
                  <c:v>5.8296156485929992E-2</c:v>
                </c:pt>
                <c:pt idx="4">
                  <c:v>6.0613906216131594E-2</c:v>
                </c:pt>
                <c:pt idx="5">
                  <c:v>5.8487994954727687E-2</c:v>
                </c:pt>
                <c:pt idx="6">
                  <c:v>6.9631742738589214E-2</c:v>
                </c:pt>
                <c:pt idx="7">
                  <c:v>8.0413561296056965E-2</c:v>
                </c:pt>
                <c:pt idx="8">
                  <c:v>7.3139398927121541E-2</c:v>
                </c:pt>
                <c:pt idx="9">
                  <c:v>7.6578092777395884E-2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7FB-449B-9920-170E0EAD0079}"/>
            </c:ext>
          </c:extLst>
        </c:ser>
        <c:ser>
          <c:idx val="5"/>
          <c:order val="5"/>
          <c:tx>
            <c:strRef>
              <c:f>'Import. 1905 - boulang.'!$C$42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3.7101460734122668E-2</c:v>
                </c:pt>
                <c:pt idx="1">
                  <c:v>4.1900554576097163E-2</c:v>
                </c:pt>
                <c:pt idx="2">
                  <c:v>3.8982967029085332E-2</c:v>
                </c:pt>
                <c:pt idx="3">
                  <c:v>4.2798313560152956E-2</c:v>
                </c:pt>
                <c:pt idx="4">
                  <c:v>5.093205847643361E-2</c:v>
                </c:pt>
                <c:pt idx="5">
                  <c:v>6.5335150231992434E-2</c:v>
                </c:pt>
                <c:pt idx="6">
                  <c:v>6.5635609204073936E-2</c:v>
                </c:pt>
                <c:pt idx="7">
                  <c:v>5.8872207720560066E-2</c:v>
                </c:pt>
                <c:pt idx="8">
                  <c:v>7.8192666489359033E-2</c:v>
                </c:pt>
                <c:pt idx="9">
                  <c:v>6.9779789982696086E-2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FB-449B-9920-170E0EAD0079}"/>
            </c:ext>
          </c:extLst>
        </c:ser>
        <c:ser>
          <c:idx val="6"/>
          <c:order val="6"/>
          <c:tx>
            <c:strRef>
              <c:f>'Import. 1905 - boulang.'!$C$43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1.4370144887430571E-2</c:v>
                </c:pt>
                <c:pt idx="1">
                  <c:v>1.6441391236211592E-2</c:v>
                </c:pt>
                <c:pt idx="2">
                  <c:v>2.8767423295113354E-2</c:v>
                </c:pt>
                <c:pt idx="3">
                  <c:v>2.8728306696734974E-2</c:v>
                </c:pt>
                <c:pt idx="4">
                  <c:v>2.4102261506225766E-2</c:v>
                </c:pt>
                <c:pt idx="5">
                  <c:v>3.8059146808414795E-2</c:v>
                </c:pt>
                <c:pt idx="6">
                  <c:v>5.5144285175405511E-2</c:v>
                </c:pt>
                <c:pt idx="7">
                  <c:v>5.14346429100494E-2</c:v>
                </c:pt>
                <c:pt idx="8">
                  <c:v>5.258007697827647E-2</c:v>
                </c:pt>
                <c:pt idx="9">
                  <c:v>5.2665513072747527E-2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7FB-449B-9920-170E0EAD0079}"/>
            </c:ext>
          </c:extLst>
        </c:ser>
        <c:ser>
          <c:idx val="7"/>
          <c:order val="7"/>
          <c:tx>
            <c:strRef>
              <c:f>'Import. 1905 - boulang.'!$C$44</c:f>
              <c:strCache>
                <c:ptCount val="1"/>
                <c:pt idx="0">
                  <c:v>Bangladesh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2.021439913555112E-2</c:v>
                </c:pt>
                <c:pt idx="1">
                  <c:v>2.7201923791382115E-2</c:v>
                </c:pt>
                <c:pt idx="2">
                  <c:v>3.237041589838148E-2</c:v>
                </c:pt>
                <c:pt idx="3">
                  <c:v>3.5254681831552115E-2</c:v>
                </c:pt>
                <c:pt idx="4">
                  <c:v>3.322415163411286E-2</c:v>
                </c:pt>
                <c:pt idx="5">
                  <c:v>5.0452723095634935E-2</c:v>
                </c:pt>
                <c:pt idx="6">
                  <c:v>3.6973076197661263E-2</c:v>
                </c:pt>
                <c:pt idx="7">
                  <c:v>3.9741932847371569E-2</c:v>
                </c:pt>
                <c:pt idx="8">
                  <c:v>3.0259387686486651E-2</c:v>
                </c:pt>
                <c:pt idx="9">
                  <c:v>4.722307819944533E-2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7FB-449B-9920-170E0EAD0079}"/>
            </c:ext>
          </c:extLst>
        </c:ser>
        <c:ser>
          <c:idx val="8"/>
          <c:order val="8"/>
          <c:tx>
            <c:strRef>
              <c:f>'Import. 1905 - boulang.'!$C$45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6.2086141803878163E-2</c:v>
                </c:pt>
                <c:pt idx="1">
                  <c:v>6.0550793361298559E-2</c:v>
                </c:pt>
                <c:pt idx="2">
                  <c:v>6.421097994334117E-2</c:v>
                </c:pt>
                <c:pt idx="3">
                  <c:v>5.0801549171487402E-2</c:v>
                </c:pt>
                <c:pt idx="4">
                  <c:v>5.0956142674791066E-2</c:v>
                </c:pt>
                <c:pt idx="5">
                  <c:v>5.9124284877697192E-2</c:v>
                </c:pt>
                <c:pt idx="6">
                  <c:v>6.4356610712938508E-2</c:v>
                </c:pt>
                <c:pt idx="7">
                  <c:v>5.0653085618835018E-2</c:v>
                </c:pt>
                <c:pt idx="8">
                  <c:v>4.1505040722210791E-2</c:v>
                </c:pt>
                <c:pt idx="9">
                  <c:v>4.3586886955697256E-2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7FB-449B-9920-170E0EAD0079}"/>
            </c:ext>
          </c:extLst>
        </c:ser>
        <c:ser>
          <c:idx val="9"/>
          <c:order val="9"/>
          <c:tx>
            <c:strRef>
              <c:f>'Import. 1905 - boulang.'!$C$46</c:f>
              <c:strCache>
                <c:ptCount val="1"/>
                <c:pt idx="0">
                  <c:v>Oman</c:v>
                </c:pt>
              </c:strCache>
            </c:strRef>
          </c:tx>
          <c:spPr>
            <a:solidFill>
              <a:srgbClr val="990033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4.1298518181758281E-2</c:v>
                </c:pt>
                <c:pt idx="1">
                  <c:v>3.713836031910079E-2</c:v>
                </c:pt>
                <c:pt idx="2">
                  <c:v>3.8290627273947539E-2</c:v>
                </c:pt>
                <c:pt idx="3">
                  <c:v>3.5125992744386707E-2</c:v>
                </c:pt>
                <c:pt idx="4">
                  <c:v>2.8238722574119121E-2</c:v>
                </c:pt>
                <c:pt idx="5">
                  <c:v>3.1696247578719763E-2</c:v>
                </c:pt>
                <c:pt idx="6">
                  <c:v>2.8715579026782345E-2</c:v>
                </c:pt>
                <c:pt idx="7">
                  <c:v>2.7671214683060639E-2</c:v>
                </c:pt>
                <c:pt idx="8">
                  <c:v>2.8994816260782728E-2</c:v>
                </c:pt>
                <c:pt idx="9">
                  <c:v>3.48827837959561E-2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7FB-449B-9920-170E0EAD0079}"/>
            </c:ext>
          </c:extLst>
        </c:ser>
        <c:ser>
          <c:idx val="10"/>
          <c:order val="10"/>
          <c:tx>
            <c:strRef>
              <c:f>'Import. 1905 - boulang.'!$C$47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boulang.'!$D$47:$M$47</c:f>
              <c:numCache>
                <c:formatCode>0%</c:formatCode>
                <c:ptCount val="10"/>
                <c:pt idx="0">
                  <c:v>9.7909377820824522E-3</c:v>
                </c:pt>
                <c:pt idx="1">
                  <c:v>2.3371903729372267E-2</c:v>
                </c:pt>
                <c:pt idx="2">
                  <c:v>1.3952765473440293E-2</c:v>
                </c:pt>
                <c:pt idx="3">
                  <c:v>8.211589371507011E-3</c:v>
                </c:pt>
                <c:pt idx="4">
                  <c:v>9.1821006237807375E-3</c:v>
                </c:pt>
                <c:pt idx="5">
                  <c:v>1.4843010946439028E-2</c:v>
                </c:pt>
                <c:pt idx="6">
                  <c:v>2.5745001886080723E-2</c:v>
                </c:pt>
                <c:pt idx="7">
                  <c:v>3.0838309588635239E-2</c:v>
                </c:pt>
                <c:pt idx="8">
                  <c:v>3.9266950024337985E-2</c:v>
                </c:pt>
                <c:pt idx="9">
                  <c:v>3.0023466944793419E-2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7FB-449B-9920-170E0EAD0079}"/>
            </c:ext>
          </c:extLst>
        </c:ser>
        <c:ser>
          <c:idx val="12"/>
          <c:order val="11"/>
          <c:tx>
            <c:strRef>
              <c:f>'Import. 1905 - boulang.'!$C$49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boulang.'!$D$49:$M$49</c:f>
              <c:numCache>
                <c:formatCode>0%</c:formatCode>
                <c:ptCount val="10"/>
                <c:pt idx="0">
                  <c:v>0.37268815929051941</c:v>
                </c:pt>
                <c:pt idx="1">
                  <c:v>0.39295195249964537</c:v>
                </c:pt>
                <c:pt idx="2">
                  <c:v>0.39374350931479557</c:v>
                </c:pt>
                <c:pt idx="3">
                  <c:v>0.36474164133738601</c:v>
                </c:pt>
                <c:pt idx="4">
                  <c:v>0.36721779340574651</c:v>
                </c:pt>
                <c:pt idx="5">
                  <c:v>0.35918847695842154</c:v>
                </c:pt>
                <c:pt idx="6">
                  <c:v>0.39420265937382121</c:v>
                </c:pt>
                <c:pt idx="7">
                  <c:v>0.36266301599382927</c:v>
                </c:pt>
                <c:pt idx="8">
                  <c:v>0.30094290861464196</c:v>
                </c:pt>
                <c:pt idx="9">
                  <c:v>0.30061393320217128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7FB-449B-9920-170E0EAD0079}"/>
            </c:ext>
          </c:extLst>
        </c:ser>
        <c:ser>
          <c:idx val="11"/>
          <c:order val="12"/>
          <c:tx>
            <c:strRef>
              <c:f>'Import. 1905 - boulang.'!$C$48</c:f>
              <c:strCache>
                <c:ptCount val="1"/>
                <c:pt idx="0">
                  <c:v>France (21)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boulang.'!$D$48:$M$48</c:f>
              <c:numCache>
                <c:formatCode>0%</c:formatCode>
                <c:ptCount val="10"/>
                <c:pt idx="0">
                  <c:v>1.9067950162413604E-2</c:v>
                </c:pt>
                <c:pt idx="1">
                  <c:v>1.5212002080504725E-2</c:v>
                </c:pt>
                <c:pt idx="2">
                  <c:v>1.1289376823573461E-2</c:v>
                </c:pt>
                <c:pt idx="3">
                  <c:v>1.2329640160800079E-2</c:v>
                </c:pt>
                <c:pt idx="4">
                  <c:v>1.2042099178728836E-2</c:v>
                </c:pt>
                <c:pt idx="5">
                  <c:v>1.6408396774629488E-2</c:v>
                </c:pt>
                <c:pt idx="6">
                  <c:v>1.2477602791399471E-2</c:v>
                </c:pt>
                <c:pt idx="7">
                  <c:v>1.4921103579328064E-2</c:v>
                </c:pt>
                <c:pt idx="8">
                  <c:v>1.2319535119456836E-2</c:v>
                </c:pt>
                <c:pt idx="9">
                  <c:v>8.9126982245715507E-3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7FB-449B-9920-170E0EAD00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71304"/>
        <c:axId val="46857169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boulang.'!$C$37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0.62731184070948043</c:v>
                      </c:pt>
                      <c:pt idx="1">
                        <c:v>0.60704804750035457</c:v>
                      </c:pt>
                      <c:pt idx="2">
                        <c:v>0.60625649068520426</c:v>
                      </c:pt>
                      <c:pt idx="3">
                        <c:v>0.63525835866261393</c:v>
                      </c:pt>
                      <c:pt idx="4">
                        <c:v>0.63278220659425344</c:v>
                      </c:pt>
                      <c:pt idx="5">
                        <c:v>0.64081152304157851</c:v>
                      </c:pt>
                      <c:pt idx="6">
                        <c:v>0.60579734062617874</c:v>
                      </c:pt>
                      <c:pt idx="7">
                        <c:v>0.63733698400617067</c:v>
                      </c:pt>
                      <c:pt idx="8">
                        <c:v>0.69905709138535799</c:v>
                      </c:pt>
                      <c:pt idx="9">
                        <c:v>0.69938606679782878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17FB-449B-9920-170E0EAD0079}"/>
                  </c:ext>
                </c:extLst>
              </c15:ser>
            </c15:filteredBarSeries>
          </c:ext>
        </c:extLst>
      </c:barChart>
      <c:catAx>
        <c:axId val="468571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1696"/>
        <c:crosses val="autoZero"/>
        <c:auto val="1"/>
        <c:lblAlgn val="ctr"/>
        <c:lblOffset val="100"/>
        <c:noMultiLvlLbl val="0"/>
      </c:catAx>
      <c:valAx>
        <c:axId val="4685716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12362</c:v>
                </c:pt>
                <c:pt idx="1">
                  <c:v>12265</c:v>
                </c:pt>
                <c:pt idx="2">
                  <c:v>15130</c:v>
                </c:pt>
                <c:pt idx="3">
                  <c:v>17011</c:v>
                </c:pt>
                <c:pt idx="4">
                  <c:v>12089</c:v>
                </c:pt>
                <c:pt idx="5">
                  <c:v>5380</c:v>
                </c:pt>
                <c:pt idx="6">
                  <c:v>11</c:v>
                </c:pt>
                <c:pt idx="7">
                  <c:v>3330</c:v>
                </c:pt>
                <c:pt idx="8">
                  <c:v>11007</c:v>
                </c:pt>
                <c:pt idx="9">
                  <c:v>19019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95-417C-A1CD-1B0DDB27CBDD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7404</c:v>
                </c:pt>
                <c:pt idx="1">
                  <c:v>7659</c:v>
                </c:pt>
                <c:pt idx="2">
                  <c:v>9566</c:v>
                </c:pt>
                <c:pt idx="3">
                  <c:v>10750</c:v>
                </c:pt>
                <c:pt idx="4">
                  <c:v>13279</c:v>
                </c:pt>
                <c:pt idx="5">
                  <c:v>11405</c:v>
                </c:pt>
                <c:pt idx="6">
                  <c:v>10076</c:v>
                </c:pt>
                <c:pt idx="7">
                  <c:v>13574</c:v>
                </c:pt>
                <c:pt idx="8">
                  <c:v>10114</c:v>
                </c:pt>
                <c:pt idx="9">
                  <c:v>10690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95-417C-A1CD-1B0DDB27CBDD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9483</c:v>
                </c:pt>
                <c:pt idx="1">
                  <c:v>9258</c:v>
                </c:pt>
                <c:pt idx="2">
                  <c:v>5682</c:v>
                </c:pt>
                <c:pt idx="3">
                  <c:v>5908</c:v>
                </c:pt>
                <c:pt idx="4">
                  <c:v>6320</c:v>
                </c:pt>
                <c:pt idx="5">
                  <c:v>6314</c:v>
                </c:pt>
                <c:pt idx="6">
                  <c:v>6745</c:v>
                </c:pt>
                <c:pt idx="7">
                  <c:v>9190</c:v>
                </c:pt>
                <c:pt idx="8">
                  <c:v>10633</c:v>
                </c:pt>
                <c:pt idx="9">
                  <c:v>10134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95-417C-A1CD-1B0DDB27CBDD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31528</c:v>
                </c:pt>
                <c:pt idx="1">
                  <c:v>32622</c:v>
                </c:pt>
                <c:pt idx="2">
                  <c:v>26864</c:v>
                </c:pt>
                <c:pt idx="3">
                  <c:v>21779</c:v>
                </c:pt>
                <c:pt idx="4">
                  <c:v>19399</c:v>
                </c:pt>
                <c:pt idx="5">
                  <c:v>13827</c:v>
                </c:pt>
                <c:pt idx="6">
                  <c:v>10908</c:v>
                </c:pt>
                <c:pt idx="7">
                  <c:v>10212</c:v>
                </c:pt>
                <c:pt idx="8">
                  <c:v>9937</c:v>
                </c:pt>
                <c:pt idx="9">
                  <c:v>9818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95-417C-A1CD-1B0DDB27CBDD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2718</c:v>
                </c:pt>
                <c:pt idx="1">
                  <c:v>3795</c:v>
                </c:pt>
                <c:pt idx="2">
                  <c:v>4090</c:v>
                </c:pt>
                <c:pt idx="3">
                  <c:v>4078</c:v>
                </c:pt>
                <c:pt idx="4">
                  <c:v>4136</c:v>
                </c:pt>
                <c:pt idx="5">
                  <c:v>4094</c:v>
                </c:pt>
                <c:pt idx="6">
                  <c:v>7739</c:v>
                </c:pt>
                <c:pt idx="7">
                  <c:v>8945</c:v>
                </c:pt>
                <c:pt idx="8">
                  <c:v>7912</c:v>
                </c:pt>
                <c:pt idx="9">
                  <c:v>9621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95-417C-A1CD-1B0DDB27CBDD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489</c:v>
                </c:pt>
                <c:pt idx="1">
                  <c:v>212</c:v>
                </c:pt>
                <c:pt idx="2">
                  <c:v>202</c:v>
                </c:pt>
                <c:pt idx="3">
                  <c:v>1195</c:v>
                </c:pt>
                <c:pt idx="4">
                  <c:v>1904</c:v>
                </c:pt>
                <c:pt idx="5">
                  <c:v>2272</c:v>
                </c:pt>
                <c:pt idx="6">
                  <c:v>2637</c:v>
                </c:pt>
                <c:pt idx="7">
                  <c:v>3810</c:v>
                </c:pt>
                <c:pt idx="8">
                  <c:v>6967</c:v>
                </c:pt>
                <c:pt idx="9">
                  <c:v>9435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95-417C-A1CD-1B0DDB27CBDD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6414</c:v>
                </c:pt>
                <c:pt idx="1">
                  <c:v>11978</c:v>
                </c:pt>
                <c:pt idx="2">
                  <c:v>7208</c:v>
                </c:pt>
                <c:pt idx="3">
                  <c:v>5248</c:v>
                </c:pt>
                <c:pt idx="4">
                  <c:v>5056</c:v>
                </c:pt>
                <c:pt idx="5">
                  <c:v>3933</c:v>
                </c:pt>
                <c:pt idx="6">
                  <c:v>7905</c:v>
                </c:pt>
                <c:pt idx="7">
                  <c:v>15151</c:v>
                </c:pt>
                <c:pt idx="8">
                  <c:v>11527</c:v>
                </c:pt>
                <c:pt idx="9">
                  <c:v>9134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95-417C-A1CD-1B0DDB27CBDD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3047</c:v>
                </c:pt>
                <c:pt idx="1">
                  <c:v>3793</c:v>
                </c:pt>
                <c:pt idx="2">
                  <c:v>4124</c:v>
                </c:pt>
                <c:pt idx="3">
                  <c:v>5163</c:v>
                </c:pt>
                <c:pt idx="4">
                  <c:v>5337</c:v>
                </c:pt>
                <c:pt idx="5">
                  <c:v>6080</c:v>
                </c:pt>
                <c:pt idx="6">
                  <c:v>6166</c:v>
                </c:pt>
                <c:pt idx="7">
                  <c:v>9311</c:v>
                </c:pt>
                <c:pt idx="8">
                  <c:v>6896</c:v>
                </c:pt>
                <c:pt idx="9">
                  <c:v>6721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95-417C-A1CD-1B0DDB27CBDD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3810</c:v>
                </c:pt>
                <c:pt idx="1">
                  <c:v>4688</c:v>
                </c:pt>
                <c:pt idx="2">
                  <c:v>4410</c:v>
                </c:pt>
                <c:pt idx="3">
                  <c:v>4373</c:v>
                </c:pt>
                <c:pt idx="4">
                  <c:v>4400</c:v>
                </c:pt>
                <c:pt idx="5">
                  <c:v>3573</c:v>
                </c:pt>
                <c:pt idx="6">
                  <c:v>4098</c:v>
                </c:pt>
                <c:pt idx="7">
                  <c:v>5528</c:v>
                </c:pt>
                <c:pt idx="8">
                  <c:v>5657</c:v>
                </c:pt>
                <c:pt idx="9">
                  <c:v>5927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95-417C-A1CD-1B0DDB27CBDD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5607</c:v>
                </c:pt>
                <c:pt idx="1">
                  <c:v>6331</c:v>
                </c:pt>
                <c:pt idx="2">
                  <c:v>3443</c:v>
                </c:pt>
                <c:pt idx="3">
                  <c:v>3326</c:v>
                </c:pt>
                <c:pt idx="4">
                  <c:v>2387</c:v>
                </c:pt>
                <c:pt idx="5">
                  <c:v>4555</c:v>
                </c:pt>
                <c:pt idx="6">
                  <c:v>4588</c:v>
                </c:pt>
                <c:pt idx="7">
                  <c:v>8155</c:v>
                </c:pt>
                <c:pt idx="8">
                  <c:v>4224</c:v>
                </c:pt>
                <c:pt idx="9">
                  <c:v>5525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F95-417C-A1CD-1B0DDB27CBDD}"/>
            </c:ext>
          </c:extLst>
        </c:ser>
        <c:ser>
          <c:idx val="13"/>
          <c:order val="12"/>
          <c:tx>
            <c:strRef>
              <c:f>'Import. 1806 - chocolat'!$C$18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chocolat'!$D$18:$M$18</c:f>
              <c:numCache>
                <c:formatCode>0</c:formatCode>
                <c:ptCount val="10"/>
                <c:pt idx="0">
                  <c:v>17038</c:v>
                </c:pt>
                <c:pt idx="1">
                  <c:v>18089</c:v>
                </c:pt>
                <c:pt idx="2">
                  <c:v>23489</c:v>
                </c:pt>
                <c:pt idx="3">
                  <c:v>28233</c:v>
                </c:pt>
                <c:pt idx="4">
                  <c:v>29464</c:v>
                </c:pt>
                <c:pt idx="5">
                  <c:v>27034</c:v>
                </c:pt>
                <c:pt idx="6">
                  <c:v>31896</c:v>
                </c:pt>
                <c:pt idx="7">
                  <c:v>26902</c:v>
                </c:pt>
                <c:pt idx="8">
                  <c:v>24061</c:v>
                </c:pt>
                <c:pt idx="9">
                  <c:v>24794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95-417C-A1CD-1B0DDB27CBDD}"/>
            </c:ext>
          </c:extLst>
        </c:ser>
        <c:ser>
          <c:idx val="12"/>
          <c:order val="13"/>
          <c:tx>
            <c:strRef>
              <c:f>'Import. 1806 - chocolat'!$C$17</c:f>
              <c:strCache>
                <c:ptCount val="1"/>
                <c:pt idx="0">
                  <c:v>France (17)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657</c:v>
                </c:pt>
                <c:pt idx="1">
                  <c:v>810</c:v>
                </c:pt>
                <c:pt idx="2">
                  <c:v>767</c:v>
                </c:pt>
                <c:pt idx="3">
                  <c:v>438</c:v>
                </c:pt>
                <c:pt idx="4">
                  <c:v>591</c:v>
                </c:pt>
                <c:pt idx="5">
                  <c:v>623</c:v>
                </c:pt>
                <c:pt idx="6">
                  <c:v>1327</c:v>
                </c:pt>
                <c:pt idx="7">
                  <c:v>1859</c:v>
                </c:pt>
                <c:pt idx="8">
                  <c:v>1944</c:v>
                </c:pt>
                <c:pt idx="9">
                  <c:v>2032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F95-417C-A1CD-1B0DDB27CB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67776"/>
        <c:axId val="46857052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100557</c:v>
                      </c:pt>
                      <c:pt idx="1">
                        <c:v>111500</c:v>
                      </c:pt>
                      <c:pt idx="2">
                        <c:v>104975</c:v>
                      </c:pt>
                      <c:pt idx="3">
                        <c:v>107502</c:v>
                      </c:pt>
                      <c:pt idx="4">
                        <c:v>104362</c:v>
                      </c:pt>
                      <c:pt idx="5">
                        <c:v>89090</c:v>
                      </c:pt>
                      <c:pt idx="6">
                        <c:v>94096</c:v>
                      </c:pt>
                      <c:pt idx="7">
                        <c:v>115967</c:v>
                      </c:pt>
                      <c:pt idx="8">
                        <c:v>110879</c:v>
                      </c:pt>
                      <c:pt idx="9">
                        <c:v>122850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1F95-417C-A1CD-1B0DDB27CBDD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32885</c:v>
                      </c:pt>
                      <c:pt idx="1">
                        <c:v>41522</c:v>
                      </c:pt>
                      <c:pt idx="2">
                        <c:v>30700</c:v>
                      </c:pt>
                      <c:pt idx="3">
                        <c:v>29743</c:v>
                      </c:pt>
                      <c:pt idx="4">
                        <c:v>29529</c:v>
                      </c:pt>
                      <c:pt idx="5">
                        <c:v>30346</c:v>
                      </c:pt>
                      <c:pt idx="6">
                        <c:v>40312</c:v>
                      </c:pt>
                      <c:pt idx="7">
                        <c:v>60057</c:v>
                      </c:pt>
                      <c:pt idx="8">
                        <c:v>50634</c:v>
                      </c:pt>
                      <c:pt idx="9">
                        <c:v>50583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1F95-417C-A1CD-1B0DDB27CBDD}"/>
                  </c:ext>
                </c:extLst>
              </c15:ser>
            </c15:filteredBarSeries>
          </c:ext>
        </c:extLst>
      </c:barChart>
      <c:catAx>
        <c:axId val="468567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0520"/>
        <c:crosses val="autoZero"/>
        <c:auto val="1"/>
        <c:lblAlgn val="ctr"/>
        <c:lblOffset val="100"/>
        <c:noMultiLvlLbl val="0"/>
      </c:catAx>
      <c:valAx>
        <c:axId val="468570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67776"/>
        <c:crosses val="autoZero"/>
        <c:crossBetween val="between"/>
        <c:dispUnits>
          <c:builtInUnit val="thousand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3505941729878597E-2"/>
          <c:y val="0.69220495227120948"/>
          <c:w val="0.90649405827012142"/>
          <c:h val="0.2882305955681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chocolat'!$C$38</c:f>
              <c:strCache>
                <c:ptCount val="1"/>
                <c:pt idx="0">
                  <c:v>Turquie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0.12293525065385801</c:v>
                </c:pt>
                <c:pt idx="1">
                  <c:v>0.11</c:v>
                </c:pt>
                <c:pt idx="2">
                  <c:v>0.14412955465587043</c:v>
                </c:pt>
                <c:pt idx="3">
                  <c:v>0.15823891648527469</c:v>
                </c:pt>
                <c:pt idx="4">
                  <c:v>0.11583718211609589</c:v>
                </c:pt>
                <c:pt idx="5">
                  <c:v>6.0388371309911329E-2</c:v>
                </c:pt>
                <c:pt idx="6">
                  <c:v>1.1690188743410985E-4</c:v>
                </c:pt>
                <c:pt idx="7">
                  <c:v>2.8715065492769493E-2</c:v>
                </c:pt>
                <c:pt idx="8">
                  <c:v>9.9270375815077694E-2</c:v>
                </c:pt>
                <c:pt idx="9">
                  <c:v>0.15481481481481482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A6-4E75-A53C-836CF36B4714}"/>
            </c:ext>
          </c:extLst>
        </c:ser>
        <c:ser>
          <c:idx val="2"/>
          <c:order val="2"/>
          <c:tx>
            <c:strRef>
              <c:f>'Import. 1806 - chocolat'!$C$39</c:f>
              <c:strCache>
                <c:ptCount val="1"/>
                <c:pt idx="0">
                  <c:v>Égypte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7.3629881559712396E-2</c:v>
                </c:pt>
                <c:pt idx="1">
                  <c:v>6.8690582959641255E-2</c:v>
                </c:pt>
                <c:pt idx="2">
                  <c:v>9.1126458680638248E-2</c:v>
                </c:pt>
                <c:pt idx="3">
                  <c:v>9.999813956949638E-2</c:v>
                </c:pt>
                <c:pt idx="4">
                  <c:v>0.12723979992717657</c:v>
                </c:pt>
                <c:pt idx="5">
                  <c:v>0.1280166124144124</c:v>
                </c:pt>
                <c:pt idx="6">
                  <c:v>0.10708212888964462</c:v>
                </c:pt>
                <c:pt idx="7">
                  <c:v>0.11705054023989583</c:v>
                </c:pt>
                <c:pt idx="8">
                  <c:v>9.1216551375824101E-2</c:v>
                </c:pt>
                <c:pt idx="9">
                  <c:v>8.7016687016687022E-2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A6-4E75-A53C-836CF36B4714}"/>
            </c:ext>
          </c:extLst>
        </c:ser>
        <c:ser>
          <c:idx val="3"/>
          <c:order val="3"/>
          <c:tx>
            <c:strRef>
              <c:f>'Import. 1806 - chocolat'!$C$40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9.4304722694591128E-2</c:v>
                </c:pt>
                <c:pt idx="1">
                  <c:v>8.3031390134529148E-2</c:v>
                </c:pt>
                <c:pt idx="2">
                  <c:v>5.4127173136461065E-2</c:v>
                </c:pt>
                <c:pt idx="3">
                  <c:v>5.495711707689159E-2</c:v>
                </c:pt>
                <c:pt idx="4">
                  <c:v>6.0558440811789731E-2</c:v>
                </c:pt>
                <c:pt idx="5">
                  <c:v>7.0872151756650584E-2</c:v>
                </c:pt>
                <c:pt idx="6">
                  <c:v>7.1682111885733715E-2</c:v>
                </c:pt>
                <c:pt idx="7">
                  <c:v>7.9246682245811315E-2</c:v>
                </c:pt>
                <c:pt idx="8">
                  <c:v>9.5897329521370145E-2</c:v>
                </c:pt>
                <c:pt idx="9">
                  <c:v>8.2490842490842486E-2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A6-4E75-A53C-836CF36B4714}"/>
            </c:ext>
          </c:extLst>
        </c:ser>
        <c:ser>
          <c:idx val="4"/>
          <c:order val="4"/>
          <c:tx>
            <c:strRef>
              <c:f>'Import. 1806 - chocolat'!$C$41</c:f>
              <c:strCache>
                <c:ptCount val="1"/>
                <c:pt idx="0">
                  <c:v>Émirats arabes unis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0.31353361774913729</c:v>
                </c:pt>
                <c:pt idx="1">
                  <c:v>0.29257399103139015</c:v>
                </c:pt>
                <c:pt idx="2">
                  <c:v>0.25590854965467968</c:v>
                </c:pt>
                <c:pt idx="3">
                  <c:v>0.20259157969154062</c:v>
                </c:pt>
                <c:pt idx="4">
                  <c:v>0.18588183438416281</c:v>
                </c:pt>
                <c:pt idx="5">
                  <c:v>0.15520260410820519</c:v>
                </c:pt>
                <c:pt idx="6">
                  <c:v>0.1159241625573882</c:v>
                </c:pt>
                <c:pt idx="7">
                  <c:v>8.8059534177826457E-2</c:v>
                </c:pt>
                <c:pt idx="8">
                  <c:v>8.9620216632545394E-2</c:v>
                </c:pt>
                <c:pt idx="9">
                  <c:v>7.9918599918599925E-2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A6-4E75-A53C-836CF36B4714}"/>
            </c:ext>
          </c:extLst>
        </c:ser>
        <c:ser>
          <c:idx val="5"/>
          <c:order val="5"/>
          <c:tx>
            <c:strRef>
              <c:f>'Import. 1806 - chocolat'!$C$42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2.7029445985858765E-2</c:v>
                </c:pt>
                <c:pt idx="1">
                  <c:v>3.4035874439461884E-2</c:v>
                </c:pt>
                <c:pt idx="2">
                  <c:v>3.896165753750893E-2</c:v>
                </c:pt>
                <c:pt idx="3">
                  <c:v>3.7934177968781978E-2</c:v>
                </c:pt>
                <c:pt idx="4">
                  <c:v>3.9631283417335815E-2</c:v>
                </c:pt>
                <c:pt idx="5">
                  <c:v>4.595353013806263E-2</c:v>
                </c:pt>
                <c:pt idx="6">
                  <c:v>8.2245791532052373E-2</c:v>
                </c:pt>
                <c:pt idx="7">
                  <c:v>7.7134012262109045E-2</c:v>
                </c:pt>
                <c:pt idx="8">
                  <c:v>7.1357064908594059E-2</c:v>
                </c:pt>
                <c:pt idx="9">
                  <c:v>7.8315018315018317E-2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A6-4E75-A53C-836CF36B4714}"/>
            </c:ext>
          </c:extLst>
        </c:ser>
        <c:ser>
          <c:idx val="6"/>
          <c:order val="6"/>
          <c:tx>
            <c:strRef>
              <c:f>'Import. 1806 - chocolat'!$C$43</c:f>
              <c:strCache>
                <c:ptCount val="1"/>
                <c:pt idx="0">
                  <c:v>Jordanie</c:v>
                </c:pt>
              </c:strCache>
            </c:strRef>
          </c:tx>
          <c:spPr>
            <a:solidFill>
              <a:srgbClr val="FF3300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4.8629135714072617E-3</c:v>
                </c:pt>
                <c:pt idx="1">
                  <c:v>1.9013452914798206E-3</c:v>
                </c:pt>
                <c:pt idx="2">
                  <c:v>1.9242676827816146E-3</c:v>
                </c:pt>
                <c:pt idx="3">
                  <c:v>1.1116072259120761E-2</c:v>
                </c:pt>
                <c:pt idx="4">
                  <c:v>1.8244188497729057E-2</c:v>
                </c:pt>
                <c:pt idx="5">
                  <c:v>2.5502301043888204E-2</c:v>
                </c:pt>
                <c:pt idx="6">
                  <c:v>2.8024570651249789E-2</c:v>
                </c:pt>
                <c:pt idx="7">
                  <c:v>3.2854174032267799E-2</c:v>
                </c:pt>
                <c:pt idx="8">
                  <c:v>6.2834260770750092E-2</c:v>
                </c:pt>
                <c:pt idx="9">
                  <c:v>7.6800976800976806E-2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A6-4E75-A53C-836CF36B4714}"/>
            </c:ext>
          </c:extLst>
        </c:ser>
        <c:ser>
          <c:idx val="7"/>
          <c:order val="7"/>
          <c:tx>
            <c:strRef>
              <c:f>'Import. 1806 - chocolat'!$C$44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6.3784719114532054E-2</c:v>
                </c:pt>
                <c:pt idx="1">
                  <c:v>0.10742600896860986</c:v>
                </c:pt>
                <c:pt idx="2">
                  <c:v>6.866396761133603E-2</c:v>
                </c:pt>
                <c:pt idx="3">
                  <c:v>4.8817696414950422E-2</c:v>
                </c:pt>
                <c:pt idx="4">
                  <c:v>4.8446752649431789E-2</c:v>
                </c:pt>
                <c:pt idx="5">
                  <c:v>4.4146368840498371E-2</c:v>
                </c:pt>
                <c:pt idx="6">
                  <c:v>8.400994728787621E-2</c:v>
                </c:pt>
                <c:pt idx="7">
                  <c:v>0.13064923642070589</c:v>
                </c:pt>
                <c:pt idx="8">
                  <c:v>0.10396017280098124</c:v>
                </c:pt>
                <c:pt idx="9">
                  <c:v>7.4350834350834352E-2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A6-4E75-A53C-836CF36B4714}"/>
            </c:ext>
          </c:extLst>
        </c:ser>
        <c:ser>
          <c:idx val="8"/>
          <c:order val="8"/>
          <c:tx>
            <c:strRef>
              <c:f>'Import. 1806 - chocolat'!$C$45</c:f>
              <c:strCache>
                <c:ptCount val="1"/>
                <c:pt idx="0">
                  <c:v>Royaume-Uni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3.0301222192388396E-2</c:v>
                </c:pt>
                <c:pt idx="1">
                  <c:v>3.401793721973094E-2</c:v>
                </c:pt>
                <c:pt idx="2">
                  <c:v>3.9285544177185043E-2</c:v>
                </c:pt>
                <c:pt idx="3">
                  <c:v>4.8027013450912544E-2</c:v>
                </c:pt>
                <c:pt idx="4">
                  <c:v>5.1139303577930666E-2</c:v>
                </c:pt>
                <c:pt idx="5">
                  <c:v>6.824559434279942E-2</c:v>
                </c:pt>
                <c:pt idx="6">
                  <c:v>6.5528821628974665E-2</c:v>
                </c:pt>
                <c:pt idx="7">
                  <c:v>8.0290082523476511E-2</c:v>
                </c:pt>
                <c:pt idx="8">
                  <c:v>6.2193923105367109E-2</c:v>
                </c:pt>
                <c:pt idx="9">
                  <c:v>5.4708994708994707E-2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3A6-4E75-A53C-836CF36B4714}"/>
            </c:ext>
          </c:extLst>
        </c:ser>
        <c:ser>
          <c:idx val="9"/>
          <c:order val="9"/>
          <c:tx>
            <c:strRef>
              <c:f>'Import. 1806 - chocolat'!$C$46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3.7888958501148602E-2</c:v>
                </c:pt>
                <c:pt idx="1">
                  <c:v>4.2044843049327353E-2</c:v>
                </c:pt>
                <c:pt idx="2">
                  <c:v>4.2010002381519411E-2</c:v>
                </c:pt>
                <c:pt idx="3">
                  <c:v>4.067831296161932E-2</c:v>
                </c:pt>
                <c:pt idx="4">
                  <c:v>4.2160939805676395E-2</c:v>
                </c:pt>
                <c:pt idx="5">
                  <c:v>4.0105511280727354E-2</c:v>
                </c:pt>
                <c:pt idx="6">
                  <c:v>4.3551266791362016E-2</c:v>
                </c:pt>
                <c:pt idx="7">
                  <c:v>4.7668733346555484E-2</c:v>
                </c:pt>
                <c:pt idx="8">
                  <c:v>5.1019579902416144E-2</c:v>
                </c:pt>
                <c:pt idx="9">
                  <c:v>4.8245828245828244E-2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A6-4E75-A53C-836CF36B4714}"/>
            </c:ext>
          </c:extLst>
        </c:ser>
        <c:ser>
          <c:idx val="10"/>
          <c:order val="10"/>
          <c:tx>
            <c:strRef>
              <c:f>'Import. 1806 - chocolat'!$C$47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chocolat'!$D$47:$M$47</c:f>
              <c:numCache>
                <c:formatCode>0%</c:formatCode>
                <c:ptCount val="10"/>
                <c:pt idx="0">
                  <c:v>5.5759420030430502E-2</c:v>
                </c:pt>
                <c:pt idx="1">
                  <c:v>5.6780269058295967E-2</c:v>
                </c:pt>
                <c:pt idx="2">
                  <c:v>3.2798285306025243E-2</c:v>
                </c:pt>
                <c:pt idx="3">
                  <c:v>3.0938959275176276E-2</c:v>
                </c:pt>
                <c:pt idx="4">
                  <c:v>2.2872309844579445E-2</c:v>
                </c:pt>
                <c:pt idx="5">
                  <c:v>5.1128072735436077E-2</c:v>
                </c:pt>
                <c:pt idx="6">
                  <c:v>4.8758714504335998E-2</c:v>
                </c:pt>
                <c:pt idx="7">
                  <c:v>7.0321729457518092E-2</c:v>
                </c:pt>
                <c:pt idx="8">
                  <c:v>3.8095581670108861E-2</c:v>
                </c:pt>
                <c:pt idx="9">
                  <c:v>4.4973544973544971E-2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3A6-4E75-A53C-836CF36B4714}"/>
            </c:ext>
          </c:extLst>
        </c:ser>
        <c:ser>
          <c:idx val="12"/>
          <c:order val="11"/>
          <c:tx>
            <c:strRef>
              <c:f>'Import. 1806 - chocolat'!$C$49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chocolat'!$D$49:$M$49</c:f>
              <c:numCache>
                <c:formatCode>0%</c:formatCode>
                <c:ptCount val="10"/>
                <c:pt idx="0">
                  <c:v>0.1694362401424068</c:v>
                </c:pt>
                <c:pt idx="1">
                  <c:v>0.16223318385650223</c:v>
                </c:pt>
                <c:pt idx="2">
                  <c:v>0.22375803762800667</c:v>
                </c:pt>
                <c:pt idx="3">
                  <c:v>0.26262767204331083</c:v>
                </c:pt>
                <c:pt idx="4">
                  <c:v>0.28232498418964758</c:v>
                </c:pt>
                <c:pt idx="5">
                  <c:v>0.30344595353013804</c:v>
                </c:pt>
                <c:pt idx="6">
                  <c:v>0.3389729637816698</c:v>
                </c:pt>
                <c:pt idx="7">
                  <c:v>0.23197978735329877</c:v>
                </c:pt>
                <c:pt idx="8">
                  <c:v>0.21700231784197188</c:v>
                </c:pt>
                <c:pt idx="9">
                  <c:v>0.20182336182336183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3A6-4E75-A53C-836CF36B4714}"/>
            </c:ext>
          </c:extLst>
        </c:ser>
        <c:ser>
          <c:idx val="11"/>
          <c:order val="12"/>
          <c:tx>
            <c:strRef>
              <c:f>'Import. 1806 - chocolat'!$C$48</c:f>
              <c:strCache>
                <c:ptCount val="1"/>
                <c:pt idx="0">
                  <c:v>France (17)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chocolat'!$D$36:$M$36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chocolat'!$D$48:$M$48</c:f>
              <c:numCache>
                <c:formatCode>0%</c:formatCode>
                <c:ptCount val="10"/>
                <c:pt idx="0">
                  <c:v>6.5336078045287746E-3</c:v>
                </c:pt>
                <c:pt idx="1">
                  <c:v>7.2645739910313905E-3</c:v>
                </c:pt>
                <c:pt idx="2">
                  <c:v>7.3065015479876162E-3</c:v>
                </c:pt>
                <c:pt idx="3">
                  <c:v>4.0743428029245965E-3</c:v>
                </c:pt>
                <c:pt idx="4">
                  <c:v>5.6629807784442611E-3</c:v>
                </c:pt>
                <c:pt idx="5">
                  <c:v>6.9929284992704009E-3</c:v>
                </c:pt>
                <c:pt idx="6">
                  <c:v>1.4102618602278525E-2</c:v>
                </c:pt>
                <c:pt idx="7">
                  <c:v>1.6030422447765313E-2</c:v>
                </c:pt>
                <c:pt idx="8">
                  <c:v>1.7532625654993281E-2</c:v>
                </c:pt>
                <c:pt idx="9">
                  <c:v>1.6540496540496542E-2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3A6-4E75-A53C-836CF36B4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8572480"/>
        <c:axId val="4685732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chocolat'!$C$37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chocolat'!$D$36:$M$36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chocolat'!$D$37:$M$37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0.83056375985759334</c:v>
                      </c:pt>
                      <c:pt idx="1">
                        <c:v>0.83776681614349757</c:v>
                      </c:pt>
                      <c:pt idx="2">
                        <c:v>0.77624196237199328</c:v>
                      </c:pt>
                      <c:pt idx="3">
                        <c:v>0.73737232795668917</c:v>
                      </c:pt>
                      <c:pt idx="4">
                        <c:v>0.71767501581035231</c:v>
                      </c:pt>
                      <c:pt idx="5">
                        <c:v>0.69655404646986196</c:v>
                      </c:pt>
                      <c:pt idx="6">
                        <c:v>0.66102703621833026</c:v>
                      </c:pt>
                      <c:pt idx="7">
                        <c:v>0.76802021264670128</c:v>
                      </c:pt>
                      <c:pt idx="8">
                        <c:v>0.78299768215802801</c:v>
                      </c:pt>
                      <c:pt idx="9">
                        <c:v>0.79817663817663809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C-B3A6-4E75-A53C-836CF36B4714}"/>
                  </c:ext>
                </c:extLst>
              </c15:ser>
            </c15:filteredBarSeries>
          </c:ext>
        </c:extLst>
      </c:barChart>
      <c:catAx>
        <c:axId val="46857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3264"/>
        <c:crosses val="autoZero"/>
        <c:auto val="1"/>
        <c:lblAlgn val="ctr"/>
        <c:lblOffset val="100"/>
        <c:noMultiLvlLbl val="0"/>
      </c:catAx>
      <c:valAx>
        <c:axId val="46857326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46857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4115201212821978E-2"/>
          <c:y val="0.69220495227120948"/>
          <c:w val="0.90588479878717798"/>
          <c:h val="0.288230595568112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8D-40A0-845E-A27C280BD01F}"/>
              </c:ext>
            </c:extLst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68D-40A0-845E-A27C280BD01F}"/>
              </c:ext>
            </c:extLst>
          </c:dPt>
          <c:dLbls>
            <c:dLbl>
              <c:idx val="0"/>
              <c:layout>
                <c:manualLayout>
                  <c:x val="-0.20402160721750212"/>
                  <c:y val="0.2169832965805957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6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arianne" panose="02000000000000000000" pitchFamily="50" charset="0"/>
                        <a:ea typeface="+mn-ea"/>
                        <a:cs typeface="+mn-cs"/>
                      </a:defRPr>
                    </a:pPr>
                    <a:fld id="{908CD9A6-B578-4E1A-BF6B-CB856C3514AD}" type="CATEGORYNAME">
                      <a:rPr lang="en-US" sz="1600" smtClean="0"/>
                      <a:pPr>
                        <a:defRPr sz="1600"/>
                      </a:pPr>
                      <a:t>[NOM DE CATÉGORIE]</a:t>
                    </a:fld>
                    <a:r>
                      <a:rPr lang="en-US" sz="1600" dirty="0" smtClean="0"/>
                      <a:t> </a:t>
                    </a:r>
                    <a:r>
                      <a:rPr lang="en-US" sz="1600" baseline="0" dirty="0"/>
                      <a:t>
</a:t>
                    </a:r>
                    <a:fld id="{C48A9905-DA03-44CB-AFC6-47962D939050}" type="PERCENTAGE">
                      <a:rPr lang="en-US" sz="1600" baseline="0"/>
                      <a:pPr>
                        <a:defRPr sz="1600"/>
                      </a:pPr>
                      <a:t>[POURCENTAGE]</a:t>
                    </a:fld>
                    <a:endParaRPr lang="en-US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68D-40A0-845E-A27C280BD01F}"/>
                </c:ext>
              </c:extLst>
            </c:dLbl>
            <c:dLbl>
              <c:idx val="1"/>
              <c:layout>
                <c:manualLayout>
                  <c:x val="0.2282443891475979"/>
                  <c:y val="-0.257950455617962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820163097054726"/>
                      <c:h val="0.331455363933203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68D-40A0-845E-A27C280BD0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eaux'!$B$6:$B$7</c:f>
              <c:strCache>
                <c:ptCount val="2"/>
                <c:pt idx="0">
                  <c:v>2201 - Eaux minérales</c:v>
                </c:pt>
                <c:pt idx="1">
                  <c:v>2202 - Eaux aromatisées</c:v>
                </c:pt>
              </c:strCache>
            </c:strRef>
          </c:cat>
          <c:val>
            <c:numRef>
              <c:f>'Import. eaux'!$L$6:$L$7</c:f>
              <c:numCache>
                <c:formatCode>0</c:formatCode>
                <c:ptCount val="2"/>
                <c:pt idx="0">
                  <c:v>35900959</c:v>
                </c:pt>
                <c:pt idx="1">
                  <c:v>84853386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8D-40A0-845E-A27C280BD0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28/07/2025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Produits d’épicerie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Produits d’épicerie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Arabie saoudite – Produits d’épicerie Source : douanes saoudiennes,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Arabie saoudite – Produits d’épicerie Source : douanes saoudiennes,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3632435" y="4279515"/>
            <a:ext cx="4932725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Arabie saoudite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526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Produits d’épicerie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2201 – Eaux minérales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2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24 % </a:t>
            </a:r>
            <a:r>
              <a:rPr lang="fr-FR" dirty="0">
                <a:cs typeface="Calibri" panose="020F0502020204030204" pitchFamily="34" charset="0"/>
              </a:rPr>
              <a:t>de part de marché, </a:t>
            </a:r>
            <a:r>
              <a:rPr lang="fr-FR" dirty="0" smtClean="0">
                <a:cs typeface="Calibri" panose="020F0502020204030204" pitchFamily="34" charset="0"/>
              </a:rPr>
              <a:t>gagnant 4 points en une année. L’Italie demeure le 1</a:t>
            </a:r>
            <a:r>
              <a:rPr lang="fr-FR" baseline="30000" dirty="0" smtClean="0">
                <a:cs typeface="Calibri" panose="020F0502020204030204" pitchFamily="34" charset="0"/>
              </a:rPr>
              <a:t>er</a:t>
            </a:r>
            <a:r>
              <a:rPr lang="fr-FR" dirty="0" smtClean="0">
                <a:cs typeface="Calibri" panose="020F0502020204030204" pitchFamily="34" charset="0"/>
              </a:rPr>
              <a:t> fournisseur.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924575"/>
              </p:ext>
            </p:extLst>
          </p:nvPr>
        </p:nvGraphicFramePr>
        <p:xfrm>
          <a:off x="166796" y="1763597"/>
          <a:ext cx="5935239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2718640"/>
              </p:ext>
            </p:extLst>
          </p:nvPr>
        </p:nvGraphicFramePr>
        <p:xfrm>
          <a:off x="6102035" y="1763597"/>
          <a:ext cx="5916790" cy="38586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905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Produits d’épicerie </a:t>
            </a:r>
          </a:p>
          <a:p>
            <a:r>
              <a:rPr lang="fr-FR" i="1" dirty="0" smtClean="0"/>
              <a:t>Source </a:t>
            </a:r>
            <a:r>
              <a:rPr lang="fr-FR" i="1" smtClean="0"/>
              <a:t>: douane saoudienne, </a:t>
            </a:r>
            <a:r>
              <a:rPr lang="fr-FR" i="1" dirty="0" smtClean="0"/>
              <a:t>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2202 – Eaux aromatisées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10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fournisseur sur </a:t>
            </a:r>
            <a:r>
              <a:rPr lang="fr-FR" dirty="0">
                <a:cs typeface="Calibri" panose="020F0502020204030204" pitchFamily="34" charset="0"/>
              </a:rPr>
              <a:t>un marché </a:t>
            </a:r>
            <a:r>
              <a:rPr lang="fr-FR" dirty="0" smtClean="0">
                <a:cs typeface="Calibri" panose="020F0502020204030204" pitchFamily="34" charset="0"/>
              </a:rPr>
              <a:t>en très forte baisse en 2024. Elle était le 1</a:t>
            </a:r>
            <a:r>
              <a:rPr lang="fr-FR" baseline="30000" dirty="0" smtClean="0">
                <a:cs typeface="Calibri" panose="020F0502020204030204" pitchFamily="34" charset="0"/>
              </a:rPr>
              <a:t>er</a:t>
            </a:r>
            <a:r>
              <a:rPr lang="fr-FR" dirty="0" smtClean="0">
                <a:cs typeface="Calibri" panose="020F0502020204030204" pitchFamily="34" charset="0"/>
              </a:rPr>
              <a:t> fournisseur en 2015.</a:t>
            </a:r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05239"/>
              </p:ext>
            </p:extLst>
          </p:nvPr>
        </p:nvGraphicFramePr>
        <p:xfrm>
          <a:off x="166797" y="1763597"/>
          <a:ext cx="5917132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0618836"/>
              </p:ext>
            </p:extLst>
          </p:nvPr>
        </p:nvGraphicFramePr>
        <p:xfrm>
          <a:off x="6092811" y="1763598"/>
          <a:ext cx="5926014" cy="3867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712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</a:t>
            </a:r>
            <a:r>
              <a:rPr lang="fr-FR" dirty="0"/>
              <a:t>Produits d’épicerie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saoudienne,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Principaux postes d’importation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algn="just"/>
            <a:r>
              <a:rPr lang="fr-FR" dirty="0" smtClean="0"/>
              <a:t>Les trois principaux postes d’importation en provenance de France sont le </a:t>
            </a:r>
            <a:r>
              <a:rPr lang="fr-FR" i="1" dirty="0" smtClean="0"/>
              <a:t>Chocolat et préparations cacaotés </a:t>
            </a:r>
            <a:r>
              <a:rPr lang="fr-FR" dirty="0"/>
              <a:t>(</a:t>
            </a:r>
            <a:r>
              <a:rPr lang="fr-FR" dirty="0" smtClean="0"/>
              <a:t>30 %), les </a:t>
            </a:r>
            <a:r>
              <a:rPr lang="fr-FR" i="1" dirty="0" smtClean="0"/>
              <a:t>Eaux minérales </a:t>
            </a:r>
            <a:r>
              <a:rPr lang="fr-FR" dirty="0" smtClean="0"/>
              <a:t>(15 %) et la </a:t>
            </a:r>
            <a:r>
              <a:rPr lang="fr-FR" i="1" dirty="0" smtClean="0"/>
              <a:t>BVP </a:t>
            </a:r>
            <a:r>
              <a:rPr lang="fr-FR" dirty="0" smtClean="0"/>
              <a:t>(14 %).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1367472"/>
              </p:ext>
            </p:extLst>
          </p:nvPr>
        </p:nvGraphicFramePr>
        <p:xfrm>
          <a:off x="166797" y="1763598"/>
          <a:ext cx="5908078" cy="3876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7211614"/>
              </p:ext>
            </p:extLst>
          </p:nvPr>
        </p:nvGraphicFramePr>
        <p:xfrm>
          <a:off x="6074875" y="1763597"/>
          <a:ext cx="5943950" cy="387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820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Produits d’épicerie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Fournisseurs et parts de marché (en valeur)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/>
              <a:t>Les fournisseurs sont très diversifiés </a:t>
            </a:r>
            <a:r>
              <a:rPr lang="fr-FR" dirty="0" smtClean="0"/>
              <a:t>: les </a:t>
            </a:r>
            <a:r>
              <a:rPr lang="fr-FR" dirty="0"/>
              <a:t>10 premiers représentent à peine </a:t>
            </a:r>
            <a:r>
              <a:rPr lang="fr-FR" dirty="0" smtClean="0"/>
              <a:t>50 % </a:t>
            </a:r>
            <a:r>
              <a:rPr lang="fr-FR" dirty="0"/>
              <a:t>de part de </a:t>
            </a:r>
            <a:r>
              <a:rPr lang="fr-FR" dirty="0" smtClean="0"/>
              <a:t>marché. La </a:t>
            </a:r>
            <a:r>
              <a:rPr lang="fr-FR" dirty="0"/>
              <a:t>France est le </a:t>
            </a:r>
            <a:r>
              <a:rPr lang="fr-FR" dirty="0" smtClean="0"/>
              <a:t>19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 avec une part de marché stable à </a:t>
            </a:r>
            <a:r>
              <a:rPr lang="fr-FR" dirty="0" smtClean="0"/>
              <a:t>2 %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0422606"/>
              </p:ext>
            </p:extLst>
          </p:nvPr>
        </p:nvGraphicFramePr>
        <p:xfrm>
          <a:off x="166797" y="1763597"/>
          <a:ext cx="5917132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8230813"/>
              </p:ext>
            </p:extLst>
          </p:nvPr>
        </p:nvGraphicFramePr>
        <p:xfrm>
          <a:off x="6092812" y="1763597"/>
          <a:ext cx="5926014" cy="3831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27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87232" y="2652665"/>
            <a:ext cx="6011501" cy="1181283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1905 – produits de la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177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Produits d’épicerie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1905 – Produits de la boulangerie, biscuiterie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21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1 % </a:t>
            </a:r>
            <a:r>
              <a:rPr lang="fr-FR" dirty="0">
                <a:cs typeface="Calibri" panose="020F0502020204030204" pitchFamily="34" charset="0"/>
              </a:rPr>
              <a:t>de part de marché. La concurrence </a:t>
            </a:r>
            <a:r>
              <a:rPr lang="fr-FR" dirty="0" smtClean="0">
                <a:cs typeface="Calibri" panose="020F0502020204030204" pitchFamily="34" charset="0"/>
              </a:rPr>
              <a:t>italienne et polonaise est </a:t>
            </a:r>
            <a:r>
              <a:rPr lang="fr-FR" dirty="0">
                <a:cs typeface="Calibri" panose="020F0502020204030204" pitchFamily="34" charset="0"/>
              </a:rPr>
              <a:t>la plus active parmi les pays européens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600123"/>
              </p:ext>
            </p:extLst>
          </p:nvPr>
        </p:nvGraphicFramePr>
        <p:xfrm>
          <a:off x="166797" y="1763597"/>
          <a:ext cx="5917132" cy="3840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7914019"/>
              </p:ext>
            </p:extLst>
          </p:nvPr>
        </p:nvGraphicFramePr>
        <p:xfrm>
          <a:off x="6092810" y="1763597"/>
          <a:ext cx="5932391" cy="3840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4709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56201" y="2838625"/>
            <a:ext cx="6079597" cy="1180750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1806 – Chocolat et préparations cacaotées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979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Arabie saoudite – Produits d’épicerie </a:t>
            </a:r>
          </a:p>
          <a:p>
            <a:r>
              <a:rPr lang="fr-FR" i="1" dirty="0" smtClean="0"/>
              <a:t>Source : douane saoudienne,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1806 – Chocolat et préparations cacaotées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17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</a:t>
            </a:r>
            <a:r>
              <a:rPr lang="fr-FR" dirty="0" smtClean="0">
                <a:cs typeface="Calibri" panose="020F0502020204030204" pitchFamily="34" charset="0"/>
              </a:rPr>
              <a:t>2 % </a:t>
            </a:r>
            <a:r>
              <a:rPr lang="fr-FR" dirty="0">
                <a:cs typeface="Calibri" panose="020F0502020204030204" pitchFamily="34" charset="0"/>
              </a:rPr>
              <a:t>de part de marché. La </a:t>
            </a:r>
            <a:r>
              <a:rPr lang="fr-FR" dirty="0" smtClean="0">
                <a:cs typeface="Calibri" panose="020F0502020204030204" pitchFamily="34" charset="0"/>
              </a:rPr>
              <a:t>concurrence </a:t>
            </a:r>
            <a:r>
              <a:rPr lang="fr-FR" dirty="0">
                <a:cs typeface="Calibri" panose="020F0502020204030204" pitchFamily="34" charset="0"/>
              </a:rPr>
              <a:t>néerlandaise, </a:t>
            </a:r>
            <a:r>
              <a:rPr lang="fr-FR" dirty="0" smtClean="0">
                <a:cs typeface="Calibri" panose="020F0502020204030204" pitchFamily="34" charset="0"/>
              </a:rPr>
              <a:t>belge, italienne </a:t>
            </a:r>
            <a:r>
              <a:rPr lang="fr-FR" dirty="0">
                <a:cs typeface="Calibri" panose="020F0502020204030204" pitchFamily="34" charset="0"/>
              </a:rPr>
              <a:t>et allemande est la plus active parmi les pays européens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>
              <a:cs typeface="Calibri" panose="020F0502020204030204" pitchFamily="34" charset="0"/>
            </a:endParaRPr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6343329"/>
              </p:ext>
            </p:extLst>
          </p:nvPr>
        </p:nvGraphicFramePr>
        <p:xfrm>
          <a:off x="166797" y="1763597"/>
          <a:ext cx="5917132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5525919"/>
              </p:ext>
            </p:extLst>
          </p:nvPr>
        </p:nvGraphicFramePr>
        <p:xfrm>
          <a:off x="6092811" y="1763597"/>
          <a:ext cx="5926014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99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2201/02 – Eaux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066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Arabie saoudite – Produits d’épicerie Source : douanes saoudiennes, d’après Trade Data Monitor, données 2024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2201/02 - Eaux : 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</a:t>
            </a:r>
            <a:r>
              <a:rPr lang="fr-FR" dirty="0">
                <a:cs typeface="Calibri" panose="020F0502020204030204" pitchFamily="34" charset="0"/>
              </a:rPr>
              <a:t>es </a:t>
            </a:r>
            <a:r>
              <a:rPr lang="fr-FR" i="1" dirty="0">
                <a:cs typeface="Calibri" panose="020F0502020204030204" pitchFamily="34" charset="0"/>
              </a:rPr>
              <a:t>Eaux aromatisées </a:t>
            </a:r>
            <a:r>
              <a:rPr lang="fr-FR" dirty="0">
                <a:cs typeface="Calibri" panose="020F0502020204030204" pitchFamily="34" charset="0"/>
              </a:rPr>
              <a:t>représentent 70 % des importations globales et 31 % des importations en provenance de France</a:t>
            </a:r>
            <a:r>
              <a:rPr lang="fr-FR" dirty="0" smtClean="0">
                <a:cs typeface="Calibri" panose="020F0502020204030204" pitchFamily="34" charset="0"/>
              </a:rPr>
              <a:t>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2827252"/>
              </p:ext>
            </p:extLst>
          </p:nvPr>
        </p:nvGraphicFramePr>
        <p:xfrm>
          <a:off x="166797" y="1763597"/>
          <a:ext cx="5935239" cy="3822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406218"/>
              </p:ext>
            </p:extLst>
          </p:nvPr>
        </p:nvGraphicFramePr>
        <p:xfrm>
          <a:off x="6092811" y="1763598"/>
          <a:ext cx="5926014" cy="3822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3059848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463</Words>
  <Application>Microsoft Office PowerPoint</Application>
  <PresentationFormat>Grand écran</PresentationFormat>
  <Paragraphs>58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PEYPOUDAT Margaux</cp:lastModifiedBy>
  <cp:revision>62</cp:revision>
  <dcterms:created xsi:type="dcterms:W3CDTF">2025-04-03T15:40:27Z</dcterms:created>
  <dcterms:modified xsi:type="dcterms:W3CDTF">2025-07-28T09:33:55Z</dcterms:modified>
</cp:coreProperties>
</file>