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Belgique\Belgiqu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51064548537978"/>
          <c:y val="9.1710653357615246E-2"/>
          <c:w val="0.53406644618691845"/>
          <c:h val="0.8100873872902273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3D-4057-9F7F-B62D36935890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3D-4057-9F7F-B62D3693589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A3D-4057-9F7F-B62D36935890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A3D-4057-9F7F-B62D3693589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A3D-4057-9F7F-B62D36935890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A3D-4057-9F7F-B62D36935890}"/>
              </c:ext>
            </c:extLst>
          </c:dPt>
          <c:dPt>
            <c:idx val="6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A3D-4057-9F7F-B62D36935890}"/>
              </c:ext>
            </c:extLst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A3D-4057-9F7F-B62D36935890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A3D-4057-9F7F-B62D3693589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A3D-4057-9F7F-B62D3693589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A3D-4057-9F7F-B62D3693589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7A3D-4057-9F7F-B62D3693589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7A3D-4057-9F7F-B62D3693589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7A3D-4057-9F7F-B62D3693589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7A3D-4057-9F7F-B62D36935890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7A3D-4057-9F7F-B62D36935890}"/>
              </c:ext>
            </c:extLst>
          </c:dPt>
          <c:dLbls>
            <c:dLbl>
              <c:idx val="0"/>
              <c:layout>
                <c:manualLayout>
                  <c:x val="-0.18187978613835104"/>
                  <c:y val="0.17120819560605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665092172362393"/>
                      <c:h val="0.29697724925030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A3D-4057-9F7F-B62D36935890}"/>
                </c:ext>
              </c:extLst>
            </c:dLbl>
            <c:dLbl>
              <c:idx val="1"/>
              <c:layout>
                <c:manualLayout>
                  <c:x val="-0.19556786171542545"/>
                  <c:y val="-0.1100483372289688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A3D-4057-9F7F-B62D36935890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A3D-4057-9F7F-B62D36935890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A3D-4057-9F7F-B62D36935890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7A3D-4057-9F7F-B62D36935890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7A3D-4057-9F7F-B62D36935890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A3D-4057-9F7F-B62D36935890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A3D-4057-9F7F-B62D369358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céréales compo.'!$C$26:$C$35</c15:sqref>
                  </c15:fullRef>
                </c:ext>
              </c:extLst>
              <c:f>'Import. TBB céréales compo.'!$C$28:$C$35</c:f>
              <c:strCache>
                <c:ptCount val="8"/>
                <c:pt idx="0">
                  <c:v>100199 - Blé tendre</c:v>
                </c:pt>
                <c:pt idx="1">
                  <c:v>1006 - Riz</c:v>
                </c:pt>
                <c:pt idx="2">
                  <c:v>1003 - Orge</c:v>
                </c:pt>
                <c:pt idx="3">
                  <c:v>1005 - Maïs</c:v>
                </c:pt>
                <c:pt idx="4">
                  <c:v>190120 - Produits à base de farine</c:v>
                </c:pt>
                <c:pt idx="5">
                  <c:v>1107 - Malt</c:v>
                </c:pt>
                <c:pt idx="6">
                  <c:v>Autres produits de la minoterie</c:v>
                </c:pt>
                <c:pt idx="7">
                  <c:v>Autres céréales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céréales compo.'!$M$26:$M$35</c15:sqref>
                  </c15:fullRef>
                </c:ext>
              </c:extLst>
              <c:f>'Import. TBB céréales compo.'!$M$28:$M$35</c:f>
              <c:numCache>
                <c:formatCode>0%</c:formatCode>
                <c:ptCount val="8"/>
                <c:pt idx="0">
                  <c:v>0.21316716139880845</c:v>
                </c:pt>
                <c:pt idx="1">
                  <c:v>0.1974985463473064</c:v>
                </c:pt>
                <c:pt idx="2">
                  <c:v>0.13754483583490881</c:v>
                </c:pt>
                <c:pt idx="3">
                  <c:v>0.1253113107290999</c:v>
                </c:pt>
                <c:pt idx="4">
                  <c:v>7.7865998316714355E-2</c:v>
                </c:pt>
                <c:pt idx="5">
                  <c:v>6.7577771896806596E-2</c:v>
                </c:pt>
                <c:pt idx="6">
                  <c:v>0.11752187935218936</c:v>
                </c:pt>
                <c:pt idx="7">
                  <c:v>6.3512496124166123E-2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20-7A3D-4057-9F7F-B62D36935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1005 - maïs'!$C$36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maïs'!$D$36:$M$36</c:f>
              <c:numCache>
                <c:formatCode>0%</c:formatCode>
                <c:ptCount val="10"/>
                <c:pt idx="0">
                  <c:v>0.66283404232111698</c:v>
                </c:pt>
                <c:pt idx="1">
                  <c:v>0.42253485432058019</c:v>
                </c:pt>
                <c:pt idx="2">
                  <c:v>0.3873297831277715</c:v>
                </c:pt>
                <c:pt idx="3">
                  <c:v>0.48953139031185583</c:v>
                </c:pt>
                <c:pt idx="4">
                  <c:v>0.3611859470144943</c:v>
                </c:pt>
                <c:pt idx="5">
                  <c:v>0.4517682670055122</c:v>
                </c:pt>
                <c:pt idx="6">
                  <c:v>0.41525953920868613</c:v>
                </c:pt>
                <c:pt idx="7">
                  <c:v>0.50604648386049622</c:v>
                </c:pt>
                <c:pt idx="8">
                  <c:v>0.4490714691245643</c:v>
                </c:pt>
                <c:pt idx="9">
                  <c:v>0.47104324388821422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A3-4E61-8F3E-F047CAA3AFEB}"/>
            </c:ext>
          </c:extLst>
        </c:ser>
        <c:ser>
          <c:idx val="2"/>
          <c:order val="2"/>
          <c:tx>
            <c:strRef>
              <c:f>'Import. 1005 - maïs'!$C$37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maïs'!$D$37:$M$37</c:f>
              <c:numCache>
                <c:formatCode>0%</c:formatCode>
                <c:ptCount val="10"/>
                <c:pt idx="0">
                  <c:v>0.10572984838568936</c:v>
                </c:pt>
                <c:pt idx="1">
                  <c:v>0.28200895264645298</c:v>
                </c:pt>
                <c:pt idx="2">
                  <c:v>0.27397118094827744</c:v>
                </c:pt>
                <c:pt idx="3">
                  <c:v>0.27830614151093563</c:v>
                </c:pt>
                <c:pt idx="4">
                  <c:v>0.36286583459708494</c:v>
                </c:pt>
                <c:pt idx="5">
                  <c:v>0.21969072829935177</c:v>
                </c:pt>
                <c:pt idx="6">
                  <c:v>0.3430702134105596</c:v>
                </c:pt>
                <c:pt idx="7">
                  <c:v>0.20755108208794121</c:v>
                </c:pt>
                <c:pt idx="8">
                  <c:v>0.22784989993117294</c:v>
                </c:pt>
                <c:pt idx="9">
                  <c:v>0.24689629562721424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A3-4E61-8F3E-F047CAA3AFEB}"/>
            </c:ext>
          </c:extLst>
        </c:ser>
        <c:ser>
          <c:idx val="3"/>
          <c:order val="3"/>
          <c:tx>
            <c:strRef>
              <c:f>'Import. 1005 - maïs'!$C$38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maïs'!$D$38:$M$38</c:f>
              <c:numCache>
                <c:formatCode>0%</c:formatCode>
                <c:ptCount val="10"/>
                <c:pt idx="0">
                  <c:v>9.9341459424083775E-2</c:v>
                </c:pt>
                <c:pt idx="1">
                  <c:v>0.12964540093887858</c:v>
                </c:pt>
                <c:pt idx="2">
                  <c:v>0.21619562485413188</c:v>
                </c:pt>
                <c:pt idx="3">
                  <c:v>0.2048261522027929</c:v>
                </c:pt>
                <c:pt idx="4">
                  <c:v>0.20690843019285574</c:v>
                </c:pt>
                <c:pt idx="5">
                  <c:v>0.2424275001874803</c:v>
                </c:pt>
                <c:pt idx="6">
                  <c:v>0.18291884903869141</c:v>
                </c:pt>
                <c:pt idx="7">
                  <c:v>0.12735754769731494</c:v>
                </c:pt>
                <c:pt idx="8">
                  <c:v>0.12271261057526095</c:v>
                </c:pt>
                <c:pt idx="9">
                  <c:v>0.13351978419873523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A3-4E61-8F3E-F047CAA3AFEB}"/>
            </c:ext>
          </c:extLst>
        </c:ser>
        <c:ser>
          <c:idx val="4"/>
          <c:order val="4"/>
          <c:tx>
            <c:strRef>
              <c:f>'Import. 1005 - maïs'!$C$39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maïs'!$D$39:$M$39</c:f>
              <c:numCache>
                <c:formatCode>0%</c:formatCode>
                <c:ptCount val="10"/>
                <c:pt idx="0">
                  <c:v>3.681282722513089E-5</c:v>
                </c:pt>
                <c:pt idx="1">
                  <c:v>4.5661443798421054E-2</c:v>
                </c:pt>
                <c:pt idx="2">
                  <c:v>5.3701908403798859E-3</c:v>
                </c:pt>
                <c:pt idx="3">
                  <c:v>8.1590483846585867E-5</c:v>
                </c:pt>
                <c:pt idx="4">
                  <c:v>7.1323140362928564E-5</c:v>
                </c:pt>
                <c:pt idx="5">
                  <c:v>5.2809136662389147E-4</c:v>
                </c:pt>
                <c:pt idx="6">
                  <c:v>6.7466510339877651E-3</c:v>
                </c:pt>
                <c:pt idx="7">
                  <c:v>5.8371609696761653E-2</c:v>
                </c:pt>
                <c:pt idx="8">
                  <c:v>0.14420314447654964</c:v>
                </c:pt>
                <c:pt idx="9">
                  <c:v>0.10628312653122216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A3-4E61-8F3E-F047CAA3AFEB}"/>
            </c:ext>
          </c:extLst>
        </c:ser>
        <c:ser>
          <c:idx val="5"/>
          <c:order val="5"/>
          <c:tx>
            <c:strRef>
              <c:f>'Import. 1005 - maïs'!$C$40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3.1465225419497007E-6</c:v>
                </c:pt>
                <c:pt idx="6">
                  <c:v>7.1348057655619965E-4</c:v>
                </c:pt>
                <c:pt idx="7">
                  <c:v>0</c:v>
                </c:pt>
                <c:pt idx="8">
                  <c:v>0</c:v>
                </c:pt>
                <c:pt idx="9">
                  <c:v>1.1533859454854247E-2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A3-4E61-8F3E-F047CAA3AFEB}"/>
            </c:ext>
          </c:extLst>
        </c:ser>
        <c:ser>
          <c:idx val="6"/>
          <c:order val="6"/>
          <c:tx>
            <c:strRef>
              <c:f>'Import. 1005 - maïs'!$C$41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5.0055511562322613E-7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6.9043692173189663E-3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A3-4E61-8F3E-F047CAA3AFEB}"/>
            </c:ext>
          </c:extLst>
        </c:ser>
        <c:ser>
          <c:idx val="7"/>
          <c:order val="7"/>
          <c:tx>
            <c:strRef>
              <c:f>'Import. 1005 - maïs'!$C$42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maïs'!$D$42:$M$42</c:f>
              <c:numCache>
                <c:formatCode>0%</c:formatCode>
                <c:ptCount val="10"/>
                <c:pt idx="0">
                  <c:v>1.7143869982547993E-2</c:v>
                </c:pt>
                <c:pt idx="1">
                  <c:v>1.8865978470034565E-2</c:v>
                </c:pt>
                <c:pt idx="2">
                  <c:v>2.3984084666343514E-2</c:v>
                </c:pt>
                <c:pt idx="3">
                  <c:v>1.9399514061093755E-2</c:v>
                </c:pt>
                <c:pt idx="4">
                  <c:v>3.841130486949889E-2</c:v>
                </c:pt>
                <c:pt idx="5">
                  <c:v>1.3103693125949528E-2</c:v>
                </c:pt>
                <c:pt idx="6">
                  <c:v>2.1976799102505329E-2</c:v>
                </c:pt>
                <c:pt idx="7">
                  <c:v>3.250927880881576E-2</c:v>
                </c:pt>
                <c:pt idx="8">
                  <c:v>1.1614327445501343E-2</c:v>
                </c:pt>
                <c:pt idx="9">
                  <c:v>5.8338379327148781E-3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A3-4E61-8F3E-F047CAA3AFEB}"/>
            </c:ext>
          </c:extLst>
        </c:ser>
        <c:ser>
          <c:idx val="8"/>
          <c:order val="8"/>
          <c:tx>
            <c:strRef>
              <c:f>'Import. 1005 - maïs'!$C$43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maïs'!$D$43:$M$43</c:f>
              <c:numCache>
                <c:formatCode>0%</c:formatCode>
                <c:ptCount val="10"/>
                <c:pt idx="0">
                  <c:v>9.100948952879581E-4</c:v>
                </c:pt>
                <c:pt idx="1">
                  <c:v>4.054918209117083E-4</c:v>
                </c:pt>
                <c:pt idx="2">
                  <c:v>2.3619414373171038E-4</c:v>
                </c:pt>
                <c:pt idx="3">
                  <c:v>8.9599365696557489E-5</c:v>
                </c:pt>
                <c:pt idx="4">
                  <c:v>7.6381519112072433E-5</c:v>
                </c:pt>
                <c:pt idx="5">
                  <c:v>1.043596643079984E-4</c:v>
                </c:pt>
                <c:pt idx="6">
                  <c:v>2.4865330541175019E-4</c:v>
                </c:pt>
                <c:pt idx="7">
                  <c:v>1.6417481632942423E-4</c:v>
                </c:pt>
                <c:pt idx="8">
                  <c:v>8.6906049485700146E-4</c:v>
                </c:pt>
                <c:pt idx="9">
                  <c:v>4.684689506897678E-3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BA3-4E61-8F3E-F047CAA3AFEB}"/>
            </c:ext>
          </c:extLst>
        </c:ser>
        <c:ser>
          <c:idx val="9"/>
          <c:order val="9"/>
          <c:tx>
            <c:strRef>
              <c:f>'Import. 1005 - maïs'!$C$44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maïs'!$D$44:$M$44</c:f>
              <c:numCache>
                <c:formatCode>0%</c:formatCode>
                <c:ptCount val="10"/>
                <c:pt idx="0">
                  <c:v>9.6190554101221646E-4</c:v>
                </c:pt>
                <c:pt idx="1">
                  <c:v>6.6894362897498383E-4</c:v>
                </c:pt>
                <c:pt idx="2">
                  <c:v>1.2303414660419024E-3</c:v>
                </c:pt>
                <c:pt idx="3">
                  <c:v>1.3364821587140139E-4</c:v>
                </c:pt>
                <c:pt idx="4">
                  <c:v>1.2645946872859672E-4</c:v>
                </c:pt>
                <c:pt idx="5">
                  <c:v>3.3877559368325109E-4</c:v>
                </c:pt>
                <c:pt idx="6">
                  <c:v>2.3161496328503496E-4</c:v>
                </c:pt>
                <c:pt idx="7">
                  <c:v>1.8069890498595718E-4</c:v>
                </c:pt>
                <c:pt idx="8">
                  <c:v>2.6896470789734936E-4</c:v>
                </c:pt>
                <c:pt idx="9">
                  <c:v>4.647889993989413E-3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BA3-4E61-8F3E-F047CAA3AFEB}"/>
            </c:ext>
          </c:extLst>
        </c:ser>
        <c:ser>
          <c:idx val="10"/>
          <c:order val="10"/>
          <c:tx>
            <c:strRef>
              <c:f>'Import. 1005 - maïs'!$C$45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2.0551970390888887E-3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BA3-4E61-8F3E-F047CAA3AFEB}"/>
            </c:ext>
          </c:extLst>
        </c:ser>
        <c:ser>
          <c:idx val="11"/>
          <c:order val="11"/>
          <c:tx>
            <c:strRef>
              <c:f>'Import. 1005 - maïs'!$C$46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maïs'!$D$46:$M$46</c:f>
              <c:numCache>
                <c:formatCode>0%</c:formatCode>
                <c:ptCount val="10"/>
                <c:pt idx="0">
                  <c:v>0.11304196662303664</c:v>
                </c:pt>
                <c:pt idx="1">
                  <c:v>0.10020893437574593</c:v>
                </c:pt>
                <c:pt idx="2">
                  <c:v>9.1682599953322202E-2</c:v>
                </c:pt>
                <c:pt idx="3">
                  <c:v>7.6314632927917056E-3</c:v>
                </c:pt>
                <c:pt idx="4">
                  <c:v>3.0354319197862533E-2</c:v>
                </c:pt>
                <c:pt idx="5">
                  <c:v>7.2035438234549137E-2</c:v>
                </c:pt>
                <c:pt idx="6">
                  <c:v>2.8834199360316743E-2</c:v>
                </c:pt>
                <c:pt idx="7">
                  <c:v>6.7819124127354885E-2</c:v>
                </c:pt>
                <c:pt idx="8">
                  <c:v>4.3410523244196482E-2</c:v>
                </c:pt>
                <c:pt idx="9">
                  <c:v>6.5977066097500864E-3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A3-4E61-8F3E-F047CAA3AF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8492008"/>
        <c:axId val="4884924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0.88695803337696333</c:v>
                      </c:pt>
                      <c:pt idx="1">
                        <c:v>0.89979106562425404</c:v>
                      </c:pt>
                      <c:pt idx="2">
                        <c:v>0.90831740004667794</c:v>
                      </c:pt>
                      <c:pt idx="3">
                        <c:v>0.99236853670720815</c:v>
                      </c:pt>
                      <c:pt idx="4">
                        <c:v>0.96964568080213742</c:v>
                      </c:pt>
                      <c:pt idx="5">
                        <c:v>0.92796456176545083</c:v>
                      </c:pt>
                      <c:pt idx="6">
                        <c:v>0.97116580063968327</c:v>
                      </c:pt>
                      <c:pt idx="7">
                        <c:v>0.93218087587264531</c:v>
                      </c:pt>
                      <c:pt idx="8">
                        <c:v>0.95658947675580364</c:v>
                      </c:pt>
                      <c:pt idx="9">
                        <c:v>0.99340229339024999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BA3-4E61-8F3E-F047CAA3AFEB}"/>
                  </c:ext>
                </c:extLst>
              </c15:ser>
            </c15:filteredBarSeries>
          </c:ext>
        </c:extLst>
      </c:barChart>
      <c:catAx>
        <c:axId val="48849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2400"/>
        <c:crosses val="autoZero"/>
        <c:auto val="1"/>
        <c:lblAlgn val="ctr"/>
        <c:lblOffset val="100"/>
        <c:noMultiLvlLbl val="0"/>
      </c:catAx>
      <c:valAx>
        <c:axId val="48849240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2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976679294230987"/>
          <c:w val="0.79368222889787299"/>
          <c:h val="0.21102593309667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6A8-49CA-9F3F-9B8A8A786A0D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A8-49CA-9F3F-9B8A8A786A0D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6A8-49CA-9F3F-9B8A8A786A0D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6A8-49CA-9F3F-9B8A8A786A0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6A8-49CA-9F3F-9B8A8A786A0D}"/>
              </c:ext>
            </c:extLst>
          </c:dPt>
          <c:dPt>
            <c:idx val="5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6A8-49CA-9F3F-9B8A8A786A0D}"/>
              </c:ext>
            </c:extLst>
          </c:dPt>
          <c:dPt>
            <c:idx val="6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6A8-49CA-9F3F-9B8A8A786A0D}"/>
              </c:ext>
            </c:extLst>
          </c:dPt>
          <c:dPt>
            <c:idx val="7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6A8-49CA-9F3F-9B8A8A786A0D}"/>
              </c:ext>
            </c:extLst>
          </c:dPt>
          <c:dPt>
            <c:idx val="8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6A8-49CA-9F3F-9B8A8A786A0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D6A8-49CA-9F3F-9B8A8A786A0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D6A8-49CA-9F3F-9B8A8A786A0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D6A8-49CA-9F3F-9B8A8A786A0D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D6A8-49CA-9F3F-9B8A8A786A0D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D6A8-49CA-9F3F-9B8A8A786A0D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D6A8-49CA-9F3F-9B8A8A786A0D}"/>
              </c:ext>
            </c:extLst>
          </c:dPt>
          <c:dPt>
            <c:idx val="15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F-D6A8-49CA-9F3F-9B8A8A786A0D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093727188851927"/>
                      <c:h val="0.25316086908853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6A8-49CA-9F3F-9B8A8A786A0D}"/>
                </c:ext>
              </c:extLst>
            </c:dLbl>
            <c:dLbl>
              <c:idx val="1"/>
              <c:layout>
                <c:manualLayout>
                  <c:x val="-0.14917719729400525"/>
                  <c:y val="-0.150450545077891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040066326515952"/>
                      <c:h val="0.250726629962685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6A8-49CA-9F3F-9B8A8A786A0D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6A8-49CA-9F3F-9B8A8A786A0D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6A8-49CA-9F3F-9B8A8A786A0D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6A8-49CA-9F3F-9B8A8A786A0D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D6A8-49CA-9F3F-9B8A8A786A0D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D6A8-49CA-9F3F-9B8A8A786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céréales compo.'!$C$61:$C$67</c:f>
              <c:strCache>
                <c:ptCount val="7"/>
                <c:pt idx="0">
                  <c:v>100199 - Blé tendre</c:v>
                </c:pt>
                <c:pt idx="1">
                  <c:v>1003 - Orge</c:v>
                </c:pt>
                <c:pt idx="2">
                  <c:v>1005 - Maïs</c:v>
                </c:pt>
                <c:pt idx="3">
                  <c:v>1107 - Malt</c:v>
                </c:pt>
                <c:pt idx="4">
                  <c:v>190120 - Produits à base de farine</c:v>
                </c:pt>
                <c:pt idx="5">
                  <c:v>Autres produits de la minoterie</c:v>
                </c:pt>
                <c:pt idx="6">
                  <c:v>Autres céréales</c:v>
                </c:pt>
              </c:strCache>
            </c:strRef>
          </c:cat>
          <c:val>
            <c:numRef>
              <c:f>'Import. TBB céréales compo.'!$M$61:$M$67</c:f>
              <c:numCache>
                <c:formatCode>0%</c:formatCode>
                <c:ptCount val="7"/>
                <c:pt idx="0">
                  <c:v>0.31969013865390772</c:v>
                </c:pt>
                <c:pt idx="1">
                  <c:v>0.24978218684398182</c:v>
                </c:pt>
                <c:pt idx="2">
                  <c:v>0.12630482407386867</c:v>
                </c:pt>
                <c:pt idx="3">
                  <c:v>0.11651687248300856</c:v>
                </c:pt>
                <c:pt idx="4">
                  <c:v>7.6315316741034589E-2</c:v>
                </c:pt>
                <c:pt idx="5">
                  <c:v>6.9978352462448962E-2</c:v>
                </c:pt>
                <c:pt idx="6">
                  <c:v>4.1412308741749705E-2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D6A8-49CA-9F3F-9B8A8A786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pays'!$D$7:$M$7</c:f>
              <c:numCache>
                <c:formatCode>0</c:formatCode>
                <c:ptCount val="10"/>
                <c:pt idx="0">
                  <c:v>933906458</c:v>
                </c:pt>
                <c:pt idx="1">
                  <c:v>953257215</c:v>
                </c:pt>
                <c:pt idx="2">
                  <c:v>1029695026</c:v>
                </c:pt>
                <c:pt idx="3">
                  <c:v>1146046782</c:v>
                </c:pt>
                <c:pt idx="4">
                  <c:v>1099381414</c:v>
                </c:pt>
                <c:pt idx="5">
                  <c:v>1031177168</c:v>
                </c:pt>
                <c:pt idx="6">
                  <c:v>1265145521</c:v>
                </c:pt>
                <c:pt idx="7">
                  <c:v>1719339177</c:v>
                </c:pt>
                <c:pt idx="8">
                  <c:v>1470122138</c:v>
                </c:pt>
                <c:pt idx="9">
                  <c:v>1338410890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F6-451D-B889-C7A94F7E539A}"/>
            </c:ext>
          </c:extLst>
        </c:ser>
        <c:ser>
          <c:idx val="2"/>
          <c:order val="2"/>
          <c:tx>
            <c:strRef>
              <c:f>'Import. TBB céréales pays'!$C$8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pays'!$D$8:$M$8</c:f>
              <c:numCache>
                <c:formatCode>0</c:formatCode>
                <c:ptCount val="10"/>
                <c:pt idx="0">
                  <c:v>260491541</c:v>
                </c:pt>
                <c:pt idx="1">
                  <c:v>256653508</c:v>
                </c:pt>
                <c:pt idx="2">
                  <c:v>262592420</c:v>
                </c:pt>
                <c:pt idx="3">
                  <c:v>206721543</c:v>
                </c:pt>
                <c:pt idx="4">
                  <c:v>207651956</c:v>
                </c:pt>
                <c:pt idx="5">
                  <c:v>217823121</c:v>
                </c:pt>
                <c:pt idx="6">
                  <c:v>279441208</c:v>
                </c:pt>
                <c:pt idx="7">
                  <c:v>317536470</c:v>
                </c:pt>
                <c:pt idx="8">
                  <c:v>312312334</c:v>
                </c:pt>
                <c:pt idx="9">
                  <c:v>311716507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F6-451D-B889-C7A94F7E539A}"/>
            </c:ext>
          </c:extLst>
        </c:ser>
        <c:ser>
          <c:idx val="3"/>
          <c:order val="3"/>
          <c:tx>
            <c:strRef>
              <c:f>'Import. TBB céréales pays'!$C$9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pays'!$D$9:$M$9</c:f>
              <c:numCache>
                <c:formatCode>0</c:formatCode>
                <c:ptCount val="10"/>
                <c:pt idx="0">
                  <c:v>223574961</c:v>
                </c:pt>
                <c:pt idx="1">
                  <c:v>222543737</c:v>
                </c:pt>
                <c:pt idx="2">
                  <c:v>259807504</c:v>
                </c:pt>
                <c:pt idx="3">
                  <c:v>268222075</c:v>
                </c:pt>
                <c:pt idx="4">
                  <c:v>264864983</c:v>
                </c:pt>
                <c:pt idx="5">
                  <c:v>279355297</c:v>
                </c:pt>
                <c:pt idx="6">
                  <c:v>349593956</c:v>
                </c:pt>
                <c:pt idx="7">
                  <c:v>388766309</c:v>
                </c:pt>
                <c:pt idx="8">
                  <c:v>374571472</c:v>
                </c:pt>
                <c:pt idx="9">
                  <c:v>295907322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F6-451D-B889-C7A94F7E539A}"/>
            </c:ext>
          </c:extLst>
        </c:ser>
        <c:ser>
          <c:idx val="4"/>
          <c:order val="4"/>
          <c:tx>
            <c:strRef>
              <c:f>'Import. TBB céréales pays'!$C$10</c:f>
              <c:strCache>
                <c:ptCount val="1"/>
                <c:pt idx="0">
                  <c:v>Birmanie</c:v>
                </c:pt>
              </c:strCache>
            </c:strRef>
          </c:tx>
          <c:spPr>
            <a:solidFill>
              <a:srgbClr val="CCFF33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pays'!$D$10:$M$10</c:f>
              <c:numCache>
                <c:formatCode>0</c:formatCode>
                <c:ptCount val="10"/>
                <c:pt idx="0">
                  <c:v>20505060</c:v>
                </c:pt>
                <c:pt idx="1">
                  <c:v>15750101</c:v>
                </c:pt>
                <c:pt idx="2">
                  <c:v>51517995</c:v>
                </c:pt>
                <c:pt idx="3">
                  <c:v>48181136</c:v>
                </c:pt>
                <c:pt idx="4">
                  <c:v>52237110</c:v>
                </c:pt>
                <c:pt idx="5">
                  <c:v>72779912</c:v>
                </c:pt>
                <c:pt idx="6">
                  <c:v>67857139</c:v>
                </c:pt>
                <c:pt idx="7">
                  <c:v>162826006</c:v>
                </c:pt>
                <c:pt idx="8">
                  <c:v>81856954</c:v>
                </c:pt>
                <c:pt idx="9">
                  <c:v>165185705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9F6-451D-B889-C7A94F7E539A}"/>
            </c:ext>
          </c:extLst>
        </c:ser>
        <c:ser>
          <c:idx val="5"/>
          <c:order val="5"/>
          <c:tx>
            <c:strRef>
              <c:f>'Import. TBB céréales pays'!$C$11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pays'!$D$11:$M$11</c:f>
              <c:numCache>
                <c:formatCode>0</c:formatCode>
                <c:ptCount val="10"/>
                <c:pt idx="0">
                  <c:v>27815878</c:v>
                </c:pt>
                <c:pt idx="1">
                  <c:v>82233172</c:v>
                </c:pt>
                <c:pt idx="2">
                  <c:v>83337359</c:v>
                </c:pt>
                <c:pt idx="3">
                  <c:v>95123133</c:v>
                </c:pt>
                <c:pt idx="4">
                  <c:v>124317535</c:v>
                </c:pt>
                <c:pt idx="5">
                  <c:v>75893736</c:v>
                </c:pt>
                <c:pt idx="6">
                  <c:v>155398378</c:v>
                </c:pt>
                <c:pt idx="7">
                  <c:v>112347194</c:v>
                </c:pt>
                <c:pt idx="8">
                  <c:v>97938458</c:v>
                </c:pt>
                <c:pt idx="9">
                  <c:v>89453980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F6-451D-B889-C7A94F7E539A}"/>
            </c:ext>
          </c:extLst>
        </c:ser>
        <c:ser>
          <c:idx val="6"/>
          <c:order val="6"/>
          <c:tx>
            <c:strRef>
              <c:f>'Import. TBB céréales pays'!$C$12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pays'!$D$12:$M$12</c:f>
              <c:numCache>
                <c:formatCode>0</c:formatCode>
                <c:ptCount val="10"/>
                <c:pt idx="0">
                  <c:v>28294992</c:v>
                </c:pt>
                <c:pt idx="1">
                  <c:v>25447353</c:v>
                </c:pt>
                <c:pt idx="2">
                  <c:v>22850268</c:v>
                </c:pt>
                <c:pt idx="3">
                  <c:v>32976292</c:v>
                </c:pt>
                <c:pt idx="4">
                  <c:v>47623150</c:v>
                </c:pt>
                <c:pt idx="5">
                  <c:v>56701994</c:v>
                </c:pt>
                <c:pt idx="6">
                  <c:v>72633980</c:v>
                </c:pt>
                <c:pt idx="7">
                  <c:v>83873921</c:v>
                </c:pt>
                <c:pt idx="8">
                  <c:v>82631662</c:v>
                </c:pt>
                <c:pt idx="9">
                  <c:v>77956640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9F6-451D-B889-C7A94F7E539A}"/>
            </c:ext>
          </c:extLst>
        </c:ser>
        <c:ser>
          <c:idx val="7"/>
          <c:order val="7"/>
          <c:tx>
            <c:strRef>
              <c:f>'Import. TBB céréales pays'!$C$13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pays'!$D$13:$M$13</c:f>
              <c:numCache>
                <c:formatCode>0</c:formatCode>
                <c:ptCount val="10"/>
                <c:pt idx="0">
                  <c:v>3224173</c:v>
                </c:pt>
                <c:pt idx="1">
                  <c:v>18951865</c:v>
                </c:pt>
                <c:pt idx="2">
                  <c:v>6266001</c:v>
                </c:pt>
                <c:pt idx="3">
                  <c:v>14484958</c:v>
                </c:pt>
                <c:pt idx="4">
                  <c:v>16423837</c:v>
                </c:pt>
                <c:pt idx="5">
                  <c:v>39705534</c:v>
                </c:pt>
                <c:pt idx="6">
                  <c:v>21725780</c:v>
                </c:pt>
                <c:pt idx="7">
                  <c:v>63807947</c:v>
                </c:pt>
                <c:pt idx="8">
                  <c:v>76859517</c:v>
                </c:pt>
                <c:pt idx="9">
                  <c:v>77246956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F6-451D-B889-C7A94F7E539A}"/>
            </c:ext>
          </c:extLst>
        </c:ser>
        <c:ser>
          <c:idx val="8"/>
          <c:order val="8"/>
          <c:tx>
            <c:strRef>
              <c:f>'Import. TBB céréales pays'!$C$14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pays'!$D$14:$M$14</c:f>
              <c:numCache>
                <c:formatCode>0</c:formatCode>
                <c:ptCount val="10"/>
                <c:pt idx="0">
                  <c:v>44715842</c:v>
                </c:pt>
                <c:pt idx="1">
                  <c:v>50713338</c:v>
                </c:pt>
                <c:pt idx="2">
                  <c:v>54838127</c:v>
                </c:pt>
                <c:pt idx="3">
                  <c:v>51707537</c:v>
                </c:pt>
                <c:pt idx="4">
                  <c:v>46055482</c:v>
                </c:pt>
                <c:pt idx="5">
                  <c:v>47049186</c:v>
                </c:pt>
                <c:pt idx="6">
                  <c:v>50659708</c:v>
                </c:pt>
                <c:pt idx="7">
                  <c:v>51329363</c:v>
                </c:pt>
                <c:pt idx="8">
                  <c:v>64687058</c:v>
                </c:pt>
                <c:pt idx="9">
                  <c:v>73119669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F6-451D-B889-C7A94F7E539A}"/>
            </c:ext>
          </c:extLst>
        </c:ser>
        <c:ser>
          <c:idx val="9"/>
          <c:order val="9"/>
          <c:tx>
            <c:strRef>
              <c:f>'Import. TBB céréales pays'!$C$15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pays'!$D$15:$M$15</c:f>
              <c:numCache>
                <c:formatCode>0</c:formatCode>
                <c:ptCount val="10"/>
                <c:pt idx="0">
                  <c:v>51567770</c:v>
                </c:pt>
                <c:pt idx="1">
                  <c:v>56165968</c:v>
                </c:pt>
                <c:pt idx="2">
                  <c:v>58121115</c:v>
                </c:pt>
                <c:pt idx="3">
                  <c:v>49017734</c:v>
                </c:pt>
                <c:pt idx="4">
                  <c:v>67004922</c:v>
                </c:pt>
                <c:pt idx="5">
                  <c:v>73690840</c:v>
                </c:pt>
                <c:pt idx="6">
                  <c:v>74329886</c:v>
                </c:pt>
                <c:pt idx="7">
                  <c:v>91016260</c:v>
                </c:pt>
                <c:pt idx="8">
                  <c:v>102941336</c:v>
                </c:pt>
                <c:pt idx="9">
                  <c:v>64697127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9F6-451D-B889-C7A94F7E539A}"/>
            </c:ext>
          </c:extLst>
        </c:ser>
        <c:ser>
          <c:idx val="10"/>
          <c:order val="10"/>
          <c:tx>
            <c:strRef>
              <c:f>'Import. TBB céréales pays'!$C$16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pays'!$D$16:$M$16</c:f>
              <c:numCache>
                <c:formatCode>0</c:formatCode>
                <c:ptCount val="10"/>
                <c:pt idx="0">
                  <c:v>4185190</c:v>
                </c:pt>
                <c:pt idx="1">
                  <c:v>5648977</c:v>
                </c:pt>
                <c:pt idx="2">
                  <c:v>7546778</c:v>
                </c:pt>
                <c:pt idx="3">
                  <c:v>4500164</c:v>
                </c:pt>
                <c:pt idx="4">
                  <c:v>5425293</c:v>
                </c:pt>
                <c:pt idx="5">
                  <c:v>10442959</c:v>
                </c:pt>
                <c:pt idx="6">
                  <c:v>17016771</c:v>
                </c:pt>
                <c:pt idx="7">
                  <c:v>57432341</c:v>
                </c:pt>
                <c:pt idx="8">
                  <c:v>27608473</c:v>
                </c:pt>
                <c:pt idx="9">
                  <c:v>60228701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9F6-451D-B889-C7A94F7E539A}"/>
            </c:ext>
          </c:extLst>
        </c:ser>
        <c:ser>
          <c:idx val="11"/>
          <c:order val="11"/>
          <c:tx>
            <c:strRef>
              <c:f>'Import. TBB céréales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pays'!$D$17:$M$17</c:f>
              <c:numCache>
                <c:formatCode>0</c:formatCode>
                <c:ptCount val="10"/>
                <c:pt idx="0">
                  <c:v>357211137</c:v>
                </c:pt>
                <c:pt idx="1">
                  <c:v>317105347</c:v>
                </c:pt>
                <c:pt idx="2">
                  <c:v>343519240</c:v>
                </c:pt>
                <c:pt idx="3">
                  <c:v>275186716</c:v>
                </c:pt>
                <c:pt idx="4">
                  <c:v>242651348</c:v>
                </c:pt>
                <c:pt idx="5">
                  <c:v>308009052</c:v>
                </c:pt>
                <c:pt idx="6">
                  <c:v>357960709</c:v>
                </c:pt>
                <c:pt idx="7">
                  <c:v>455218742</c:v>
                </c:pt>
                <c:pt idx="8">
                  <c:v>433649715</c:v>
                </c:pt>
                <c:pt idx="9">
                  <c:v>408451917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9F6-451D-B889-C7A94F7E53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458072"/>
        <c:axId val="4854623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1955493002</c:v>
                      </c:pt>
                      <c:pt idx="1">
                        <c:v>2004470581</c:v>
                      </c:pt>
                      <c:pt idx="2">
                        <c:v>2180091833</c:v>
                      </c:pt>
                      <c:pt idx="3">
                        <c:v>2192168070</c:v>
                      </c:pt>
                      <c:pt idx="4">
                        <c:v>2173637030</c:v>
                      </c:pt>
                      <c:pt idx="5">
                        <c:v>2212628799</c:v>
                      </c:pt>
                      <c:pt idx="6">
                        <c:v>2711763036</c:v>
                      </c:pt>
                      <c:pt idx="7">
                        <c:v>3503493730</c:v>
                      </c:pt>
                      <c:pt idx="8">
                        <c:v>3125179117</c:v>
                      </c:pt>
                      <c:pt idx="9">
                        <c:v>2962375414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49F6-451D-B889-C7A94F7E539A}"/>
                  </c:ext>
                </c:extLst>
              </c15:ser>
            </c15:filteredBarSeries>
          </c:ext>
        </c:extLst>
      </c:barChart>
      <c:catAx>
        <c:axId val="485458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62384"/>
        <c:crosses val="autoZero"/>
        <c:auto val="1"/>
        <c:lblAlgn val="ctr"/>
        <c:lblOffset val="100"/>
        <c:noMultiLvlLbl val="0"/>
      </c:catAx>
      <c:valAx>
        <c:axId val="485462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58072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657059193043775"/>
          <c:w val="0.78174981664596821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céréales pays'!$C$36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pays'!$D$36:$M$36</c:f>
              <c:numCache>
                <c:formatCode>0%</c:formatCode>
                <c:ptCount val="10"/>
                <c:pt idx="0">
                  <c:v>0.47758107906540082</c:v>
                </c:pt>
                <c:pt idx="1">
                  <c:v>0.47556558027628143</c:v>
                </c:pt>
                <c:pt idx="2">
                  <c:v>0.47231727141652019</c:v>
                </c:pt>
                <c:pt idx="3">
                  <c:v>0.52279147647652768</c:v>
                </c:pt>
                <c:pt idx="4">
                  <c:v>0.50577966736240232</c:v>
                </c:pt>
                <c:pt idx="5">
                  <c:v>0.46604164623819488</c:v>
                </c:pt>
                <c:pt idx="6">
                  <c:v>0.46653985034996254</c:v>
                </c:pt>
                <c:pt idx="7">
                  <c:v>0.49074989410641817</c:v>
                </c:pt>
                <c:pt idx="8">
                  <c:v>0.47041212134145977</c:v>
                </c:pt>
                <c:pt idx="9">
                  <c:v>0.45180326695757544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17-4432-A33E-783B53B6E45F}"/>
            </c:ext>
          </c:extLst>
        </c:ser>
        <c:ser>
          <c:idx val="2"/>
          <c:order val="2"/>
          <c:tx>
            <c:strRef>
              <c:f>'Import. TBB céréales pays'!$C$37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pays'!$D$37:$M$37</c:f>
              <c:numCache>
                <c:formatCode>0%</c:formatCode>
                <c:ptCount val="10"/>
                <c:pt idx="0">
                  <c:v>0.13321016272294489</c:v>
                </c:pt>
                <c:pt idx="1">
                  <c:v>0.12804054618350122</c:v>
                </c:pt>
                <c:pt idx="2">
                  <c:v>0.1204501645413026</c:v>
                </c:pt>
                <c:pt idx="3">
                  <c:v>9.4300042879467721E-2</c:v>
                </c:pt>
                <c:pt idx="4">
                  <c:v>9.5532029098712959E-2</c:v>
                </c:pt>
                <c:pt idx="5">
                  <c:v>9.8445397211880004E-2</c:v>
                </c:pt>
                <c:pt idx="6">
                  <c:v>0.10304779742561547</c:v>
                </c:pt>
                <c:pt idx="7">
                  <c:v>9.0634233845196574E-2</c:v>
                </c:pt>
                <c:pt idx="8">
                  <c:v>9.9934218906403888E-2</c:v>
                </c:pt>
                <c:pt idx="9">
                  <c:v>0.10522518703296259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17-4432-A33E-783B53B6E45F}"/>
            </c:ext>
          </c:extLst>
        </c:ser>
        <c:ser>
          <c:idx val="3"/>
          <c:order val="3"/>
          <c:tx>
            <c:strRef>
              <c:f>'Import. TBB céréales pays'!$C$38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pays'!$D$38:$M$38</c:f>
              <c:numCache>
                <c:formatCode>0%</c:formatCode>
                <c:ptCount val="10"/>
                <c:pt idx="0">
                  <c:v>0.11433176225705563</c:v>
                </c:pt>
                <c:pt idx="1">
                  <c:v>0.11102369828195548</c:v>
                </c:pt>
                <c:pt idx="2">
                  <c:v>0.11917273394968954</c:v>
                </c:pt>
                <c:pt idx="3">
                  <c:v>0.12235470385261109</c:v>
                </c:pt>
                <c:pt idx="4">
                  <c:v>0.12185336343851301</c:v>
                </c:pt>
                <c:pt idx="5">
                  <c:v>0.12625493129541426</c:v>
                </c:pt>
                <c:pt idx="6">
                  <c:v>0.12891759027576036</c:v>
                </c:pt>
                <c:pt idx="7">
                  <c:v>0.1109653217504117</c:v>
                </c:pt>
                <c:pt idx="8">
                  <c:v>0.11985600120084253</c:v>
                </c:pt>
                <c:pt idx="9">
                  <c:v>9.988852884801859E-2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17-4432-A33E-783B53B6E45F}"/>
            </c:ext>
          </c:extLst>
        </c:ser>
        <c:ser>
          <c:idx val="4"/>
          <c:order val="4"/>
          <c:tx>
            <c:strRef>
              <c:f>'Import. TBB céréales pays'!$C$39</c:f>
              <c:strCache>
                <c:ptCount val="1"/>
                <c:pt idx="0">
                  <c:v>Birmanie</c:v>
                </c:pt>
              </c:strCache>
            </c:strRef>
          </c:tx>
          <c:spPr>
            <a:solidFill>
              <a:srgbClr val="CCFF33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pays'!$D$39:$M$39</c:f>
              <c:numCache>
                <c:formatCode>0%</c:formatCode>
                <c:ptCount val="10"/>
                <c:pt idx="0">
                  <c:v>1.0485877463651492E-2</c:v>
                </c:pt>
                <c:pt idx="1">
                  <c:v>7.8574867345483877E-3</c:v>
                </c:pt>
                <c:pt idx="2">
                  <c:v>2.3631112332138167E-2</c:v>
                </c:pt>
                <c:pt idx="3">
                  <c:v>2.1978760050090501E-2</c:v>
                </c:pt>
                <c:pt idx="4">
                  <c:v>2.4032121867191412E-2</c:v>
                </c:pt>
                <c:pt idx="5">
                  <c:v>3.289296064161009E-2</c:v>
                </c:pt>
                <c:pt idx="6">
                  <c:v>2.5023255387422429E-2</c:v>
                </c:pt>
                <c:pt idx="7">
                  <c:v>4.6475323933289868E-2</c:v>
                </c:pt>
                <c:pt idx="8">
                  <c:v>2.6192723980114834E-2</c:v>
                </c:pt>
                <c:pt idx="9">
                  <c:v>5.5761232765888735E-2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17-4432-A33E-783B53B6E45F}"/>
            </c:ext>
          </c:extLst>
        </c:ser>
        <c:ser>
          <c:idx val="5"/>
          <c:order val="5"/>
          <c:tx>
            <c:strRef>
              <c:f>'Import. TBB céréales pays'!$C$40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pays'!$D$40:$M$40</c:f>
              <c:numCache>
                <c:formatCode>0%</c:formatCode>
                <c:ptCount val="10"/>
                <c:pt idx="0">
                  <c:v>1.4224483530010608E-2</c:v>
                </c:pt>
                <c:pt idx="1">
                  <c:v>4.1024883467720999E-2</c:v>
                </c:pt>
                <c:pt idx="2">
                  <c:v>3.8226536028677469E-2</c:v>
                </c:pt>
                <c:pt idx="3">
                  <c:v>4.3392262802185604E-2</c:v>
                </c:pt>
                <c:pt idx="4">
                  <c:v>5.7193327719485897E-2</c:v>
                </c:pt>
                <c:pt idx="5">
                  <c:v>3.4300256796033865E-2</c:v>
                </c:pt>
                <c:pt idx="6">
                  <c:v>5.7305293986609232E-2</c:v>
                </c:pt>
                <c:pt idx="7">
                  <c:v>3.2067188543248797E-2</c:v>
                </c:pt>
                <c:pt idx="8">
                  <c:v>3.1338510316815227E-2</c:v>
                </c:pt>
                <c:pt idx="9">
                  <c:v>3.0196706189649737E-2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17-4432-A33E-783B53B6E45F}"/>
            </c:ext>
          </c:extLst>
        </c:ser>
        <c:ser>
          <c:idx val="6"/>
          <c:order val="6"/>
          <c:tx>
            <c:strRef>
              <c:f>'Import. TBB céréales pays'!$C$41</c:f>
              <c:strCache>
                <c:ptCount val="1"/>
                <c:pt idx="0">
                  <c:v>Pakistan</c:v>
                </c:pt>
              </c:strCache>
            </c:strRef>
          </c:tx>
          <c:spPr>
            <a:solidFill>
              <a:srgbClr val="FFCC99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pays'!$D$41:$M$41</c:f>
              <c:numCache>
                <c:formatCode>0%</c:formatCode>
                <c:ptCount val="10"/>
                <c:pt idx="0">
                  <c:v>1.4469492844546626E-2</c:v>
                </c:pt>
                <c:pt idx="1">
                  <c:v>1.2695298819154882E-2</c:v>
                </c:pt>
                <c:pt idx="2">
                  <c:v>1.048133278337913E-2</c:v>
                </c:pt>
                <c:pt idx="3">
                  <c:v>1.5042775438290185E-2</c:v>
                </c:pt>
                <c:pt idx="4">
                  <c:v>2.1909430757167402E-2</c:v>
                </c:pt>
                <c:pt idx="5">
                  <c:v>2.5626528058220396E-2</c:v>
                </c:pt>
                <c:pt idx="6">
                  <c:v>2.678478135284974E-2</c:v>
                </c:pt>
                <c:pt idx="7">
                  <c:v>2.3940080235279885E-2</c:v>
                </c:pt>
                <c:pt idx="8">
                  <c:v>2.6440616331559853E-2</c:v>
                </c:pt>
                <c:pt idx="9">
                  <c:v>2.6315584321818842E-2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17-4432-A33E-783B53B6E45F}"/>
            </c:ext>
          </c:extLst>
        </c:ser>
        <c:ser>
          <c:idx val="7"/>
          <c:order val="7"/>
          <c:tx>
            <c:strRef>
              <c:f>'Import. TBB céréales pays'!$C$42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pays'!$D$42:$M$42</c:f>
              <c:numCache>
                <c:formatCode>0%</c:formatCode>
                <c:ptCount val="10"/>
                <c:pt idx="0">
                  <c:v>1.6487775700053363E-3</c:v>
                </c:pt>
                <c:pt idx="1">
                  <c:v>9.4547982792270273E-3</c:v>
                </c:pt>
                <c:pt idx="2">
                  <c:v>2.8741913093529763E-3</c:v>
                </c:pt>
                <c:pt idx="3">
                  <c:v>6.6075946448759283E-3</c:v>
                </c:pt>
                <c:pt idx="4">
                  <c:v>7.5559243670043656E-3</c:v>
                </c:pt>
                <c:pt idx="5">
                  <c:v>1.794495941567106E-2</c:v>
                </c:pt>
                <c:pt idx="6">
                  <c:v>8.0116808554359254E-3</c:v>
                </c:pt>
                <c:pt idx="7">
                  <c:v>1.8212661964718286E-2</c:v>
                </c:pt>
                <c:pt idx="8">
                  <c:v>2.4593635795755894E-2</c:v>
                </c:pt>
                <c:pt idx="9">
                  <c:v>2.6076018466442755E-2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017-4432-A33E-783B53B6E45F}"/>
            </c:ext>
          </c:extLst>
        </c:ser>
        <c:ser>
          <c:idx val="8"/>
          <c:order val="8"/>
          <c:tx>
            <c:strRef>
              <c:f>'Import. TBB céréales pays'!$C$43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pays'!$D$43:$M$43</c:f>
              <c:numCache>
                <c:formatCode>0%</c:formatCode>
                <c:ptCount val="10"/>
                <c:pt idx="0">
                  <c:v>2.2866787022130186E-2</c:v>
                </c:pt>
                <c:pt idx="1">
                  <c:v>2.5300115891299279E-2</c:v>
                </c:pt>
                <c:pt idx="2">
                  <c:v>2.5154044508546167E-2</c:v>
                </c:pt>
                <c:pt idx="3">
                  <c:v>2.3587396289373012E-2</c:v>
                </c:pt>
                <c:pt idx="4">
                  <c:v>2.1188211906750593E-2</c:v>
                </c:pt>
                <c:pt idx="5">
                  <c:v>2.1263930950037317E-2</c:v>
                </c:pt>
                <c:pt idx="6">
                  <c:v>1.8681465647059584E-2</c:v>
                </c:pt>
                <c:pt idx="7">
                  <c:v>1.4650907624144656E-2</c:v>
                </c:pt>
                <c:pt idx="8">
                  <c:v>2.0698672165100098E-2</c:v>
                </c:pt>
                <c:pt idx="9">
                  <c:v>2.4682782828415684E-2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017-4432-A33E-783B53B6E45F}"/>
            </c:ext>
          </c:extLst>
        </c:ser>
        <c:ser>
          <c:idx val="9"/>
          <c:order val="9"/>
          <c:tx>
            <c:strRef>
              <c:f>'Import. TBB céréales pays'!$C$44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pays'!$D$44:$M$44</c:f>
              <c:numCache>
                <c:formatCode>0%</c:formatCode>
                <c:ptCount val="10"/>
                <c:pt idx="0">
                  <c:v>2.6370725922955772E-2</c:v>
                </c:pt>
                <c:pt idx="1">
                  <c:v>2.8020350376995629E-2</c:v>
                </c:pt>
                <c:pt idx="2">
                  <c:v>2.6659938870565916E-2</c:v>
                </c:pt>
                <c:pt idx="3">
                  <c:v>2.2360390460390202E-2</c:v>
                </c:pt>
                <c:pt idx="4">
                  <c:v>3.0826178002681524E-2</c:v>
                </c:pt>
                <c:pt idx="5">
                  <c:v>3.3304655545161779E-2</c:v>
                </c:pt>
                <c:pt idx="6">
                  <c:v>2.7410170067676959E-2</c:v>
                </c:pt>
                <c:pt idx="7">
                  <c:v>2.5978713539755643E-2</c:v>
                </c:pt>
                <c:pt idx="8">
                  <c:v>3.2939339521383344E-2</c:v>
                </c:pt>
                <c:pt idx="9">
                  <c:v>2.1839611108789739E-2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017-4432-A33E-783B53B6E45F}"/>
            </c:ext>
          </c:extLst>
        </c:ser>
        <c:ser>
          <c:idx val="10"/>
          <c:order val="10"/>
          <c:tx>
            <c:strRef>
              <c:f>'Import. TBB céréales pays'!$C$45</c:f>
              <c:strCache>
                <c:ptCount val="1"/>
                <c:pt idx="0">
                  <c:v>Uruguay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pays'!$D$45:$M$45</c:f>
              <c:numCache>
                <c:formatCode>0%</c:formatCode>
                <c:ptCount val="10"/>
                <c:pt idx="0">
                  <c:v>2.140222437881166E-3</c:v>
                </c:pt>
                <c:pt idx="1">
                  <c:v>2.8181890288366371E-3</c:v>
                </c:pt>
                <c:pt idx="2">
                  <c:v>3.4616789466226125E-3</c:v>
                </c:pt>
                <c:pt idx="3">
                  <c:v>2.052837125759249E-3</c:v>
                </c:pt>
                <c:pt idx="4">
                  <c:v>2.4959516815003836E-3</c:v>
                </c:pt>
                <c:pt idx="5">
                  <c:v>4.7197067147999282E-3</c:v>
                </c:pt>
                <c:pt idx="6">
                  <c:v>6.2751688750432542E-3</c:v>
                </c:pt>
                <c:pt idx="7">
                  <c:v>1.6392876775606503E-2</c:v>
                </c:pt>
                <c:pt idx="8">
                  <c:v>8.834205005984622E-3</c:v>
                </c:pt>
                <c:pt idx="9">
                  <c:v>2.0331218222836629E-2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017-4432-A33E-783B53B6E45F}"/>
            </c:ext>
          </c:extLst>
        </c:ser>
        <c:ser>
          <c:idx val="11"/>
          <c:order val="11"/>
          <c:tx>
            <c:strRef>
              <c:f>'Import. TBB céréales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céréales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céréales pays'!$D$46:$M$46</c:f>
              <c:numCache>
                <c:formatCode>0%</c:formatCode>
                <c:ptCount val="10"/>
                <c:pt idx="0">
                  <c:v>0.18267062916341748</c:v>
                </c:pt>
                <c:pt idx="1">
                  <c:v>0.15819905266047904</c:v>
                </c:pt>
                <c:pt idx="2">
                  <c:v>0.15757099531320523</c:v>
                </c:pt>
                <c:pt idx="3">
                  <c:v>0.12553175998042887</c:v>
                </c:pt>
                <c:pt idx="4">
                  <c:v>0.11163379379859019</c:v>
                </c:pt>
                <c:pt idx="5">
                  <c:v>0.13920502713297642</c:v>
                </c:pt>
                <c:pt idx="6">
                  <c:v>0.13200294577656452</c:v>
                </c:pt>
                <c:pt idx="7">
                  <c:v>0.12993279768192992</c:v>
                </c:pt>
                <c:pt idx="8">
                  <c:v>0.13875995543457997</c:v>
                </c:pt>
                <c:pt idx="9">
                  <c:v>0.13787986325760129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017-4432-A33E-783B53B6E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5458856"/>
        <c:axId val="4873237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céréales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céréales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céréales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0.81732937083658241</c:v>
                      </c:pt>
                      <c:pt idx="1">
                        <c:v>0.84180094733952104</c:v>
                      </c:pt>
                      <c:pt idx="2">
                        <c:v>0.84242900468679482</c:v>
                      </c:pt>
                      <c:pt idx="3">
                        <c:v>0.87446824001957091</c:v>
                      </c:pt>
                      <c:pt idx="4">
                        <c:v>0.88836620620140994</c:v>
                      </c:pt>
                      <c:pt idx="5">
                        <c:v>0.86079497286702356</c:v>
                      </c:pt>
                      <c:pt idx="6">
                        <c:v>0.86799705422343554</c:v>
                      </c:pt>
                      <c:pt idx="7">
                        <c:v>0.87006720231807022</c:v>
                      </c:pt>
                      <c:pt idx="8">
                        <c:v>0.86124004456542014</c:v>
                      </c:pt>
                      <c:pt idx="9">
                        <c:v>0.86212013674239885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017-4432-A33E-783B53B6E45F}"/>
                  </c:ext>
                </c:extLst>
              </c15:ser>
            </c15:filteredBarSeries>
          </c:ext>
        </c:extLst>
      </c:barChart>
      <c:catAx>
        <c:axId val="485458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7323728"/>
        <c:crosses val="autoZero"/>
        <c:auto val="1"/>
        <c:lblAlgn val="ctr"/>
        <c:lblOffset val="100"/>
        <c:noMultiLvlLbl val="0"/>
      </c:catAx>
      <c:valAx>
        <c:axId val="4873237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5458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4080125536"/>
          <c:y val="0.76657053227444938"/>
          <c:w val="0.79496985279628396"/>
          <c:h val="0.213955544765105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100199 - blé t.'!$C$7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t.'!$D$7:$M$7</c:f>
              <c:numCache>
                <c:formatCode>0</c:formatCode>
                <c:ptCount val="10"/>
                <c:pt idx="0">
                  <c:v>1214547</c:v>
                </c:pt>
                <c:pt idx="1">
                  <c:v>1353055</c:v>
                </c:pt>
                <c:pt idx="2">
                  <c:v>1899763</c:v>
                </c:pt>
                <c:pt idx="3">
                  <c:v>1869320</c:v>
                </c:pt>
                <c:pt idx="4">
                  <c:v>1592722</c:v>
                </c:pt>
                <c:pt idx="5">
                  <c:v>1056855</c:v>
                </c:pt>
                <c:pt idx="6">
                  <c:v>1463186</c:v>
                </c:pt>
                <c:pt idx="7">
                  <c:v>1802948</c:v>
                </c:pt>
                <c:pt idx="8">
                  <c:v>1603968</c:v>
                </c:pt>
                <c:pt idx="9">
                  <c:v>2053835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05-4680-9623-DD6680F41911}"/>
            </c:ext>
          </c:extLst>
        </c:ser>
        <c:ser>
          <c:idx val="3"/>
          <c:order val="3"/>
          <c:tx>
            <c:strRef>
              <c:f>'Import. 100199 - blé t.'!$C$8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t.'!$D$8:$M$8</c:f>
              <c:numCache>
                <c:formatCode>0</c:formatCode>
                <c:ptCount val="10"/>
                <c:pt idx="0">
                  <c:v>817020</c:v>
                </c:pt>
                <c:pt idx="1">
                  <c:v>910906</c:v>
                </c:pt>
                <c:pt idx="2">
                  <c:v>935744</c:v>
                </c:pt>
                <c:pt idx="3">
                  <c:v>595535</c:v>
                </c:pt>
                <c:pt idx="4">
                  <c:v>462918</c:v>
                </c:pt>
                <c:pt idx="5">
                  <c:v>585322</c:v>
                </c:pt>
                <c:pt idx="6">
                  <c:v>655703</c:v>
                </c:pt>
                <c:pt idx="7">
                  <c:v>481406</c:v>
                </c:pt>
                <c:pt idx="8">
                  <c:v>451113</c:v>
                </c:pt>
                <c:pt idx="9">
                  <c:v>476920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05-4680-9623-DD6680F41911}"/>
            </c:ext>
          </c:extLst>
        </c:ser>
        <c:ser>
          <c:idx val="4"/>
          <c:order val="4"/>
          <c:tx>
            <c:strRef>
              <c:f>'Import. 100199 - blé t.'!$C$9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t.'!$D$9:$M$9</c:f>
              <c:numCache>
                <c:formatCode>0</c:formatCode>
                <c:ptCount val="10"/>
                <c:pt idx="0">
                  <c:v>88473</c:v>
                </c:pt>
                <c:pt idx="1">
                  <c:v>97692</c:v>
                </c:pt>
                <c:pt idx="2">
                  <c:v>63309</c:v>
                </c:pt>
                <c:pt idx="3">
                  <c:v>75298</c:v>
                </c:pt>
                <c:pt idx="4">
                  <c:v>39414</c:v>
                </c:pt>
                <c:pt idx="5">
                  <c:v>43643</c:v>
                </c:pt>
                <c:pt idx="6">
                  <c:v>171964</c:v>
                </c:pt>
                <c:pt idx="7">
                  <c:v>152619</c:v>
                </c:pt>
                <c:pt idx="8">
                  <c:v>95169</c:v>
                </c:pt>
                <c:pt idx="9">
                  <c:v>101940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05-4680-9623-DD6680F41911}"/>
            </c:ext>
          </c:extLst>
        </c:ser>
        <c:ser>
          <c:idx val="5"/>
          <c:order val="5"/>
          <c:tx>
            <c:strRef>
              <c:f>'Import. 100199 - blé t.'!$C$10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t.'!$D$10:$M$10</c:f>
              <c:numCache>
                <c:formatCode>0</c:formatCode>
                <c:ptCount val="10"/>
                <c:pt idx="0">
                  <c:v>3714</c:v>
                </c:pt>
                <c:pt idx="1">
                  <c:v>125</c:v>
                </c:pt>
                <c:pt idx="2">
                  <c:v>286</c:v>
                </c:pt>
                <c:pt idx="3">
                  <c:v>9</c:v>
                </c:pt>
                <c:pt idx="4">
                  <c:v>1</c:v>
                </c:pt>
                <c:pt idx="5">
                  <c:v>321</c:v>
                </c:pt>
                <c:pt idx="6">
                  <c:v>737</c:v>
                </c:pt>
                <c:pt idx="7">
                  <c:v>40538</c:v>
                </c:pt>
                <c:pt idx="8">
                  <c:v>22070</c:v>
                </c:pt>
                <c:pt idx="9">
                  <c:v>71973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905-4680-9623-DD6680F41911}"/>
            </c:ext>
          </c:extLst>
        </c:ser>
        <c:ser>
          <c:idx val="6"/>
          <c:order val="6"/>
          <c:tx>
            <c:strRef>
              <c:f>'Import. 100199 - blé t.'!$C$11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t.'!$D$11:$M$11</c:f>
              <c:numCache>
                <c:formatCode>0</c:formatCode>
                <c:ptCount val="10"/>
                <c:pt idx="0">
                  <c:v>0</c:v>
                </c:pt>
                <c:pt idx="1">
                  <c:v>28264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8153</c:v>
                </c:pt>
                <c:pt idx="9">
                  <c:v>44643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905-4680-9623-DD6680F41911}"/>
            </c:ext>
          </c:extLst>
        </c:ser>
        <c:ser>
          <c:idx val="7"/>
          <c:order val="7"/>
          <c:tx>
            <c:strRef>
              <c:f>'Import. 100199 - blé t.'!$C$12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t.'!$D$12:$M$12</c:f>
              <c:numCache>
                <c:formatCode>0</c:formatCode>
                <c:ptCount val="10"/>
                <c:pt idx="0">
                  <c:v>11697</c:v>
                </c:pt>
                <c:pt idx="1">
                  <c:v>20565</c:v>
                </c:pt>
                <c:pt idx="2">
                  <c:v>12000</c:v>
                </c:pt>
                <c:pt idx="3">
                  <c:v>5600</c:v>
                </c:pt>
                <c:pt idx="4">
                  <c:v>740</c:v>
                </c:pt>
                <c:pt idx="5">
                  <c:v>0</c:v>
                </c:pt>
                <c:pt idx="6">
                  <c:v>2050</c:v>
                </c:pt>
                <c:pt idx="7">
                  <c:v>5551</c:v>
                </c:pt>
                <c:pt idx="8">
                  <c:v>3344</c:v>
                </c:pt>
                <c:pt idx="9">
                  <c:v>11854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905-4680-9623-DD6680F41911}"/>
            </c:ext>
          </c:extLst>
        </c:ser>
        <c:ser>
          <c:idx val="8"/>
          <c:order val="8"/>
          <c:tx>
            <c:strRef>
              <c:f>'Import. 100199 - blé t.'!$C$13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4870</c:v>
                </c:pt>
                <c:pt idx="7">
                  <c:v>33714</c:v>
                </c:pt>
                <c:pt idx="8">
                  <c:v>0</c:v>
                </c:pt>
                <c:pt idx="9">
                  <c:v>8644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905-4680-9623-DD6680F41911}"/>
            </c:ext>
          </c:extLst>
        </c:ser>
        <c:ser>
          <c:idx val="9"/>
          <c:order val="9"/>
          <c:tx>
            <c:strRef>
              <c:f>'Import. 100199 - blé t.'!$C$14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t.'!$D$14:$M$14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6096</c:v>
                </c:pt>
                <c:pt idx="7">
                  <c:v>0</c:v>
                </c:pt>
                <c:pt idx="8">
                  <c:v>0</c:v>
                </c:pt>
                <c:pt idx="9">
                  <c:v>7872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905-4680-9623-DD6680F41911}"/>
            </c:ext>
          </c:extLst>
        </c:ser>
        <c:ser>
          <c:idx val="10"/>
          <c:order val="10"/>
          <c:tx>
            <c:strRef>
              <c:f>'Import. 100199 - blé t.'!$C$15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34623</c:v>
                </c:pt>
                <c:pt idx="4">
                  <c:v>0</c:v>
                </c:pt>
                <c:pt idx="5">
                  <c:v>0</c:v>
                </c:pt>
                <c:pt idx="6">
                  <c:v>1296</c:v>
                </c:pt>
                <c:pt idx="7">
                  <c:v>262</c:v>
                </c:pt>
                <c:pt idx="8">
                  <c:v>212</c:v>
                </c:pt>
                <c:pt idx="9">
                  <c:v>4131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05-4680-9623-DD6680F41911}"/>
            </c:ext>
          </c:extLst>
        </c:ser>
        <c:ser>
          <c:idx val="11"/>
          <c:order val="11"/>
          <c:tx>
            <c:strRef>
              <c:f>'Import. 100199 - blé t.'!$C$16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t.'!$D$16:$M$16</c:f>
              <c:numCache>
                <c:formatCode>0</c:formatCode>
                <c:ptCount val="10"/>
                <c:pt idx="0">
                  <c:v>0</c:v>
                </c:pt>
                <c:pt idx="1">
                  <c:v>874</c:v>
                </c:pt>
                <c:pt idx="2">
                  <c:v>0</c:v>
                </c:pt>
                <c:pt idx="3">
                  <c:v>0</c:v>
                </c:pt>
                <c:pt idx="4">
                  <c:v>108</c:v>
                </c:pt>
                <c:pt idx="5">
                  <c:v>3587</c:v>
                </c:pt>
                <c:pt idx="6">
                  <c:v>26</c:v>
                </c:pt>
                <c:pt idx="7">
                  <c:v>0</c:v>
                </c:pt>
                <c:pt idx="8">
                  <c:v>0</c:v>
                </c:pt>
                <c:pt idx="9">
                  <c:v>2587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905-4680-9623-DD6680F41911}"/>
            </c:ext>
          </c:extLst>
        </c:ser>
        <c:ser>
          <c:idx val="12"/>
          <c:order val="12"/>
          <c:tx>
            <c:strRef>
              <c:f>'Import. 100199 - blé t.'!$C$17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t.'!$D$17:$M$17</c:f>
              <c:numCache>
                <c:formatCode>0</c:formatCode>
                <c:ptCount val="10"/>
                <c:pt idx="0">
                  <c:v>39174</c:v>
                </c:pt>
                <c:pt idx="1">
                  <c:v>201848</c:v>
                </c:pt>
                <c:pt idx="2">
                  <c:v>157102</c:v>
                </c:pt>
                <c:pt idx="3">
                  <c:v>46893</c:v>
                </c:pt>
                <c:pt idx="4">
                  <c:v>10532</c:v>
                </c:pt>
                <c:pt idx="5">
                  <c:v>20238</c:v>
                </c:pt>
                <c:pt idx="6">
                  <c:v>17260</c:v>
                </c:pt>
                <c:pt idx="7">
                  <c:v>21575</c:v>
                </c:pt>
                <c:pt idx="8">
                  <c:v>11452</c:v>
                </c:pt>
                <c:pt idx="9">
                  <c:v>5810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905-4680-9623-DD6680F41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7327256"/>
        <c:axId val="4873252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2174625</c:v>
                      </c:pt>
                      <c:pt idx="1">
                        <c:v>2613329</c:v>
                      </c:pt>
                      <c:pt idx="2">
                        <c:v>3068204</c:v>
                      </c:pt>
                      <c:pt idx="3">
                        <c:v>2627278</c:v>
                      </c:pt>
                      <c:pt idx="4">
                        <c:v>2106435</c:v>
                      </c:pt>
                      <c:pt idx="5">
                        <c:v>1709966</c:v>
                      </c:pt>
                      <c:pt idx="6">
                        <c:v>2323188</c:v>
                      </c:pt>
                      <c:pt idx="7">
                        <c:v>2538613</c:v>
                      </c:pt>
                      <c:pt idx="8">
                        <c:v>2195481</c:v>
                      </c:pt>
                      <c:pt idx="9">
                        <c:v>2790209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2905-4680-9623-DD6680F4191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100199 - blé t.'!$D$6:$M$6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2137091</c:v>
                      </c:pt>
                      <c:pt idx="1">
                        <c:v>2559454</c:v>
                      </c:pt>
                      <c:pt idx="2">
                        <c:v>3021689</c:v>
                      </c:pt>
                      <c:pt idx="3">
                        <c:v>2580305</c:v>
                      </c:pt>
                      <c:pt idx="4">
                        <c:v>2105693</c:v>
                      </c:pt>
                      <c:pt idx="5">
                        <c:v>1707048</c:v>
                      </c:pt>
                      <c:pt idx="6">
                        <c:v>2319032</c:v>
                      </c:pt>
                      <c:pt idx="7">
                        <c:v>2532553</c:v>
                      </c:pt>
                      <c:pt idx="8">
                        <c:v>2186428</c:v>
                      </c:pt>
                      <c:pt idx="9">
                        <c:v>2778306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2905-4680-9623-DD6680F41911}"/>
                  </c:ext>
                </c:extLst>
              </c15:ser>
            </c15:filteredBarSeries>
          </c:ext>
        </c:extLst>
      </c:barChart>
      <c:catAx>
        <c:axId val="487327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7325296"/>
        <c:crosses val="autoZero"/>
        <c:auto val="1"/>
        <c:lblAlgn val="ctr"/>
        <c:lblOffset val="100"/>
        <c:noMultiLvlLbl val="0"/>
      </c:catAx>
      <c:valAx>
        <c:axId val="4873252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7327256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76957941744"/>
          <c:y val="0.7660292140725925"/>
          <c:w val="0.79794538982498864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100199 - blé t.'!$C$36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t.'!$D$36:$M$36</c:f>
              <c:numCache>
                <c:formatCode>0%</c:formatCode>
                <c:ptCount val="10"/>
                <c:pt idx="0">
                  <c:v>0.55850870839799971</c:v>
                </c:pt>
                <c:pt idx="1">
                  <c:v>0.51775149627161376</c:v>
                </c:pt>
                <c:pt idx="2">
                  <c:v>0.61917753839053724</c:v>
                </c:pt>
                <c:pt idx="3">
                  <c:v>0.71150445442012611</c:v>
                </c:pt>
                <c:pt idx="4">
                  <c:v>0.75612207355080974</c:v>
                </c:pt>
                <c:pt idx="5">
                  <c:v>0.61805614848482371</c:v>
                </c:pt>
                <c:pt idx="6">
                  <c:v>0.62981816366131371</c:v>
                </c:pt>
                <c:pt idx="7">
                  <c:v>0.71020986656887053</c:v>
                </c:pt>
                <c:pt idx="8">
                  <c:v>0.73057703528292894</c:v>
                </c:pt>
                <c:pt idx="9">
                  <c:v>0.73608643653575767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D9-4F1B-AFCF-3CE63442ECD3}"/>
            </c:ext>
          </c:extLst>
        </c:ser>
        <c:ser>
          <c:idx val="2"/>
          <c:order val="2"/>
          <c:tx>
            <c:strRef>
              <c:f>'Import. 100199 - blé t.'!$C$37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t.'!$D$37:$M$37</c:f>
              <c:numCache>
                <c:formatCode>0%</c:formatCode>
                <c:ptCount val="10"/>
                <c:pt idx="0">
                  <c:v>0.37570615623383341</c:v>
                </c:pt>
                <c:pt idx="1">
                  <c:v>0.34856154735970862</c:v>
                </c:pt>
                <c:pt idx="2">
                  <c:v>0.30498102472977678</c:v>
                </c:pt>
                <c:pt idx="3">
                  <c:v>0.22667376653707755</c:v>
                </c:pt>
                <c:pt idx="4">
                  <c:v>0.21976372401711897</c:v>
                </c:pt>
                <c:pt idx="5">
                  <c:v>0.34230037322379508</c:v>
                </c:pt>
                <c:pt idx="6">
                  <c:v>0.2822427629619299</c:v>
                </c:pt>
                <c:pt idx="7">
                  <c:v>0.18963347308156067</c:v>
                </c:pt>
                <c:pt idx="8">
                  <c:v>0.20547342473016164</c:v>
                </c:pt>
                <c:pt idx="9">
                  <c:v>0.1709262639465359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D9-4F1B-AFCF-3CE63442ECD3}"/>
            </c:ext>
          </c:extLst>
        </c:ser>
        <c:ser>
          <c:idx val="3"/>
          <c:order val="3"/>
          <c:tx>
            <c:strRef>
              <c:f>'Import. 100199 - blé t.'!$C$38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t.'!$D$38:$M$38</c:f>
              <c:numCache>
                <c:formatCode>0%</c:formatCode>
                <c:ptCount val="10"/>
                <c:pt idx="0">
                  <c:v>4.0684255906190722E-2</c:v>
                </c:pt>
                <c:pt idx="1">
                  <c:v>3.7382204842941705E-2</c:v>
                </c:pt>
                <c:pt idx="2">
                  <c:v>2.0633895269023834E-2</c:v>
                </c:pt>
                <c:pt idx="3">
                  <c:v>2.8660080889803059E-2</c:v>
                </c:pt>
                <c:pt idx="4">
                  <c:v>1.8711234858896666E-2</c:v>
                </c:pt>
                <c:pt idx="5">
                  <c:v>2.5522729691701471E-2</c:v>
                </c:pt>
                <c:pt idx="6">
                  <c:v>7.4020699142729726E-2</c:v>
                </c:pt>
                <c:pt idx="7">
                  <c:v>6.0119049260363829E-2</c:v>
                </c:pt>
                <c:pt idx="8">
                  <c:v>4.3347676431724984E-2</c:v>
                </c:pt>
                <c:pt idx="9">
                  <c:v>3.6534897565021117E-2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D9-4F1B-AFCF-3CE63442ECD3}"/>
            </c:ext>
          </c:extLst>
        </c:ser>
        <c:ser>
          <c:idx val="4"/>
          <c:order val="4"/>
          <c:tx>
            <c:strRef>
              <c:f>'Import. 100199 - blé t.'!$C$39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t.'!$D$39:$M$39</c:f>
              <c:numCache>
                <c:formatCode>0%</c:formatCode>
                <c:ptCount val="10"/>
                <c:pt idx="0">
                  <c:v>1.7078806690808759E-3</c:v>
                </c:pt>
                <c:pt idx="1">
                  <c:v>4.7831711965848923E-5</c:v>
                </c:pt>
                <c:pt idx="2">
                  <c:v>9.3214140911099784E-5</c:v>
                </c:pt>
                <c:pt idx="3">
                  <c:v>3.425598661428292E-6</c:v>
                </c:pt>
                <c:pt idx="4">
                  <c:v>4.7473575021303764E-7</c:v>
                </c:pt>
                <c:pt idx="5">
                  <c:v>1.87723030750319E-4</c:v>
                </c:pt>
                <c:pt idx="6">
                  <c:v>3.1723648710306701E-4</c:v>
                </c:pt>
                <c:pt idx="7">
                  <c:v>1.5968562360627634E-2</c:v>
                </c:pt>
                <c:pt idx="8">
                  <c:v>1.0052466862614616E-2</c:v>
                </c:pt>
                <c:pt idx="9">
                  <c:v>2.5794841891772266E-2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D9-4F1B-AFCF-3CE63442ECD3}"/>
            </c:ext>
          </c:extLst>
        </c:ser>
        <c:ser>
          <c:idx val="5"/>
          <c:order val="5"/>
          <c:tx>
            <c:strRef>
              <c:f>'Import. 100199 - blé t.'!$C$40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t.'!$D$40:$M$40</c:f>
              <c:numCache>
                <c:formatCode>0%</c:formatCode>
                <c:ptCount val="10"/>
                <c:pt idx="0">
                  <c:v>0</c:v>
                </c:pt>
                <c:pt idx="1">
                  <c:v>1.0815324056022032E-2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3.71353703357032E-3</c:v>
                </c:pt>
                <c:pt idx="9">
                  <c:v>1.5999876711744531E-2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D9-4F1B-AFCF-3CE63442ECD3}"/>
            </c:ext>
          </c:extLst>
        </c:ser>
        <c:ser>
          <c:idx val="6"/>
          <c:order val="6"/>
          <c:tx>
            <c:strRef>
              <c:f>'Import. 100199 - blé t.'!$C$41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t.'!$D$41:$M$41</c:f>
              <c:numCache>
                <c:formatCode>0%</c:formatCode>
                <c:ptCount val="10"/>
                <c:pt idx="0">
                  <c:v>5.3788584238661837E-3</c:v>
                </c:pt>
                <c:pt idx="1">
                  <c:v>7.869273252621465E-3</c:v>
                </c:pt>
                <c:pt idx="2">
                  <c:v>3.9110828354307599E-3</c:v>
                </c:pt>
                <c:pt idx="3">
                  <c:v>2.1314836115553818E-3</c:v>
                </c:pt>
                <c:pt idx="4">
                  <c:v>3.5130445515764788E-4</c:v>
                </c:pt>
                <c:pt idx="5">
                  <c:v>0</c:v>
                </c:pt>
                <c:pt idx="6">
                  <c:v>8.8240813916049844E-4</c:v>
                </c:pt>
                <c:pt idx="7">
                  <c:v>2.1866271070068578E-3</c:v>
                </c:pt>
                <c:pt idx="8">
                  <c:v>1.5231286447024593E-3</c:v>
                </c:pt>
                <c:pt idx="9">
                  <c:v>4.2484272683515822E-3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D9-4F1B-AFCF-3CE63442ECD3}"/>
            </c:ext>
          </c:extLst>
        </c:ser>
        <c:ser>
          <c:idx val="7"/>
          <c:order val="7"/>
          <c:tx>
            <c:strRef>
              <c:f>'Import. 100199 - blé t.'!$C$42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2.0962573842495742E-3</c:v>
                </c:pt>
                <c:pt idx="7">
                  <c:v>1.3280480325279986E-2</c:v>
                </c:pt>
                <c:pt idx="8">
                  <c:v>0</c:v>
                </c:pt>
                <c:pt idx="9">
                  <c:v>3.097975814714955E-3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D9-4F1B-AFCF-3CE63442ECD3}"/>
            </c:ext>
          </c:extLst>
        </c:ser>
        <c:ser>
          <c:idx val="8"/>
          <c:order val="8"/>
          <c:tx>
            <c:strRef>
              <c:f>'Import. 100199 - blé t.'!$C$43</c:f>
              <c:strCache>
                <c:ptCount val="1"/>
                <c:pt idx="0">
                  <c:v>Lettonie</c:v>
                </c:pt>
              </c:strCache>
            </c:strRef>
          </c:tx>
          <c:spPr>
            <a:solidFill>
              <a:srgbClr val="00CCFF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t.'!$D$43:$M$43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2.6239804957670235E-3</c:v>
                </c:pt>
                <c:pt idx="7">
                  <c:v>0</c:v>
                </c:pt>
                <c:pt idx="8">
                  <c:v>0</c:v>
                </c:pt>
                <c:pt idx="9">
                  <c:v>2.8212940320958037E-3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D9-4F1B-AFCF-3CE63442ECD3}"/>
            </c:ext>
          </c:extLst>
        </c:ser>
        <c:ser>
          <c:idx val="9"/>
          <c:order val="9"/>
          <c:tx>
            <c:strRef>
              <c:f>'Import. 100199 - blé t.'!$C$44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1.3178278050514639E-2</c:v>
                </c:pt>
                <c:pt idx="4">
                  <c:v>0</c:v>
                </c:pt>
                <c:pt idx="5">
                  <c:v>0</c:v>
                </c:pt>
                <c:pt idx="6">
                  <c:v>5.5785412114732003E-4</c:v>
                </c:pt>
                <c:pt idx="7">
                  <c:v>1.0320596325631358E-4</c:v>
                </c:pt>
                <c:pt idx="8">
                  <c:v>9.6561983456017157E-5</c:v>
                </c:pt>
                <c:pt idx="9">
                  <c:v>1.4805342538856407E-3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D9-4F1B-AFCF-3CE63442ECD3}"/>
            </c:ext>
          </c:extLst>
        </c:ser>
        <c:ser>
          <c:idx val="10"/>
          <c:order val="10"/>
          <c:tx>
            <c:strRef>
              <c:f>'Import. 100199 - blé t.'!$C$45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t.'!$D$45:$M$45</c:f>
              <c:numCache>
                <c:formatCode>0%</c:formatCode>
                <c:ptCount val="10"/>
                <c:pt idx="0">
                  <c:v>0</c:v>
                </c:pt>
                <c:pt idx="1">
                  <c:v>3.3443933006521568E-4</c:v>
                </c:pt>
                <c:pt idx="2">
                  <c:v>0</c:v>
                </c:pt>
                <c:pt idx="3">
                  <c:v>0</c:v>
                </c:pt>
                <c:pt idx="4">
                  <c:v>5.127146102300807E-5</c:v>
                </c:pt>
                <c:pt idx="5">
                  <c:v>2.0977025274186737E-3</c:v>
                </c:pt>
                <c:pt idx="6">
                  <c:v>1.1191517862523395E-5</c:v>
                </c:pt>
                <c:pt idx="7">
                  <c:v>0</c:v>
                </c:pt>
                <c:pt idx="8">
                  <c:v>0</c:v>
                </c:pt>
                <c:pt idx="9">
                  <c:v>9.2717068864733789E-4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D9-4F1B-AFCF-3CE63442ECD3}"/>
            </c:ext>
          </c:extLst>
        </c:ser>
        <c:ser>
          <c:idx val="11"/>
          <c:order val="11"/>
          <c:tx>
            <c:strRef>
              <c:f>'Import. 100199 - blé t.'!$C$46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100199 - blé t.'!$D$34:$M$34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100199 - blé t.'!$D$46:$M$46</c:f>
              <c:numCache>
                <c:formatCode>0%</c:formatCode>
                <c:ptCount val="10"/>
                <c:pt idx="0">
                  <c:v>1.8014140369029142E-2</c:v>
                </c:pt>
                <c:pt idx="1">
                  <c:v>7.7237883175061389E-2</c:v>
                </c:pt>
                <c:pt idx="2">
                  <c:v>5.1203244634320272E-2</c:v>
                </c:pt>
                <c:pt idx="3">
                  <c:v>1.7848510892261877E-2</c:v>
                </c:pt>
                <c:pt idx="4">
                  <c:v>4.9999169212437125E-3</c:v>
                </c:pt>
                <c:pt idx="5">
                  <c:v>1.1835323041510767E-2</c:v>
                </c:pt>
                <c:pt idx="6">
                  <c:v>7.4294460887366839E-3</c:v>
                </c:pt>
                <c:pt idx="7">
                  <c:v>8.4987353330342203E-3</c:v>
                </c:pt>
                <c:pt idx="8">
                  <c:v>5.2161690308410776E-3</c:v>
                </c:pt>
                <c:pt idx="9">
                  <c:v>2.0822812914731478E-3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D9-4F1B-AFCF-3CE63442EC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7327648"/>
        <c:axId val="487324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100199 - blé t.'!$C$35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100199 - blé t.'!$D$34:$M$34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100199 - blé t.'!$D$35:$M$35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0.98198585963097096</c:v>
                      </c:pt>
                      <c:pt idx="1">
                        <c:v>0.92276211682493869</c:v>
                      </c:pt>
                      <c:pt idx="2">
                        <c:v>0.94879675536567964</c:v>
                      </c:pt>
                      <c:pt idx="3">
                        <c:v>0.98215148910773808</c:v>
                      </c:pt>
                      <c:pt idx="4">
                        <c:v>0.99500008307875631</c:v>
                      </c:pt>
                      <c:pt idx="5">
                        <c:v>0.9881646769584892</c:v>
                      </c:pt>
                      <c:pt idx="6">
                        <c:v>0.99257055391126325</c:v>
                      </c:pt>
                      <c:pt idx="7">
                        <c:v>0.99150126466696575</c:v>
                      </c:pt>
                      <c:pt idx="8">
                        <c:v>0.99478383096915901</c:v>
                      </c:pt>
                      <c:pt idx="9">
                        <c:v>0.99791771870852686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D7D9-4F1B-AFCF-3CE63442ECD3}"/>
                  </c:ext>
                </c:extLst>
              </c15:ser>
            </c15:filteredBarSeries>
          </c:ext>
        </c:extLst>
      </c:barChart>
      <c:catAx>
        <c:axId val="487327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7324120"/>
        <c:crosses val="autoZero"/>
        <c:auto val="1"/>
        <c:lblAlgn val="ctr"/>
        <c:lblOffset val="100"/>
        <c:noMultiLvlLbl val="0"/>
      </c:catAx>
      <c:valAx>
        <c:axId val="487324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7327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5170374665809"/>
          <c:y val="0.7660292140725925"/>
          <c:w val="0.78428851256359355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1003 - orge'!$C$7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orge'!$D$7:$M$7</c:f>
              <c:numCache>
                <c:formatCode>0</c:formatCode>
                <c:ptCount val="10"/>
                <c:pt idx="0">
                  <c:v>1186025</c:v>
                </c:pt>
                <c:pt idx="1">
                  <c:v>1448115</c:v>
                </c:pt>
                <c:pt idx="2">
                  <c:v>1355588</c:v>
                </c:pt>
                <c:pt idx="3">
                  <c:v>1401603</c:v>
                </c:pt>
                <c:pt idx="4">
                  <c:v>1748368</c:v>
                </c:pt>
                <c:pt idx="5">
                  <c:v>1737615</c:v>
                </c:pt>
                <c:pt idx="6">
                  <c:v>1481091</c:v>
                </c:pt>
                <c:pt idx="7">
                  <c:v>1433274</c:v>
                </c:pt>
                <c:pt idx="8">
                  <c:v>1264065</c:v>
                </c:pt>
                <c:pt idx="9">
                  <c:v>1373018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B9-472A-8723-05BCFC278075}"/>
            </c:ext>
          </c:extLst>
        </c:ser>
        <c:ser>
          <c:idx val="3"/>
          <c:order val="3"/>
          <c:tx>
            <c:strRef>
              <c:f>'Import. 1003 - orge'!$C$8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orge'!$D$8:$M$8</c:f>
              <c:numCache>
                <c:formatCode>0</c:formatCode>
                <c:ptCount val="10"/>
                <c:pt idx="0">
                  <c:v>104623</c:v>
                </c:pt>
                <c:pt idx="1">
                  <c:v>133440</c:v>
                </c:pt>
                <c:pt idx="2">
                  <c:v>81908</c:v>
                </c:pt>
                <c:pt idx="3">
                  <c:v>45507</c:v>
                </c:pt>
                <c:pt idx="4">
                  <c:v>41583</c:v>
                </c:pt>
                <c:pt idx="5">
                  <c:v>21561</c:v>
                </c:pt>
                <c:pt idx="6">
                  <c:v>104146</c:v>
                </c:pt>
                <c:pt idx="7">
                  <c:v>85665</c:v>
                </c:pt>
                <c:pt idx="8">
                  <c:v>99418</c:v>
                </c:pt>
                <c:pt idx="9">
                  <c:v>116383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B9-472A-8723-05BCFC278075}"/>
            </c:ext>
          </c:extLst>
        </c:ser>
        <c:ser>
          <c:idx val="4"/>
          <c:order val="4"/>
          <c:tx>
            <c:strRef>
              <c:f>'Import. 1003 - orge'!$C$9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orge'!$D$9:$M$9</c:f>
              <c:numCache>
                <c:formatCode>0</c:formatCode>
                <c:ptCount val="10"/>
                <c:pt idx="0">
                  <c:v>124552</c:v>
                </c:pt>
                <c:pt idx="1">
                  <c:v>109875</c:v>
                </c:pt>
                <c:pt idx="2">
                  <c:v>121636</c:v>
                </c:pt>
                <c:pt idx="3">
                  <c:v>143512</c:v>
                </c:pt>
                <c:pt idx="4">
                  <c:v>87821</c:v>
                </c:pt>
                <c:pt idx="5">
                  <c:v>82519</c:v>
                </c:pt>
                <c:pt idx="6">
                  <c:v>102183</c:v>
                </c:pt>
                <c:pt idx="7">
                  <c:v>149684</c:v>
                </c:pt>
                <c:pt idx="8">
                  <c:v>112313</c:v>
                </c:pt>
                <c:pt idx="9">
                  <c:v>91130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B9-472A-8723-05BCFC278075}"/>
            </c:ext>
          </c:extLst>
        </c:ser>
        <c:ser>
          <c:idx val="5"/>
          <c:order val="5"/>
          <c:tx>
            <c:strRef>
              <c:f>'Import. 1003 - orge'!$C$10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orge'!$D$10:$M$10</c:f>
              <c:numCache>
                <c:formatCode>0</c:formatCode>
                <c:ptCount val="10"/>
                <c:pt idx="0">
                  <c:v>59528</c:v>
                </c:pt>
                <c:pt idx="1">
                  <c:v>42643</c:v>
                </c:pt>
                <c:pt idx="2">
                  <c:v>56291</c:v>
                </c:pt>
                <c:pt idx="3">
                  <c:v>59392</c:v>
                </c:pt>
                <c:pt idx="4">
                  <c:v>50936</c:v>
                </c:pt>
                <c:pt idx="5">
                  <c:v>72751</c:v>
                </c:pt>
                <c:pt idx="6">
                  <c:v>99093</c:v>
                </c:pt>
                <c:pt idx="7">
                  <c:v>54772</c:v>
                </c:pt>
                <c:pt idx="8">
                  <c:v>58677</c:v>
                </c:pt>
                <c:pt idx="9">
                  <c:v>45510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B9-472A-8723-05BCFC278075}"/>
            </c:ext>
          </c:extLst>
        </c:ser>
        <c:ser>
          <c:idx val="6"/>
          <c:order val="6"/>
          <c:tx>
            <c:strRef>
              <c:f>'Import. 1003 - orge'!$C$11</c:f>
              <c:strCache>
                <c:ptCount val="1"/>
                <c:pt idx="0">
                  <c:v>Croatie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27437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B9-472A-8723-05BCFC278075}"/>
            </c:ext>
          </c:extLst>
        </c:ser>
        <c:ser>
          <c:idx val="7"/>
          <c:order val="7"/>
          <c:tx>
            <c:strRef>
              <c:f>'Import. 1003 - orge'!$C$12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163</c:v>
                </c:pt>
                <c:pt idx="7">
                  <c:v>593</c:v>
                </c:pt>
                <c:pt idx="8">
                  <c:v>9773</c:v>
                </c:pt>
                <c:pt idx="9">
                  <c:v>14502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BB9-472A-8723-05BCFC278075}"/>
            </c:ext>
          </c:extLst>
        </c:ser>
        <c:ser>
          <c:idx val="8"/>
          <c:order val="8"/>
          <c:tx>
            <c:strRef>
              <c:f>'Import. 1003 - orge'!$C$13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orge'!$D$13:$M$13</c:f>
              <c:numCache>
                <c:formatCode>0</c:formatCode>
                <c:ptCount val="10"/>
                <c:pt idx="0">
                  <c:v>1153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11772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BB9-472A-8723-05BCFC278075}"/>
            </c:ext>
          </c:extLst>
        </c:ser>
        <c:ser>
          <c:idx val="9"/>
          <c:order val="9"/>
          <c:tx>
            <c:strRef>
              <c:f>'Import. 1003 - orge'!$C$14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orge'!$D$14:$M$14</c:f>
              <c:numCache>
                <c:formatCode>0</c:formatCode>
                <c:ptCount val="10"/>
                <c:pt idx="0">
                  <c:v>42061</c:v>
                </c:pt>
                <c:pt idx="1">
                  <c:v>49647</c:v>
                </c:pt>
                <c:pt idx="2">
                  <c:v>84420</c:v>
                </c:pt>
                <c:pt idx="3">
                  <c:v>66723</c:v>
                </c:pt>
                <c:pt idx="4">
                  <c:v>33567</c:v>
                </c:pt>
                <c:pt idx="5">
                  <c:v>9544</c:v>
                </c:pt>
                <c:pt idx="6">
                  <c:v>80931</c:v>
                </c:pt>
                <c:pt idx="7">
                  <c:v>26232</c:v>
                </c:pt>
                <c:pt idx="8">
                  <c:v>51005</c:v>
                </c:pt>
                <c:pt idx="9">
                  <c:v>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B9-472A-8723-05BCFC278075}"/>
            </c:ext>
          </c:extLst>
        </c:ser>
        <c:ser>
          <c:idx val="10"/>
          <c:order val="10"/>
          <c:tx>
            <c:strRef>
              <c:f>'Import. 1003 - orge'!$C$15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orge'!$D$15:$M$15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BB9-472A-8723-05BCFC278075}"/>
            </c:ext>
          </c:extLst>
        </c:ser>
        <c:ser>
          <c:idx val="11"/>
          <c:order val="11"/>
          <c:tx>
            <c:strRef>
              <c:f>'Import. 1003 - orge'!$C$16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orge'!$D$16:$M$16</c:f>
              <c:numCache>
                <c:formatCode>0</c:formatCode>
                <c:ptCount val="10"/>
                <c:pt idx="0">
                  <c:v>47698</c:v>
                </c:pt>
                <c:pt idx="1">
                  <c:v>23406</c:v>
                </c:pt>
                <c:pt idx="2">
                  <c:v>92475</c:v>
                </c:pt>
                <c:pt idx="3">
                  <c:v>29400</c:v>
                </c:pt>
                <c:pt idx="4">
                  <c:v>13762</c:v>
                </c:pt>
                <c:pt idx="5">
                  <c:v>16109</c:v>
                </c:pt>
                <c:pt idx="6">
                  <c:v>48674</c:v>
                </c:pt>
                <c:pt idx="7">
                  <c:v>49834</c:v>
                </c:pt>
                <c:pt idx="8">
                  <c:v>43326</c:v>
                </c:pt>
                <c:pt idx="9">
                  <c:v>3008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BB9-472A-8723-05BCFC278075}"/>
            </c:ext>
          </c:extLst>
        </c:ser>
        <c:ser>
          <c:idx val="12"/>
          <c:order val="12"/>
          <c:tx>
            <c:strRef>
              <c:f>'Import. 1003 - orge'!$C$17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orge'!$D$17:$M$17</c:f>
              <c:numCache>
                <c:formatCode>0</c:formatCode>
                <c:ptCount val="10"/>
                <c:pt idx="0">
                  <c:v>23513</c:v>
                </c:pt>
                <c:pt idx="1">
                  <c:v>14289</c:v>
                </c:pt>
                <c:pt idx="2">
                  <c:v>17593</c:v>
                </c:pt>
                <c:pt idx="3">
                  <c:v>11858</c:v>
                </c:pt>
                <c:pt idx="4">
                  <c:v>8489</c:v>
                </c:pt>
                <c:pt idx="5">
                  <c:v>15676</c:v>
                </c:pt>
                <c:pt idx="6">
                  <c:v>17864</c:v>
                </c:pt>
                <c:pt idx="7">
                  <c:v>85721</c:v>
                </c:pt>
                <c:pt idx="8">
                  <c:v>7070</c:v>
                </c:pt>
                <c:pt idx="9">
                  <c:v>1970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BB9-472A-8723-05BCFC2780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7328040"/>
        <c:axId val="4873217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1003 - orge'!$C$5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1003 - orge'!$D$5:$M$5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1589153</c:v>
                      </c:pt>
                      <c:pt idx="1">
                        <c:v>1821415</c:v>
                      </c:pt>
                      <c:pt idx="2">
                        <c:v>1809911</c:v>
                      </c:pt>
                      <c:pt idx="3">
                        <c:v>1757995</c:v>
                      </c:pt>
                      <c:pt idx="4">
                        <c:v>1984527</c:v>
                      </c:pt>
                      <c:pt idx="5">
                        <c:v>1955776</c:v>
                      </c:pt>
                      <c:pt idx="6">
                        <c:v>1934145</c:v>
                      </c:pt>
                      <c:pt idx="7">
                        <c:v>1885775</c:v>
                      </c:pt>
                      <c:pt idx="8">
                        <c:v>1645647</c:v>
                      </c:pt>
                      <c:pt idx="9">
                        <c:v>1696390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BB9-472A-8723-05BCFC278075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1003 - orge'!$D$6:$M$6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1589115</c:v>
                      </c:pt>
                      <c:pt idx="1">
                        <c:v>1821307</c:v>
                      </c:pt>
                      <c:pt idx="2">
                        <c:v>1809206</c:v>
                      </c:pt>
                      <c:pt idx="3">
                        <c:v>1757973</c:v>
                      </c:pt>
                      <c:pt idx="4">
                        <c:v>1984522</c:v>
                      </c:pt>
                      <c:pt idx="5">
                        <c:v>1955759</c:v>
                      </c:pt>
                      <c:pt idx="6">
                        <c:v>1934136</c:v>
                      </c:pt>
                      <c:pt idx="7">
                        <c:v>1821656</c:v>
                      </c:pt>
                      <c:pt idx="8">
                        <c:v>1643653</c:v>
                      </c:pt>
                      <c:pt idx="9">
                        <c:v>1668952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BB9-472A-8723-05BCFC278075}"/>
                  </c:ext>
                </c:extLst>
              </c15:ser>
            </c15:filteredBarSeries>
          </c:ext>
        </c:extLst>
      </c:barChart>
      <c:catAx>
        <c:axId val="487328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7321768"/>
        <c:crosses val="autoZero"/>
        <c:auto val="1"/>
        <c:lblAlgn val="ctr"/>
        <c:lblOffset val="100"/>
        <c:noMultiLvlLbl val="0"/>
      </c:catAx>
      <c:valAx>
        <c:axId val="487321768"/>
        <c:scaling>
          <c:orientation val="minMax"/>
          <c:max val="2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7328040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42347925603955"/>
          <c:y val="0.77029097402107483"/>
          <c:w val="0.86830439482593191"/>
          <c:h val="0.210545481980735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1003 - orge'!$C$36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orge'!$D$36:$M$36</c:f>
              <c:numCache>
                <c:formatCode>0%</c:formatCode>
                <c:ptCount val="10"/>
                <c:pt idx="0">
                  <c:v>0.74632524369900188</c:v>
                </c:pt>
                <c:pt idx="1">
                  <c:v>0.79504945330965215</c:v>
                </c:pt>
                <c:pt idx="2">
                  <c:v>0.74898047473052543</c:v>
                </c:pt>
                <c:pt idx="3">
                  <c:v>0.79727359861660585</c:v>
                </c:pt>
                <c:pt idx="4">
                  <c:v>0.88099985538115633</c:v>
                </c:pt>
                <c:pt idx="5">
                  <c:v>0.88845297211950658</c:v>
                </c:pt>
                <c:pt idx="6">
                  <c:v>0.76576006452463496</c:v>
                </c:pt>
                <c:pt idx="7">
                  <c:v>0.76004507430631973</c:v>
                </c:pt>
                <c:pt idx="8">
                  <c:v>0.76812645725359086</c:v>
                </c:pt>
                <c:pt idx="9">
                  <c:v>0.80937638161036085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3-426F-A444-1D53877A0AA6}"/>
            </c:ext>
          </c:extLst>
        </c:ser>
        <c:ser>
          <c:idx val="2"/>
          <c:order val="2"/>
          <c:tx>
            <c:strRef>
              <c:f>'Import. 1003 - orge'!$C$37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orge'!$D$37:$M$37</c:f>
              <c:numCache>
                <c:formatCode>0%</c:formatCode>
                <c:ptCount val="10"/>
                <c:pt idx="0">
                  <c:v>6.5835699897995981E-2</c:v>
                </c:pt>
                <c:pt idx="1">
                  <c:v>7.32617223422449E-2</c:v>
                </c:pt>
                <c:pt idx="2">
                  <c:v>4.5255263932867419E-2</c:v>
                </c:pt>
                <c:pt idx="3">
                  <c:v>2.5885739151704071E-2</c:v>
                </c:pt>
                <c:pt idx="4">
                  <c:v>2.0953607585081985E-2</c:v>
                </c:pt>
                <c:pt idx="5">
                  <c:v>1.1024268627900128E-2</c:v>
                </c:pt>
                <c:pt idx="6">
                  <c:v>5.3846014647298934E-2</c:v>
                </c:pt>
                <c:pt idx="7">
                  <c:v>4.5426946480889817E-2</c:v>
                </c:pt>
                <c:pt idx="8">
                  <c:v>6.0412713054500751E-2</c:v>
                </c:pt>
                <c:pt idx="9">
                  <c:v>6.8606275679531245E-2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3-426F-A444-1D53877A0AA6}"/>
            </c:ext>
          </c:extLst>
        </c:ser>
        <c:ser>
          <c:idx val="3"/>
          <c:order val="3"/>
          <c:tx>
            <c:strRef>
              <c:f>'Import. 1003 - orge'!$C$38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orge'!$D$38:$M$38</c:f>
              <c:numCache>
                <c:formatCode>0%</c:formatCode>
                <c:ptCount val="10"/>
                <c:pt idx="0">
                  <c:v>7.8376342617734102E-2</c:v>
                </c:pt>
                <c:pt idx="1">
                  <c:v>6.0323978884548553E-2</c:v>
                </c:pt>
                <c:pt idx="2">
                  <c:v>6.7205514525299867E-2</c:v>
                </c:pt>
                <c:pt idx="3">
                  <c:v>8.1633906808608672E-2</c:v>
                </c:pt>
                <c:pt idx="4">
                  <c:v>4.4252862268943684E-2</c:v>
                </c:pt>
                <c:pt idx="5">
                  <c:v>4.2192459668182858E-2</c:v>
                </c:pt>
                <c:pt idx="6">
                  <c:v>5.2831095910596156E-2</c:v>
                </c:pt>
                <c:pt idx="7">
                  <c:v>7.9375323143004869E-2</c:v>
                </c:pt>
                <c:pt idx="8">
                  <c:v>6.8248536897645734E-2</c:v>
                </c:pt>
                <c:pt idx="9">
                  <c:v>5.3719958264314221E-2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53-426F-A444-1D53877A0AA6}"/>
            </c:ext>
          </c:extLst>
        </c:ser>
        <c:ser>
          <c:idx val="4"/>
          <c:order val="4"/>
          <c:tx>
            <c:strRef>
              <c:f>'Import. 1003 - orge'!$C$39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orge'!$D$39:$M$39</c:f>
              <c:numCache>
                <c:formatCode>0%</c:formatCode>
                <c:ptCount val="10"/>
                <c:pt idx="0">
                  <c:v>3.7458948257342119E-2</c:v>
                </c:pt>
                <c:pt idx="1">
                  <c:v>2.341201757973883E-2</c:v>
                </c:pt>
                <c:pt idx="2">
                  <c:v>3.1101529301717046E-2</c:v>
                </c:pt>
                <c:pt idx="3">
                  <c:v>3.3783941365020949E-2</c:v>
                </c:pt>
                <c:pt idx="4">
                  <c:v>2.5666569414273529E-2</c:v>
                </c:pt>
                <c:pt idx="5">
                  <c:v>3.7198022677443633E-2</c:v>
                </c:pt>
                <c:pt idx="6">
                  <c:v>5.1233490767238238E-2</c:v>
                </c:pt>
                <c:pt idx="7">
                  <c:v>2.9044822420490248E-2</c:v>
                </c:pt>
                <c:pt idx="8">
                  <c:v>3.5655884889043643E-2</c:v>
                </c:pt>
                <c:pt idx="9">
                  <c:v>2.6827557342356416E-2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53-426F-A444-1D53877A0AA6}"/>
            </c:ext>
          </c:extLst>
        </c:ser>
        <c:ser>
          <c:idx val="5"/>
          <c:order val="5"/>
          <c:tx>
            <c:strRef>
              <c:f>'Import. 1003 - orge'!$C$40</c:f>
              <c:strCache>
                <c:ptCount val="1"/>
                <c:pt idx="0">
                  <c:v>Croatie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orge'!$D$40:$M$40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1.6173757213848231E-2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53-426F-A444-1D53877A0AA6}"/>
            </c:ext>
          </c:extLst>
        </c:ser>
        <c:ser>
          <c:idx val="6"/>
          <c:order val="6"/>
          <c:tx>
            <c:strRef>
              <c:f>'Import. 1003 - orge'!$C$41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orge'!$D$41:$M$41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5.0389841004934677E-7</c:v>
                </c:pt>
                <c:pt idx="5">
                  <c:v>5.1130599823292647E-7</c:v>
                </c:pt>
                <c:pt idx="6">
                  <c:v>8.4274963872925769E-5</c:v>
                </c:pt>
                <c:pt idx="7">
                  <c:v>3.1445957232437594E-4</c:v>
                </c:pt>
                <c:pt idx="8">
                  <c:v>5.9386976672396938E-3</c:v>
                </c:pt>
                <c:pt idx="9">
                  <c:v>8.5487417398121893E-3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53-426F-A444-1D53877A0AA6}"/>
            </c:ext>
          </c:extLst>
        </c:ser>
        <c:ser>
          <c:idx val="7"/>
          <c:order val="7"/>
          <c:tx>
            <c:strRef>
              <c:f>'Import. 1003 - orge'!$C$42</c:f>
              <c:strCache>
                <c:ptCount val="1"/>
                <c:pt idx="0">
                  <c:v>Lituanie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orge'!$D$42:$M$42</c:f>
              <c:numCache>
                <c:formatCode>0%</c:formatCode>
                <c:ptCount val="10"/>
                <c:pt idx="0">
                  <c:v>7.2554373304521344E-4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6.9394419915231754E-3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53-426F-A444-1D53877A0AA6}"/>
            </c:ext>
          </c:extLst>
        </c:ser>
        <c:ser>
          <c:idx val="8"/>
          <c:order val="8"/>
          <c:tx>
            <c:strRef>
              <c:f>'Import. 1003 - orge'!$C$43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orge'!$D$43:$M$43</c:f>
              <c:numCache>
                <c:formatCode>0%</c:formatCode>
                <c:ptCount val="10"/>
                <c:pt idx="0">
                  <c:v>2.6467558504436012E-2</c:v>
                </c:pt>
                <c:pt idx="1">
                  <c:v>2.7257379564788915E-2</c:v>
                </c:pt>
                <c:pt idx="2">
                  <c:v>4.6643177482207691E-2</c:v>
                </c:pt>
                <c:pt idx="3">
                  <c:v>3.7954032861299378E-2</c:v>
                </c:pt>
                <c:pt idx="4">
                  <c:v>1.6914357930126422E-2</c:v>
                </c:pt>
                <c:pt idx="5">
                  <c:v>4.8799044471350504E-3</c:v>
                </c:pt>
                <c:pt idx="6">
                  <c:v>4.1843295099385003E-2</c:v>
                </c:pt>
                <c:pt idx="7">
                  <c:v>1.3910461216210842E-2</c:v>
                </c:pt>
                <c:pt idx="8">
                  <c:v>3.0993888725832454E-2</c:v>
                </c:pt>
                <c:pt idx="9">
                  <c:v>3.9312893851060193E-3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B53-426F-A444-1D53877A0AA6}"/>
            </c:ext>
          </c:extLst>
        </c:ser>
        <c:ser>
          <c:idx val="9"/>
          <c:order val="9"/>
          <c:tx>
            <c:strRef>
              <c:f>'Import. 1003 - orge'!$C$44</c:f>
              <c:strCache>
                <c:ptCount val="1"/>
                <c:pt idx="0">
                  <c:v>Roumanie</c:v>
                </c:pt>
              </c:strCache>
            </c:strRef>
          </c:tx>
          <c:spPr>
            <a:solidFill>
              <a:srgbClr val="CCFFFF"/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orge'!$D$44:$M$44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2.9421300526411968E-3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B53-426F-A444-1D53877A0AA6}"/>
            </c:ext>
          </c:extLst>
        </c:ser>
        <c:ser>
          <c:idx val="10"/>
          <c:order val="10"/>
          <c:tx>
            <c:strRef>
              <c:f>'Import. 1003 - orge'!$C$45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orge'!$D$45:$M$45</c:f>
              <c:numCache>
                <c:formatCode>0%</c:formatCode>
                <c:ptCount val="10"/>
                <c:pt idx="0">
                  <c:v>3.0014731117771542E-2</c:v>
                </c:pt>
                <c:pt idx="1">
                  <c:v>1.2850448689617688E-2</c:v>
                </c:pt>
                <c:pt idx="2">
                  <c:v>5.1093672561800002E-2</c:v>
                </c:pt>
                <c:pt idx="3">
                  <c:v>1.6723597052323812E-2</c:v>
                </c:pt>
                <c:pt idx="4">
                  <c:v>6.9346499190991104E-3</c:v>
                </c:pt>
                <c:pt idx="5">
                  <c:v>8.2366283255342117E-3</c:v>
                </c:pt>
                <c:pt idx="6">
                  <c:v>2.5165641665955758E-2</c:v>
                </c:pt>
                <c:pt idx="7">
                  <c:v>2.6426270366295024E-2</c:v>
                </c:pt>
                <c:pt idx="8">
                  <c:v>2.6327638916486949E-2</c:v>
                </c:pt>
                <c:pt idx="9">
                  <c:v>1.7731771585543419E-3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B53-426F-A444-1D53877A0AA6}"/>
            </c:ext>
          </c:extLst>
        </c:ser>
        <c:ser>
          <c:idx val="11"/>
          <c:order val="11"/>
          <c:tx>
            <c:strRef>
              <c:f>'Import. 1003 - orge'!$C$46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1003 - orge'!$D$34:$M$34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1003 - orge'!$D$46:$M$46</c:f>
              <c:numCache>
                <c:formatCode>0%</c:formatCode>
                <c:ptCount val="10"/>
                <c:pt idx="0">
                  <c:v>1.4795932172673117E-2</c:v>
                </c:pt>
                <c:pt idx="1">
                  <c:v>7.8449996294090042E-3</c:v>
                </c:pt>
                <c:pt idx="2">
                  <c:v>9.7203674655825609E-3</c:v>
                </c:pt>
                <c:pt idx="3">
                  <c:v>6.7451841444372707E-3</c:v>
                </c:pt>
                <c:pt idx="4">
                  <c:v>4.2775936029089048E-3</c:v>
                </c:pt>
                <c:pt idx="5">
                  <c:v>8.0152328282993551E-3</c:v>
                </c:pt>
                <c:pt idx="6">
                  <c:v>9.2361224210180722E-3</c:v>
                </c:pt>
                <c:pt idx="7">
                  <c:v>4.5456642494465141E-2</c:v>
                </c:pt>
                <c:pt idx="8">
                  <c:v>4.2961825956599441E-3</c:v>
                </c:pt>
                <c:pt idx="9">
                  <c:v>1.1612895619521454E-3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B53-426F-A444-1D53877A0A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8490832"/>
        <c:axId val="4884900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1003 - orge'!$C$35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1003 - orge'!$D$34:$M$34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1003 - orge'!$D$35:$M$35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0.98520406782732683</c:v>
                      </c:pt>
                      <c:pt idx="1">
                        <c:v>0.99215500037059112</c:v>
                      </c:pt>
                      <c:pt idx="2">
                        <c:v>0.99027963253441742</c:v>
                      </c:pt>
                      <c:pt idx="3">
                        <c:v>0.99325481585556286</c:v>
                      </c:pt>
                      <c:pt idx="4">
                        <c:v>0.99572240639709098</c:v>
                      </c:pt>
                      <c:pt idx="5">
                        <c:v>0.9919847671717007</c:v>
                      </c:pt>
                      <c:pt idx="6">
                        <c:v>0.99076387757898221</c:v>
                      </c:pt>
                      <c:pt idx="7">
                        <c:v>0.95454335750553487</c:v>
                      </c:pt>
                      <c:pt idx="8">
                        <c:v>0.99570381740434011</c:v>
                      </c:pt>
                      <c:pt idx="9">
                        <c:v>0.99883871043804795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B53-426F-A444-1D53877A0AA6}"/>
                  </c:ext>
                </c:extLst>
              </c15:ser>
            </c15:filteredBarSeries>
          </c:ext>
        </c:extLst>
      </c:barChart>
      <c:catAx>
        <c:axId val="488490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0048"/>
        <c:crosses val="autoZero"/>
        <c:auto val="1"/>
        <c:lblAlgn val="ctr"/>
        <c:lblOffset val="100"/>
        <c:noMultiLvlLbl val="0"/>
      </c:catAx>
      <c:valAx>
        <c:axId val="48849004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0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484863604719177"/>
          <c:y val="0.77029097402107483"/>
          <c:w val="0.87593431989468007"/>
          <c:h val="0.210545481980735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1005 - maïs'!$C$7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maïs'!$D$7:$M$7</c:f>
              <c:numCache>
                <c:formatCode>0</c:formatCode>
                <c:ptCount val="10"/>
                <c:pt idx="0">
                  <c:v>972298</c:v>
                </c:pt>
                <c:pt idx="1">
                  <c:v>716917</c:v>
                </c:pt>
                <c:pt idx="2">
                  <c:v>690389</c:v>
                </c:pt>
                <c:pt idx="3">
                  <c:v>977977</c:v>
                </c:pt>
                <c:pt idx="4">
                  <c:v>714035</c:v>
                </c:pt>
                <c:pt idx="5">
                  <c:v>861462</c:v>
                </c:pt>
                <c:pt idx="6">
                  <c:v>779906</c:v>
                </c:pt>
                <c:pt idx="7">
                  <c:v>949368</c:v>
                </c:pt>
                <c:pt idx="8">
                  <c:v>707923</c:v>
                </c:pt>
                <c:pt idx="9">
                  <c:v>844817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7E-43CB-B90D-28D373519FDC}"/>
            </c:ext>
          </c:extLst>
        </c:ser>
        <c:ser>
          <c:idx val="3"/>
          <c:order val="3"/>
          <c:tx>
            <c:strRef>
              <c:f>'Import. 1005 - maïs'!$C$8</c:f>
              <c:strCache>
                <c:ptCount val="1"/>
                <c:pt idx="0">
                  <c:v>Ukraine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maïs'!$D$8:$M$8</c:f>
              <c:numCache>
                <c:formatCode>0</c:formatCode>
                <c:ptCount val="10"/>
                <c:pt idx="0">
                  <c:v>155093</c:v>
                </c:pt>
                <c:pt idx="1">
                  <c:v>478486</c:v>
                </c:pt>
                <c:pt idx="2">
                  <c:v>488335</c:v>
                </c:pt>
                <c:pt idx="3">
                  <c:v>555995</c:v>
                </c:pt>
                <c:pt idx="4">
                  <c:v>717356</c:v>
                </c:pt>
                <c:pt idx="5">
                  <c:v>418921</c:v>
                </c:pt>
                <c:pt idx="6">
                  <c:v>644326</c:v>
                </c:pt>
                <c:pt idx="7">
                  <c:v>389376</c:v>
                </c:pt>
                <c:pt idx="8">
                  <c:v>359186</c:v>
                </c:pt>
                <c:pt idx="9">
                  <c:v>442809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7E-43CB-B90D-28D373519FDC}"/>
            </c:ext>
          </c:extLst>
        </c:ser>
        <c:ser>
          <c:idx val="4"/>
          <c:order val="4"/>
          <c:tx>
            <c:strRef>
              <c:f>'Import. 1005 - maïs'!$C$9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maïs'!$D$9:$M$9</c:f>
              <c:numCache>
                <c:formatCode>0</c:formatCode>
                <c:ptCount val="10"/>
                <c:pt idx="0">
                  <c:v>145722</c:v>
                </c:pt>
                <c:pt idx="1">
                  <c:v>219970</c:v>
                </c:pt>
                <c:pt idx="2">
                  <c:v>385354</c:v>
                </c:pt>
                <c:pt idx="3">
                  <c:v>409198</c:v>
                </c:pt>
                <c:pt idx="4">
                  <c:v>409041</c:v>
                </c:pt>
                <c:pt idx="5">
                  <c:v>462277</c:v>
                </c:pt>
                <c:pt idx="6">
                  <c:v>343543</c:v>
                </c:pt>
                <c:pt idx="7">
                  <c:v>238929</c:v>
                </c:pt>
                <c:pt idx="8">
                  <c:v>193446</c:v>
                </c:pt>
                <c:pt idx="9">
                  <c:v>239468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7E-43CB-B90D-28D373519FDC}"/>
            </c:ext>
          </c:extLst>
        </c:ser>
        <c:ser>
          <c:idx val="5"/>
          <c:order val="5"/>
          <c:tx>
            <c:strRef>
              <c:f>'Import. 1005 - maïs'!$C$10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maïs'!$D$10:$M$10</c:f>
              <c:numCache>
                <c:formatCode>0</c:formatCode>
                <c:ptCount val="10"/>
                <c:pt idx="0">
                  <c:v>54</c:v>
                </c:pt>
                <c:pt idx="1">
                  <c:v>77474</c:v>
                </c:pt>
                <c:pt idx="2">
                  <c:v>9572</c:v>
                </c:pt>
                <c:pt idx="3">
                  <c:v>163</c:v>
                </c:pt>
                <c:pt idx="4">
                  <c:v>141</c:v>
                </c:pt>
                <c:pt idx="5">
                  <c:v>1007</c:v>
                </c:pt>
                <c:pt idx="6">
                  <c:v>12671</c:v>
                </c:pt>
                <c:pt idx="7">
                  <c:v>109508</c:v>
                </c:pt>
                <c:pt idx="8">
                  <c:v>227324</c:v>
                </c:pt>
                <c:pt idx="9">
                  <c:v>190619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7E-43CB-B90D-28D373519FDC}"/>
            </c:ext>
          </c:extLst>
        </c:ser>
        <c:ser>
          <c:idx val="6"/>
          <c:order val="6"/>
          <c:tx>
            <c:strRef>
              <c:f>'Import. 1005 - maïs'!$C$11</c:f>
              <c:strCache>
                <c:ptCount val="1"/>
                <c:pt idx="0">
                  <c:v>Canada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maïs'!$D$11:$M$11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</c:v>
                </c:pt>
                <c:pt idx="6">
                  <c:v>1340</c:v>
                </c:pt>
                <c:pt idx="7">
                  <c:v>0</c:v>
                </c:pt>
                <c:pt idx="8">
                  <c:v>0</c:v>
                </c:pt>
                <c:pt idx="9">
                  <c:v>20686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7E-43CB-B90D-28D373519FDC}"/>
            </c:ext>
          </c:extLst>
        </c:ser>
        <c:ser>
          <c:idx val="7"/>
          <c:order val="7"/>
          <c:tx>
            <c:strRef>
              <c:f>'Import. 1005 - maïs'!$C$12</c:f>
              <c:strCache>
                <c:ptCount val="1"/>
                <c:pt idx="0">
                  <c:v>Finlande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maïs'!$D$12:$M$12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12383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47E-43CB-B90D-28D373519FDC}"/>
            </c:ext>
          </c:extLst>
        </c:ser>
        <c:ser>
          <c:idx val="8"/>
          <c:order val="8"/>
          <c:tx>
            <c:strRef>
              <c:f>'Import. 1005 - maïs'!$C$13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maïs'!$D$13:$M$13</c:f>
              <c:numCache>
                <c:formatCode>0</c:formatCode>
                <c:ptCount val="10"/>
                <c:pt idx="0">
                  <c:v>25148</c:v>
                </c:pt>
                <c:pt idx="1">
                  <c:v>32010</c:v>
                </c:pt>
                <c:pt idx="2">
                  <c:v>42750</c:v>
                </c:pt>
                <c:pt idx="3">
                  <c:v>38756</c:v>
                </c:pt>
                <c:pt idx="4">
                  <c:v>75936</c:v>
                </c:pt>
                <c:pt idx="5">
                  <c:v>24987</c:v>
                </c:pt>
                <c:pt idx="6">
                  <c:v>41275</c:v>
                </c:pt>
                <c:pt idx="7">
                  <c:v>60989</c:v>
                </c:pt>
                <c:pt idx="8">
                  <c:v>18309</c:v>
                </c:pt>
                <c:pt idx="9">
                  <c:v>10463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47E-43CB-B90D-28D373519FDC}"/>
            </c:ext>
          </c:extLst>
        </c:ser>
        <c:ser>
          <c:idx val="9"/>
          <c:order val="9"/>
          <c:tx>
            <c:strRef>
              <c:f>'Import. 1005 - maïs'!$C$14</c:f>
              <c:strCache>
                <c:ptCount val="1"/>
                <c:pt idx="0">
                  <c:v>Argentine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maïs'!$D$14:$M$14</c:f>
              <c:numCache>
                <c:formatCode>0</c:formatCode>
                <c:ptCount val="10"/>
                <c:pt idx="0">
                  <c:v>1335</c:v>
                </c:pt>
                <c:pt idx="1">
                  <c:v>688</c:v>
                </c:pt>
                <c:pt idx="2">
                  <c:v>421</c:v>
                </c:pt>
                <c:pt idx="3">
                  <c:v>179</c:v>
                </c:pt>
                <c:pt idx="4">
                  <c:v>151</c:v>
                </c:pt>
                <c:pt idx="5">
                  <c:v>199</c:v>
                </c:pt>
                <c:pt idx="6">
                  <c:v>467</c:v>
                </c:pt>
                <c:pt idx="7">
                  <c:v>308</c:v>
                </c:pt>
                <c:pt idx="8">
                  <c:v>1370</c:v>
                </c:pt>
                <c:pt idx="9">
                  <c:v>8402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47E-43CB-B90D-28D373519FDC}"/>
            </c:ext>
          </c:extLst>
        </c:ser>
        <c:ser>
          <c:idx val="10"/>
          <c:order val="10"/>
          <c:tx>
            <c:strRef>
              <c:f>'Import. 1005 - maïs'!$C$15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maïs'!$D$15:$M$15</c:f>
              <c:numCache>
                <c:formatCode>0</c:formatCode>
                <c:ptCount val="10"/>
                <c:pt idx="0">
                  <c:v>1411</c:v>
                </c:pt>
                <c:pt idx="1">
                  <c:v>1135</c:v>
                </c:pt>
                <c:pt idx="2">
                  <c:v>2193</c:v>
                </c:pt>
                <c:pt idx="3">
                  <c:v>267</c:v>
                </c:pt>
                <c:pt idx="4">
                  <c:v>250</c:v>
                </c:pt>
                <c:pt idx="5">
                  <c:v>646</c:v>
                </c:pt>
                <c:pt idx="6">
                  <c:v>435</c:v>
                </c:pt>
                <c:pt idx="7">
                  <c:v>339</c:v>
                </c:pt>
                <c:pt idx="8">
                  <c:v>424</c:v>
                </c:pt>
                <c:pt idx="9">
                  <c:v>8336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47E-43CB-B90D-28D373519FDC}"/>
            </c:ext>
          </c:extLst>
        </c:ser>
        <c:ser>
          <c:idx val="11"/>
          <c:order val="11"/>
          <c:tx>
            <c:strRef>
              <c:f>'Import. 1005 - maïs'!$C$16</c:f>
              <c:strCache>
                <c:ptCount val="1"/>
                <c:pt idx="0">
                  <c:v>Estonie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3686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47E-43CB-B90D-28D373519FDC}"/>
            </c:ext>
          </c:extLst>
        </c:ser>
        <c:ser>
          <c:idx val="12"/>
          <c:order val="12"/>
          <c:tx>
            <c:strRef>
              <c:f>'Import. 1005 - maïs'!$C$17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1005 - maïs'!$D$4:$M$4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1005 - maïs'!$D$17:$M$17</c:f>
              <c:numCache>
                <c:formatCode>0</c:formatCode>
                <c:ptCount val="10"/>
                <c:pt idx="0">
                  <c:v>165819</c:v>
                </c:pt>
                <c:pt idx="1">
                  <c:v>170025</c:v>
                </c:pt>
                <c:pt idx="2">
                  <c:v>163418</c:v>
                </c:pt>
                <c:pt idx="3">
                  <c:v>15246</c:v>
                </c:pt>
                <c:pt idx="4">
                  <c:v>60008</c:v>
                </c:pt>
                <c:pt idx="5">
                  <c:v>137362</c:v>
                </c:pt>
                <c:pt idx="6">
                  <c:v>54154</c:v>
                </c:pt>
                <c:pt idx="7">
                  <c:v>127232</c:v>
                </c:pt>
                <c:pt idx="8">
                  <c:v>68433</c:v>
                </c:pt>
                <c:pt idx="9">
                  <c:v>11833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7E-43CB-B90D-28D373519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88494752"/>
        <c:axId val="4884904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1005 - maïs'!$C$5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1005 - maïs'!$D$5:$M$5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1466880</c:v>
                      </c:pt>
                      <c:pt idx="1">
                        <c:v>1696705</c:v>
                      </c:pt>
                      <c:pt idx="2">
                        <c:v>1782432</c:v>
                      </c:pt>
                      <c:pt idx="3">
                        <c:v>1997782</c:v>
                      </c:pt>
                      <c:pt idx="4">
                        <c:v>1976918</c:v>
                      </c:pt>
                      <c:pt idx="5">
                        <c:v>1906867</c:v>
                      </c:pt>
                      <c:pt idx="6">
                        <c:v>1878117</c:v>
                      </c:pt>
                      <c:pt idx="7">
                        <c:v>1876049</c:v>
                      </c:pt>
                      <c:pt idx="8">
                        <c:v>1576415</c:v>
                      </c:pt>
                      <c:pt idx="9">
                        <c:v>1793502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47E-43CB-B90D-28D373519FDC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1005 - maïs'!$D$6:$M$6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1308627</c:v>
                      </c:pt>
                      <c:pt idx="1">
                        <c:v>1215901</c:v>
                      </c:pt>
                      <c:pt idx="2">
                        <c:v>1291105</c:v>
                      </c:pt>
                      <c:pt idx="3">
                        <c:v>1440840</c:v>
                      </c:pt>
                      <c:pt idx="4">
                        <c:v>1230175</c:v>
                      </c:pt>
                      <c:pt idx="5">
                        <c:v>1486498</c:v>
                      </c:pt>
                      <c:pt idx="6">
                        <c:v>1231065</c:v>
                      </c:pt>
                      <c:pt idx="7">
                        <c:v>1485551</c:v>
                      </c:pt>
                      <c:pt idx="8">
                        <c:v>1209011</c:v>
                      </c:pt>
                      <c:pt idx="9">
                        <c:v>1312657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47E-43CB-B90D-28D373519FDC}"/>
                  </c:ext>
                </c:extLst>
              </c15:ser>
            </c15:filteredBarSeries>
          </c:ext>
        </c:extLst>
      </c:barChart>
      <c:catAx>
        <c:axId val="48849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0440"/>
        <c:crosses val="autoZero"/>
        <c:auto val="1"/>
        <c:lblAlgn val="ctr"/>
        <c:lblOffset val="100"/>
        <c:noMultiLvlLbl val="0"/>
      </c:catAx>
      <c:valAx>
        <c:axId val="488490440"/>
        <c:scaling>
          <c:orientation val="minMax"/>
          <c:max val="2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88494752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31827851736281"/>
          <c:y val="0.76976679294230987"/>
          <c:w val="0.78628835726497248"/>
          <c:h val="0.211025933096678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accent6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/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céréales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6961312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6" b="97531" l="2979" r="97447">
                        <a14:foregroundMark x1="50638" y1="5926" x2="50638" y2="5926"/>
                        <a14:foregroundMark x1="92766" y1="27407" x2="92766" y2="27407"/>
                      </a14:backgroundRemoval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891" y="4365303"/>
            <a:ext cx="785383" cy="135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Céréales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Céréales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61708909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Belgique – Céréales Source : douane belge,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accent6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accent6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68137533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59389"/>
            <a:ext cx="59260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59388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accent6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Belgique – Céréales Source : douane belge,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6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9" r:id="rId3"/>
    <p:sldLayoutId id="2147483657" r:id="rId4"/>
    <p:sldLayoutId id="214748365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accent6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21425" y="4279515"/>
            <a:ext cx="2749149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Belgique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855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</a:t>
            </a:r>
            <a:r>
              <a:rPr lang="fr-FR" dirty="0"/>
              <a:t>– Céréales</a:t>
            </a:r>
          </a:p>
          <a:p>
            <a:r>
              <a:rPr lang="fr-FR" i="1" dirty="0"/>
              <a:t>Source : douane </a:t>
            </a:r>
            <a:r>
              <a:rPr lang="fr-FR" i="1" dirty="0" smtClean="0"/>
              <a:t>belge</a:t>
            </a:r>
            <a:r>
              <a:rPr lang="fr-FR" i="1" dirty="0"/>
              <a:t>, 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Les importations belges de </a:t>
            </a:r>
            <a:r>
              <a:rPr lang="fr-FR" i="1" dirty="0" smtClean="0"/>
              <a:t>Céréales</a:t>
            </a:r>
            <a:r>
              <a:rPr lang="fr-FR" dirty="0" smtClean="0"/>
              <a:t> en provenance de France sont principalement du </a:t>
            </a:r>
            <a:r>
              <a:rPr lang="fr-FR" i="1" dirty="0" smtClean="0"/>
              <a:t>Blé tendre</a:t>
            </a:r>
            <a:r>
              <a:rPr lang="fr-FR" dirty="0" smtClean="0"/>
              <a:t> (32 %) et de l’</a:t>
            </a:r>
            <a:r>
              <a:rPr lang="fr-FR" i="1" dirty="0" smtClean="0"/>
              <a:t>Orge</a:t>
            </a:r>
            <a:r>
              <a:rPr lang="fr-FR" dirty="0" smtClean="0"/>
              <a:t> (25 %)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267180"/>
              </p:ext>
            </p:extLst>
          </p:nvPr>
        </p:nvGraphicFramePr>
        <p:xfrm>
          <a:off x="166797" y="1763598"/>
          <a:ext cx="593523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8878310"/>
              </p:ext>
            </p:extLst>
          </p:nvPr>
        </p:nvGraphicFramePr>
        <p:xfrm>
          <a:off x="6102036" y="1763597"/>
          <a:ext cx="5916789" cy="3912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7857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Céréales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La France maintient sa place de 1</a:t>
            </a:r>
            <a:r>
              <a:rPr lang="fr-FR" baseline="30000" dirty="0"/>
              <a:t>er</a:t>
            </a:r>
            <a:r>
              <a:rPr lang="fr-FR" dirty="0"/>
              <a:t> </a:t>
            </a:r>
            <a:r>
              <a:rPr lang="fr-FR" dirty="0" smtClean="0"/>
              <a:t>fournisseur de </a:t>
            </a:r>
            <a:r>
              <a:rPr lang="fr-FR" i="1" dirty="0" smtClean="0"/>
              <a:t>Céréales</a:t>
            </a:r>
            <a:r>
              <a:rPr lang="fr-FR" dirty="0" smtClean="0"/>
              <a:t> </a:t>
            </a:r>
            <a:r>
              <a:rPr lang="fr-FR" dirty="0"/>
              <a:t>avec une part de marché de </a:t>
            </a:r>
            <a:r>
              <a:rPr lang="fr-FR" dirty="0" smtClean="0"/>
              <a:t>45 %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9993366"/>
              </p:ext>
            </p:extLst>
          </p:nvPr>
        </p:nvGraphicFramePr>
        <p:xfrm>
          <a:off x="166797" y="1763597"/>
          <a:ext cx="5935239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143375"/>
              </p:ext>
            </p:extLst>
          </p:nvPr>
        </p:nvGraphicFramePr>
        <p:xfrm>
          <a:off x="6092811" y="1763597"/>
          <a:ext cx="5932391" cy="391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7479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100199 – Blé tendre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776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Céréales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100199 – Blé tendre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part </a:t>
            </a:r>
            <a:r>
              <a:rPr lang="fr-FR" dirty="0"/>
              <a:t>de marché de la France, 1</a:t>
            </a:r>
            <a:r>
              <a:rPr lang="fr-FR" baseline="30000" dirty="0"/>
              <a:t>er</a:t>
            </a:r>
            <a:r>
              <a:rPr lang="fr-FR" dirty="0"/>
              <a:t> fournisseur, se consolide au-dessus </a:t>
            </a:r>
            <a:r>
              <a:rPr lang="fr-FR" dirty="0" smtClean="0"/>
              <a:t>des </a:t>
            </a:r>
            <a:r>
              <a:rPr lang="fr-FR" dirty="0" smtClean="0"/>
              <a:t>70 %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439318"/>
              </p:ext>
            </p:extLst>
          </p:nvPr>
        </p:nvGraphicFramePr>
        <p:xfrm>
          <a:off x="166797" y="1763597"/>
          <a:ext cx="5926185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145550"/>
              </p:ext>
            </p:extLst>
          </p:nvPr>
        </p:nvGraphicFramePr>
        <p:xfrm>
          <a:off x="6092982" y="1763597"/>
          <a:ext cx="5932220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6395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453564" y="3109962"/>
            <a:ext cx="3284872" cy="638075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1003 – Orge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2152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Céréales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1003 – Orge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 est le 1</a:t>
            </a:r>
            <a:r>
              <a:rPr lang="fr-FR" baseline="30000" dirty="0"/>
              <a:t>er</a:t>
            </a:r>
            <a:r>
              <a:rPr lang="fr-FR" dirty="0"/>
              <a:t> fournisseur avec une part de marché qui se consolide </a:t>
            </a:r>
            <a:r>
              <a:rPr lang="fr-FR" dirty="0" smtClean="0"/>
              <a:t>à 81 %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806776"/>
              </p:ext>
            </p:extLst>
          </p:nvPr>
        </p:nvGraphicFramePr>
        <p:xfrm>
          <a:off x="166798" y="1763597"/>
          <a:ext cx="5926014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884077"/>
              </p:ext>
            </p:extLst>
          </p:nvPr>
        </p:nvGraphicFramePr>
        <p:xfrm>
          <a:off x="6092812" y="1763597"/>
          <a:ext cx="5932390" cy="397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214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4530518" y="3087149"/>
            <a:ext cx="3130963" cy="669942"/>
          </a:xfrm>
        </p:spPr>
        <p:txBody>
          <a:bodyPr/>
          <a:lstStyle/>
          <a:p>
            <a:r>
              <a:rPr lang="fr-FR" dirty="0" smtClean="0"/>
              <a:t>1005 – Maïs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5707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Belgique – Céréales </a:t>
            </a:r>
          </a:p>
          <a:p>
            <a:r>
              <a:rPr lang="fr-FR" i="1" dirty="0" smtClean="0"/>
              <a:t>Source : douane belge,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1005 – Maïs (en volume)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smtClean="0"/>
              <a:t>La France </a:t>
            </a:r>
            <a:r>
              <a:rPr lang="fr-FR" dirty="0"/>
              <a:t>reste le 1</a:t>
            </a:r>
            <a:r>
              <a:rPr lang="fr-FR" baseline="30000" dirty="0"/>
              <a:t>er</a:t>
            </a:r>
            <a:r>
              <a:rPr lang="fr-FR" dirty="0"/>
              <a:t> fournisseur devant l’Ukraine avec une part de marché </a:t>
            </a:r>
            <a:r>
              <a:rPr lang="fr-FR"/>
              <a:t>de </a:t>
            </a:r>
            <a:r>
              <a:rPr lang="fr-FR" smtClean="0"/>
              <a:t>47 %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918401"/>
              </p:ext>
            </p:extLst>
          </p:nvPr>
        </p:nvGraphicFramePr>
        <p:xfrm>
          <a:off x="166797" y="1763597"/>
          <a:ext cx="5917132" cy="396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425231"/>
              </p:ext>
            </p:extLst>
          </p:nvPr>
        </p:nvGraphicFramePr>
        <p:xfrm>
          <a:off x="6092811" y="1763597"/>
          <a:ext cx="5926014" cy="396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8769453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281</Words>
  <Application>Microsoft Office PowerPoint</Application>
  <PresentationFormat>Grand écran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50</cp:revision>
  <dcterms:created xsi:type="dcterms:W3CDTF">2025-04-03T15:40:27Z</dcterms:created>
  <dcterms:modified xsi:type="dcterms:W3CDTF">2025-08-18T13:40:25Z</dcterms:modified>
</cp:coreProperties>
</file>