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29" autoAdjust="0"/>
  </p:normalViewPr>
  <p:slideViewPr>
    <p:cSldViewPr snapToGrid="0" showGuides="1">
      <p:cViewPr varScale="1">
        <p:scale>
          <a:sx n="110" d="100"/>
          <a:sy n="110" d="100"/>
        </p:scale>
        <p:origin x="5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pays'!$D$7:$M$7</c:f>
              <c:numCache>
                <c:formatCode>0</c:formatCode>
                <c:ptCount val="10"/>
                <c:pt idx="0">
                  <c:v>1179030978</c:v>
                </c:pt>
                <c:pt idx="1">
                  <c:v>1396584846</c:v>
                </c:pt>
                <c:pt idx="2">
                  <c:v>1479403195</c:v>
                </c:pt>
                <c:pt idx="3">
                  <c:v>1597141054</c:v>
                </c:pt>
                <c:pt idx="4">
                  <c:v>1641511709</c:v>
                </c:pt>
                <c:pt idx="5">
                  <c:v>1688280603</c:v>
                </c:pt>
                <c:pt idx="6">
                  <c:v>1805812908</c:v>
                </c:pt>
                <c:pt idx="7">
                  <c:v>1967641917</c:v>
                </c:pt>
                <c:pt idx="8">
                  <c:v>2301256266</c:v>
                </c:pt>
                <c:pt idx="9">
                  <c:v>2268416994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6-4D50-8F01-F728C73E97E9}"/>
            </c:ext>
          </c:extLst>
        </c:ser>
        <c:ser>
          <c:idx val="2"/>
          <c:order val="2"/>
          <c:tx>
            <c:strRef>
              <c:f>'Import. TBB fruits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pays'!$D$8:$M$8</c:f>
              <c:numCache>
                <c:formatCode>0</c:formatCode>
                <c:ptCount val="10"/>
                <c:pt idx="0">
                  <c:v>803333584</c:v>
                </c:pt>
                <c:pt idx="1">
                  <c:v>900207076</c:v>
                </c:pt>
                <c:pt idx="2">
                  <c:v>908248798</c:v>
                </c:pt>
                <c:pt idx="3">
                  <c:v>785732085</c:v>
                </c:pt>
                <c:pt idx="4">
                  <c:v>802632711</c:v>
                </c:pt>
                <c:pt idx="5">
                  <c:v>784422162</c:v>
                </c:pt>
                <c:pt idx="6">
                  <c:v>765243322</c:v>
                </c:pt>
                <c:pt idx="7">
                  <c:v>863388507</c:v>
                </c:pt>
                <c:pt idx="8">
                  <c:v>994539662</c:v>
                </c:pt>
                <c:pt idx="9">
                  <c:v>1140166917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6-4D50-8F01-F728C73E97E9}"/>
            </c:ext>
          </c:extLst>
        </c:ser>
        <c:ser>
          <c:idx val="3"/>
          <c:order val="3"/>
          <c:tx>
            <c:strRef>
              <c:f>'Import. TBB fruits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pays'!$D$9:$M$9</c:f>
              <c:numCache>
                <c:formatCode>0</c:formatCode>
                <c:ptCount val="10"/>
                <c:pt idx="0">
                  <c:v>358577854</c:v>
                </c:pt>
                <c:pt idx="1">
                  <c:v>435064100</c:v>
                </c:pt>
                <c:pt idx="2">
                  <c:v>440622460</c:v>
                </c:pt>
                <c:pt idx="3">
                  <c:v>357166561</c:v>
                </c:pt>
                <c:pt idx="4">
                  <c:v>437921852</c:v>
                </c:pt>
                <c:pt idx="5">
                  <c:v>442349319</c:v>
                </c:pt>
                <c:pt idx="6">
                  <c:v>498373139</c:v>
                </c:pt>
                <c:pt idx="7">
                  <c:v>555610704</c:v>
                </c:pt>
                <c:pt idx="8">
                  <c:v>740224823</c:v>
                </c:pt>
                <c:pt idx="9">
                  <c:v>780350653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56-4D50-8F01-F728C73E97E9}"/>
            </c:ext>
          </c:extLst>
        </c:ser>
        <c:ser>
          <c:idx val="4"/>
          <c:order val="4"/>
          <c:tx>
            <c:strRef>
              <c:f>'Import. TBB fruits pays'!$C$10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pays'!$D$10:$M$10</c:f>
              <c:numCache>
                <c:formatCode>0</c:formatCode>
                <c:ptCount val="10"/>
                <c:pt idx="0">
                  <c:v>511550396</c:v>
                </c:pt>
                <c:pt idx="1">
                  <c:v>580163703</c:v>
                </c:pt>
                <c:pt idx="2">
                  <c:v>602549733</c:v>
                </c:pt>
                <c:pt idx="3">
                  <c:v>586003499</c:v>
                </c:pt>
                <c:pt idx="4">
                  <c:v>555040090</c:v>
                </c:pt>
                <c:pt idx="5">
                  <c:v>573403692</c:v>
                </c:pt>
                <c:pt idx="6">
                  <c:v>593256903</c:v>
                </c:pt>
                <c:pt idx="7">
                  <c:v>621493011</c:v>
                </c:pt>
                <c:pt idx="8">
                  <c:v>667363771</c:v>
                </c:pt>
                <c:pt idx="9">
                  <c:v>680786514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56-4D50-8F01-F728C73E97E9}"/>
            </c:ext>
          </c:extLst>
        </c:ser>
        <c:ser>
          <c:idx val="5"/>
          <c:order val="5"/>
          <c:tx>
            <c:strRef>
              <c:f>'Import. TBB fruits pays'!$C$11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pays'!$D$11:$M$11</c:f>
              <c:numCache>
                <c:formatCode>0</c:formatCode>
                <c:ptCount val="10"/>
                <c:pt idx="0">
                  <c:v>162694358</c:v>
                </c:pt>
                <c:pt idx="1">
                  <c:v>177436550</c:v>
                </c:pt>
                <c:pt idx="2">
                  <c:v>208481635</c:v>
                </c:pt>
                <c:pt idx="3">
                  <c:v>236050074</c:v>
                </c:pt>
                <c:pt idx="4">
                  <c:v>207685608</c:v>
                </c:pt>
                <c:pt idx="5">
                  <c:v>254072809</c:v>
                </c:pt>
                <c:pt idx="6">
                  <c:v>248636651</c:v>
                </c:pt>
                <c:pt idx="7">
                  <c:v>264147342</c:v>
                </c:pt>
                <c:pt idx="8">
                  <c:v>202119135</c:v>
                </c:pt>
                <c:pt idx="9">
                  <c:v>389750876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56-4D50-8F01-F728C73E97E9}"/>
            </c:ext>
          </c:extLst>
        </c:ser>
        <c:ser>
          <c:idx val="6"/>
          <c:order val="6"/>
          <c:tx>
            <c:strRef>
              <c:f>'Import. TBB fruits pays'!$C$12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pays'!$D$12:$M$12</c:f>
              <c:numCache>
                <c:formatCode>0</c:formatCode>
                <c:ptCount val="10"/>
                <c:pt idx="0">
                  <c:v>197224488</c:v>
                </c:pt>
                <c:pt idx="1">
                  <c:v>214724642</c:v>
                </c:pt>
                <c:pt idx="2">
                  <c:v>214876988</c:v>
                </c:pt>
                <c:pt idx="3">
                  <c:v>207750036</c:v>
                </c:pt>
                <c:pt idx="4">
                  <c:v>213234223</c:v>
                </c:pt>
                <c:pt idx="5">
                  <c:v>228752966</c:v>
                </c:pt>
                <c:pt idx="6">
                  <c:v>290616636</c:v>
                </c:pt>
                <c:pt idx="7">
                  <c:v>300195484</c:v>
                </c:pt>
                <c:pt idx="8">
                  <c:v>306687797</c:v>
                </c:pt>
                <c:pt idx="9">
                  <c:v>294703361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56-4D50-8F01-F728C73E97E9}"/>
            </c:ext>
          </c:extLst>
        </c:ser>
        <c:ser>
          <c:idx val="7"/>
          <c:order val="7"/>
          <c:tx>
            <c:strRef>
              <c:f>'Import. TBB fruits pays'!$C$13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pays'!$D$13:$M$13</c:f>
              <c:numCache>
                <c:formatCode>0</c:formatCode>
                <c:ptCount val="10"/>
                <c:pt idx="0">
                  <c:v>194192145</c:v>
                </c:pt>
                <c:pt idx="1">
                  <c:v>206915041</c:v>
                </c:pt>
                <c:pt idx="2">
                  <c:v>299710418</c:v>
                </c:pt>
                <c:pt idx="3">
                  <c:v>296273805</c:v>
                </c:pt>
                <c:pt idx="4">
                  <c:v>208432075</c:v>
                </c:pt>
                <c:pt idx="5">
                  <c:v>217138921</c:v>
                </c:pt>
                <c:pt idx="6">
                  <c:v>185071458</c:v>
                </c:pt>
                <c:pt idx="7">
                  <c:v>203747080</c:v>
                </c:pt>
                <c:pt idx="8">
                  <c:v>212798900</c:v>
                </c:pt>
                <c:pt idx="9">
                  <c:v>251369230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56-4D50-8F01-F728C73E97E9}"/>
            </c:ext>
          </c:extLst>
        </c:ser>
        <c:ser>
          <c:idx val="8"/>
          <c:order val="8"/>
          <c:tx>
            <c:strRef>
              <c:f>'Import. TBB fruits pays'!$C$14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pays'!$D$14:$M$14</c:f>
              <c:numCache>
                <c:formatCode>0</c:formatCode>
                <c:ptCount val="10"/>
                <c:pt idx="0">
                  <c:v>385244055</c:v>
                </c:pt>
                <c:pt idx="1">
                  <c:v>359446328</c:v>
                </c:pt>
                <c:pt idx="2">
                  <c:v>417694850</c:v>
                </c:pt>
                <c:pt idx="3">
                  <c:v>340485630</c:v>
                </c:pt>
                <c:pt idx="4">
                  <c:v>293978194</c:v>
                </c:pt>
                <c:pt idx="5">
                  <c:v>288302738</c:v>
                </c:pt>
                <c:pt idx="6">
                  <c:v>259327741</c:v>
                </c:pt>
                <c:pt idx="7">
                  <c:v>167526698</c:v>
                </c:pt>
                <c:pt idx="8">
                  <c:v>183482007</c:v>
                </c:pt>
                <c:pt idx="9">
                  <c:v>234171666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56-4D50-8F01-F728C73E97E9}"/>
            </c:ext>
          </c:extLst>
        </c:ser>
        <c:ser>
          <c:idx val="9"/>
          <c:order val="9"/>
          <c:tx>
            <c:strRef>
              <c:f>'Import. TBB fruits pays'!$C$15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pays'!$D$15:$M$15</c:f>
              <c:numCache>
                <c:formatCode>0</c:formatCode>
                <c:ptCount val="10"/>
                <c:pt idx="0">
                  <c:v>179345370</c:v>
                </c:pt>
                <c:pt idx="1">
                  <c:v>178878177</c:v>
                </c:pt>
                <c:pt idx="2">
                  <c:v>179647059</c:v>
                </c:pt>
                <c:pt idx="3">
                  <c:v>154559219</c:v>
                </c:pt>
                <c:pt idx="4">
                  <c:v>179266833</c:v>
                </c:pt>
                <c:pt idx="5">
                  <c:v>167186549</c:v>
                </c:pt>
                <c:pt idx="6">
                  <c:v>141245681</c:v>
                </c:pt>
                <c:pt idx="7">
                  <c:v>240644937</c:v>
                </c:pt>
                <c:pt idx="8">
                  <c:v>145529826</c:v>
                </c:pt>
                <c:pt idx="9">
                  <c:v>157338133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56-4D50-8F01-F728C73E97E9}"/>
            </c:ext>
          </c:extLst>
        </c:ser>
        <c:ser>
          <c:idx val="10"/>
          <c:order val="10"/>
          <c:tx>
            <c:strRef>
              <c:f>'Import. TBB fruits pays'!$C$16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pays'!$D$16:$M$16</c:f>
              <c:numCache>
                <c:formatCode>0</c:formatCode>
                <c:ptCount val="10"/>
                <c:pt idx="0">
                  <c:v>132385857</c:v>
                </c:pt>
                <c:pt idx="1">
                  <c:v>109323025</c:v>
                </c:pt>
                <c:pt idx="2">
                  <c:v>109109630</c:v>
                </c:pt>
                <c:pt idx="3">
                  <c:v>104171972</c:v>
                </c:pt>
                <c:pt idx="4">
                  <c:v>108737107</c:v>
                </c:pt>
                <c:pt idx="5">
                  <c:v>127382438</c:v>
                </c:pt>
                <c:pt idx="6">
                  <c:v>125891569</c:v>
                </c:pt>
                <c:pt idx="7">
                  <c:v>136850119</c:v>
                </c:pt>
                <c:pt idx="8">
                  <c:v>127900328</c:v>
                </c:pt>
                <c:pt idx="9">
                  <c:v>120049462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56-4D50-8F01-F728C73E97E9}"/>
            </c:ext>
          </c:extLst>
        </c:ser>
        <c:ser>
          <c:idx val="11"/>
          <c:order val="11"/>
          <c:tx>
            <c:strRef>
              <c:f>'Import. TBB fruits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pays'!$D$17:$M$17</c:f>
              <c:numCache>
                <c:formatCode>0</c:formatCode>
                <c:ptCount val="10"/>
                <c:pt idx="0">
                  <c:v>1387372350</c:v>
                </c:pt>
                <c:pt idx="1">
                  <c:v>1448748829</c:v>
                </c:pt>
                <c:pt idx="2">
                  <c:v>1411166187</c:v>
                </c:pt>
                <c:pt idx="3">
                  <c:v>1448856845</c:v>
                </c:pt>
                <c:pt idx="4">
                  <c:v>1427061969</c:v>
                </c:pt>
                <c:pt idx="5">
                  <c:v>1500582351</c:v>
                </c:pt>
                <c:pt idx="6">
                  <c:v>1371063638</c:v>
                </c:pt>
                <c:pt idx="7">
                  <c:v>1300475914</c:v>
                </c:pt>
                <c:pt idx="8">
                  <c:v>1255889117</c:v>
                </c:pt>
                <c:pt idx="9">
                  <c:v>1302489147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56-4D50-8F01-F728C73E9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2400352"/>
        <c:axId val="492399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5490951435</c:v>
                      </c:pt>
                      <c:pt idx="1">
                        <c:v>6007492317</c:v>
                      </c:pt>
                      <c:pt idx="2">
                        <c:v>6271510953</c:v>
                      </c:pt>
                      <c:pt idx="3">
                        <c:v>6114190780</c:v>
                      </c:pt>
                      <c:pt idx="4">
                        <c:v>6075502371</c:v>
                      </c:pt>
                      <c:pt idx="5">
                        <c:v>6271874548</c:v>
                      </c:pt>
                      <c:pt idx="6">
                        <c:v>6284539646</c:v>
                      </c:pt>
                      <c:pt idx="7">
                        <c:v>6621721713</c:v>
                      </c:pt>
                      <c:pt idx="8">
                        <c:v>7137791632</c:v>
                      </c:pt>
                      <c:pt idx="9">
                        <c:v>7619592953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056-4D50-8F01-F728C73E97E9}"/>
                  </c:ext>
                </c:extLst>
              </c15:ser>
            </c15:filteredBarSeries>
          </c:ext>
        </c:extLst>
      </c:barChart>
      <c:catAx>
        <c:axId val="49240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2399960"/>
        <c:crosses val="autoZero"/>
        <c:auto val="1"/>
        <c:lblAlgn val="ctr"/>
        <c:lblOffset val="100"/>
        <c:noMultiLvlLbl val="0"/>
      </c:catAx>
      <c:valAx>
        <c:axId val="492399960"/>
        <c:scaling>
          <c:orientation val="minMax"/>
          <c:max val="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240035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55850185645431"/>
          <c:y val="0.69362926873649033"/>
          <c:w val="0.84689260196598659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0803 - bananes'!$C$38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bananes'!$D$38:$M$38</c:f>
              <c:numCache>
                <c:formatCode>0%</c:formatCode>
                <c:ptCount val="10"/>
                <c:pt idx="0">
                  <c:v>0.39001248184476794</c:v>
                </c:pt>
                <c:pt idx="1">
                  <c:v>0.34377056759151081</c:v>
                </c:pt>
                <c:pt idx="2">
                  <c:v>0.35084785911319166</c:v>
                </c:pt>
                <c:pt idx="3">
                  <c:v>0.31510474884985118</c:v>
                </c:pt>
                <c:pt idx="4">
                  <c:v>0.33958988972130705</c:v>
                </c:pt>
                <c:pt idx="5">
                  <c:v>0.31221219316733917</c:v>
                </c:pt>
                <c:pt idx="6">
                  <c:v>0.3242087455883651</c:v>
                </c:pt>
                <c:pt idx="7">
                  <c:v>0.28349415578018733</c:v>
                </c:pt>
                <c:pt idx="8">
                  <c:v>0.28561970704256434</c:v>
                </c:pt>
                <c:pt idx="9">
                  <c:v>0.33244062707085292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6-45FC-AC82-C95C87EE7B2E}"/>
            </c:ext>
          </c:extLst>
        </c:ser>
        <c:ser>
          <c:idx val="2"/>
          <c:order val="2"/>
          <c:tx>
            <c:strRef>
              <c:f>'Import. 0803 - bananes'!$C$39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bananes'!$D$39:$M$39</c:f>
              <c:numCache>
                <c:formatCode>0%</c:formatCode>
                <c:ptCount val="10"/>
                <c:pt idx="0">
                  <c:v>0.19997973369446109</c:v>
                </c:pt>
                <c:pt idx="1">
                  <c:v>0.15113834858039493</c:v>
                </c:pt>
                <c:pt idx="2">
                  <c:v>0.12678326191139419</c:v>
                </c:pt>
                <c:pt idx="3">
                  <c:v>0.15813664121239218</c:v>
                </c:pt>
                <c:pt idx="4">
                  <c:v>0.15429185076820454</c:v>
                </c:pt>
                <c:pt idx="5">
                  <c:v>0.16582121157462201</c:v>
                </c:pt>
                <c:pt idx="6">
                  <c:v>0.16410277023148032</c:v>
                </c:pt>
                <c:pt idx="7">
                  <c:v>0.16744949849985127</c:v>
                </c:pt>
                <c:pt idx="8">
                  <c:v>0.16042224122552942</c:v>
                </c:pt>
                <c:pt idx="9">
                  <c:v>0.13889146939096908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16-45FC-AC82-C95C87EE7B2E}"/>
            </c:ext>
          </c:extLst>
        </c:ser>
        <c:ser>
          <c:idx val="3"/>
          <c:order val="3"/>
          <c:tx>
            <c:strRef>
              <c:f>'Import. 0803 - bananes'!$C$40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bananes'!$D$40:$M$40</c:f>
              <c:numCache>
                <c:formatCode>0%</c:formatCode>
                <c:ptCount val="10"/>
                <c:pt idx="0">
                  <c:v>0.10981038436069625</c:v>
                </c:pt>
                <c:pt idx="1">
                  <c:v>0.12798801794272086</c:v>
                </c:pt>
                <c:pt idx="2">
                  <c:v>0.17412805378283885</c:v>
                </c:pt>
                <c:pt idx="3">
                  <c:v>0.19169098353904623</c:v>
                </c:pt>
                <c:pt idx="4">
                  <c:v>0.13488649626344157</c:v>
                </c:pt>
                <c:pt idx="5">
                  <c:v>0.13949144208364941</c:v>
                </c:pt>
                <c:pt idx="6">
                  <c:v>0.11286183270608528</c:v>
                </c:pt>
                <c:pt idx="7">
                  <c:v>0.14661479030914445</c:v>
                </c:pt>
                <c:pt idx="8">
                  <c:v>0.16652414186275322</c:v>
                </c:pt>
                <c:pt idx="9">
                  <c:v>0.13351930643182033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16-45FC-AC82-C95C87EE7B2E}"/>
            </c:ext>
          </c:extLst>
        </c:ser>
        <c:ser>
          <c:idx val="4"/>
          <c:order val="4"/>
          <c:tx>
            <c:strRef>
              <c:f>'Import. 0803 - bananes'!$C$41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bananes'!$D$41:$M$41</c:f>
              <c:numCache>
                <c:formatCode>0%</c:formatCode>
                <c:ptCount val="10"/>
                <c:pt idx="0">
                  <c:v>8.9974541435561398E-2</c:v>
                </c:pt>
                <c:pt idx="1">
                  <c:v>9.1436822052329642E-2</c:v>
                </c:pt>
                <c:pt idx="2">
                  <c:v>8.4656011147796528E-2</c:v>
                </c:pt>
                <c:pt idx="3">
                  <c:v>7.3326401063667057E-2</c:v>
                </c:pt>
                <c:pt idx="4">
                  <c:v>0.10903020691981635</c:v>
                </c:pt>
                <c:pt idx="5">
                  <c:v>0.11097246690864884</c:v>
                </c:pt>
                <c:pt idx="6">
                  <c:v>0.12263449424466781</c:v>
                </c:pt>
                <c:pt idx="7">
                  <c:v>0.13801176973553961</c:v>
                </c:pt>
                <c:pt idx="8">
                  <c:v>0.11986152106148795</c:v>
                </c:pt>
                <c:pt idx="9">
                  <c:v>0.11206604433803928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16-45FC-AC82-C95C87EE7B2E}"/>
            </c:ext>
          </c:extLst>
        </c:ser>
        <c:ser>
          <c:idx val="5"/>
          <c:order val="5"/>
          <c:tx>
            <c:strRef>
              <c:f>'Import. 0803 - bananes'!$C$42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bananes'!$D$42:$M$42</c:f>
              <c:numCache>
                <c:formatCode>0%</c:formatCode>
                <c:ptCount val="10"/>
                <c:pt idx="0">
                  <c:v>3.5629421962548181E-2</c:v>
                </c:pt>
                <c:pt idx="1">
                  <c:v>5.2170988755054833E-2</c:v>
                </c:pt>
                <c:pt idx="2">
                  <c:v>5.9865918015625533E-2</c:v>
                </c:pt>
                <c:pt idx="3">
                  <c:v>6.5425378578404261E-2</c:v>
                </c:pt>
                <c:pt idx="4">
                  <c:v>6.842177976638987E-2</c:v>
                </c:pt>
                <c:pt idx="5">
                  <c:v>6.843450379239939E-2</c:v>
                </c:pt>
                <c:pt idx="6">
                  <c:v>8.3875894887964791E-2</c:v>
                </c:pt>
                <c:pt idx="7">
                  <c:v>9.1410082414928609E-2</c:v>
                </c:pt>
                <c:pt idx="8">
                  <c:v>9.8458893088006774E-2</c:v>
                </c:pt>
                <c:pt idx="9">
                  <c:v>8.4420461995397558E-2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16-45FC-AC82-C95C87EE7B2E}"/>
            </c:ext>
          </c:extLst>
        </c:ser>
        <c:ser>
          <c:idx val="6"/>
          <c:order val="6"/>
          <c:tx>
            <c:strRef>
              <c:f>'Import. 0803 - bananes'!$C$43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bananes'!$D$43:$M$43</c:f>
              <c:numCache>
                <c:formatCode>0%</c:formatCode>
                <c:ptCount val="10"/>
                <c:pt idx="0">
                  <c:v>5.4624763068821386E-3</c:v>
                </c:pt>
                <c:pt idx="1">
                  <c:v>4.2222632150689708E-3</c:v>
                </c:pt>
                <c:pt idx="2">
                  <c:v>5.7378364466537503E-4</c:v>
                </c:pt>
                <c:pt idx="3">
                  <c:v>5.2014084175599192E-3</c:v>
                </c:pt>
                <c:pt idx="4">
                  <c:v>6.0152784852720185E-3</c:v>
                </c:pt>
                <c:pt idx="5">
                  <c:v>6.117915658750769E-3</c:v>
                </c:pt>
                <c:pt idx="6">
                  <c:v>4.6311790195357116E-3</c:v>
                </c:pt>
                <c:pt idx="7">
                  <c:v>7.4352286758425845E-3</c:v>
                </c:pt>
                <c:pt idx="8">
                  <c:v>2.3265565087859645E-2</c:v>
                </c:pt>
                <c:pt idx="9">
                  <c:v>4.915015956350291E-2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A16-45FC-AC82-C95C87EE7B2E}"/>
            </c:ext>
          </c:extLst>
        </c:ser>
        <c:ser>
          <c:idx val="7"/>
          <c:order val="7"/>
          <c:tx>
            <c:strRef>
              <c:f>'Import. 0803 - bananes'!$C$44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bananes'!$D$44:$M$44</c:f>
              <c:numCache>
                <c:formatCode>0%</c:formatCode>
                <c:ptCount val="10"/>
                <c:pt idx="0">
                  <c:v>6.8236179440068684E-2</c:v>
                </c:pt>
                <c:pt idx="1">
                  <c:v>7.5785904989209008E-2</c:v>
                </c:pt>
                <c:pt idx="2">
                  <c:v>5.6512826426279569E-2</c:v>
                </c:pt>
                <c:pt idx="3">
                  <c:v>5.8099430514537177E-2</c:v>
                </c:pt>
                <c:pt idx="4">
                  <c:v>4.9193569576608136E-2</c:v>
                </c:pt>
                <c:pt idx="5">
                  <c:v>6.2162569524576675E-2</c:v>
                </c:pt>
                <c:pt idx="6">
                  <c:v>4.942953486360304E-2</c:v>
                </c:pt>
                <c:pt idx="7">
                  <c:v>4.2972063854593172E-2</c:v>
                </c:pt>
                <c:pt idx="8">
                  <c:v>4.0877033277242923E-2</c:v>
                </c:pt>
                <c:pt idx="9">
                  <c:v>4.5702313869859526E-2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16-45FC-AC82-C95C87EE7B2E}"/>
            </c:ext>
          </c:extLst>
        </c:ser>
        <c:ser>
          <c:idx val="8"/>
          <c:order val="8"/>
          <c:tx>
            <c:strRef>
              <c:f>'Import. 0803 - bananes'!$C$45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bananes'!$D$45:$M$45</c:f>
              <c:numCache>
                <c:formatCode>0%</c:formatCode>
                <c:ptCount val="10"/>
                <c:pt idx="0">
                  <c:v>9.0004391032866768E-3</c:v>
                </c:pt>
                <c:pt idx="1">
                  <c:v>1.258176744454389E-2</c:v>
                </c:pt>
                <c:pt idx="2">
                  <c:v>1.3397778637604224E-2</c:v>
                </c:pt>
                <c:pt idx="3">
                  <c:v>1.1560319570767981E-2</c:v>
                </c:pt>
                <c:pt idx="4">
                  <c:v>2.8894017692394407E-2</c:v>
                </c:pt>
                <c:pt idx="5">
                  <c:v>2.1999952229522321E-2</c:v>
                </c:pt>
                <c:pt idx="6">
                  <c:v>2.1802367493667082E-2</c:v>
                </c:pt>
                <c:pt idx="7">
                  <c:v>1.5996166658537075E-2</c:v>
                </c:pt>
                <c:pt idx="8">
                  <c:v>2.4609895818965912E-2</c:v>
                </c:pt>
                <c:pt idx="9">
                  <c:v>2.7960551053685355E-2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A16-45FC-AC82-C95C87EE7B2E}"/>
            </c:ext>
          </c:extLst>
        </c:ser>
        <c:ser>
          <c:idx val="9"/>
          <c:order val="9"/>
          <c:tx>
            <c:strRef>
              <c:f>'Import. 0803 - bananes'!$C$46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bananes'!$D$46:$M$46</c:f>
              <c:numCache>
                <c:formatCode>0%</c:formatCode>
                <c:ptCount val="10"/>
                <c:pt idx="0">
                  <c:v>8.7286506646641251E-3</c:v>
                </c:pt>
                <c:pt idx="1">
                  <c:v>1.4420372533881726E-2</c:v>
                </c:pt>
                <c:pt idx="2">
                  <c:v>1.5102457891852203E-2</c:v>
                </c:pt>
                <c:pt idx="3">
                  <c:v>1.2106713810022474E-2</c:v>
                </c:pt>
                <c:pt idx="4">
                  <c:v>1.5528521506082662E-2</c:v>
                </c:pt>
                <c:pt idx="5">
                  <c:v>2.4558967301108028E-2</c:v>
                </c:pt>
                <c:pt idx="6">
                  <c:v>3.3530609908800725E-2</c:v>
                </c:pt>
                <c:pt idx="7">
                  <c:v>3.6079126747981707E-2</c:v>
                </c:pt>
                <c:pt idx="8">
                  <c:v>2.9575276084337902E-2</c:v>
                </c:pt>
                <c:pt idx="9">
                  <c:v>2.5971647507544649E-2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16-45FC-AC82-C95C87EE7B2E}"/>
            </c:ext>
          </c:extLst>
        </c:ser>
        <c:ser>
          <c:idx val="10"/>
          <c:order val="10"/>
          <c:tx>
            <c:strRef>
              <c:f>'Import. 0803 - bananes'!$C$47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bananes'!$D$47:$M$47</c:f>
              <c:numCache>
                <c:formatCode>0%</c:formatCode>
                <c:ptCount val="10"/>
                <c:pt idx="0">
                  <c:v>2.7576314815847623E-2</c:v>
                </c:pt>
                <c:pt idx="1">
                  <c:v>3.5103541098744938E-2</c:v>
                </c:pt>
                <c:pt idx="2">
                  <c:v>2.6577436131836864E-2</c:v>
                </c:pt>
                <c:pt idx="3">
                  <c:v>2.8710333101930836E-2</c:v>
                </c:pt>
                <c:pt idx="4">
                  <c:v>3.384897302914236E-2</c:v>
                </c:pt>
                <c:pt idx="5">
                  <c:v>3.0658763123497391E-2</c:v>
                </c:pt>
                <c:pt idx="6">
                  <c:v>2.7219099331799512E-2</c:v>
                </c:pt>
                <c:pt idx="7">
                  <c:v>1.7509227086268356E-2</c:v>
                </c:pt>
                <c:pt idx="8">
                  <c:v>1.8048237749763225E-2</c:v>
                </c:pt>
                <c:pt idx="9">
                  <c:v>1.9376768934175965E-2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A16-45FC-AC82-C95C87EE7B2E}"/>
            </c:ext>
          </c:extLst>
        </c:ser>
        <c:ser>
          <c:idx val="12"/>
          <c:order val="11"/>
          <c:tx>
            <c:strRef>
              <c:f>'Import. 0803 - bananes'!$C$49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bananes'!$D$49:$M$49</c:f>
              <c:numCache>
                <c:formatCode>0%</c:formatCode>
                <c:ptCount val="10"/>
                <c:pt idx="0">
                  <c:v>5.2390756365230245E-2</c:v>
                </c:pt>
                <c:pt idx="1">
                  <c:v>8.6947346206605464E-2</c:v>
                </c:pt>
                <c:pt idx="2">
                  <c:v>9.0707830896373701E-2</c:v>
                </c:pt>
                <c:pt idx="3">
                  <c:v>7.2211550906587915E-2</c:v>
                </c:pt>
                <c:pt idx="4">
                  <c:v>5.7410862082556031E-2</c:v>
                </c:pt>
                <c:pt idx="5">
                  <c:v>5.4535765674276176E-2</c:v>
                </c:pt>
                <c:pt idx="6">
                  <c:v>5.0755974439387043E-2</c:v>
                </c:pt>
                <c:pt idx="7">
                  <c:v>4.6437182647052357E-2</c:v>
                </c:pt>
                <c:pt idx="8">
                  <c:v>2.5075170340128548E-2</c:v>
                </c:pt>
                <c:pt idx="9">
                  <c:v>2.2907780523431991E-2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16-45FC-AC82-C95C87EE7B2E}"/>
            </c:ext>
          </c:extLst>
        </c:ser>
        <c:ser>
          <c:idx val="11"/>
          <c:order val="12"/>
          <c:tx>
            <c:strRef>
              <c:f>'Import. 0803 - bananes'!$C$48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bananes'!$D$48:$M$48</c:f>
              <c:numCache>
                <c:formatCode>0%</c:formatCode>
                <c:ptCount val="10"/>
                <c:pt idx="0">
                  <c:v>3.1986200059856296E-3</c:v>
                </c:pt>
                <c:pt idx="1">
                  <c:v>4.4340595899348897E-3</c:v>
                </c:pt>
                <c:pt idx="2">
                  <c:v>8.4678240054127389E-4</c:v>
                </c:pt>
                <c:pt idx="3">
                  <c:v>8.4260904352327949E-3</c:v>
                </c:pt>
                <c:pt idx="4">
                  <c:v>2.8885541887849848E-3</c:v>
                </c:pt>
                <c:pt idx="5">
                  <c:v>3.0342489616098324E-3</c:v>
                </c:pt>
                <c:pt idx="6">
                  <c:v>4.9474972846436224E-3</c:v>
                </c:pt>
                <c:pt idx="7">
                  <c:v>6.5907075900734817E-3</c:v>
                </c:pt>
                <c:pt idx="8">
                  <c:v>7.6623173613601468E-3</c:v>
                </c:pt>
                <c:pt idx="9">
                  <c:v>7.5928693207204289E-3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A16-45FC-AC82-C95C87EE7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74936"/>
        <c:axId val="491066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0.9476092436347695</c:v>
                      </c:pt>
                      <c:pt idx="1">
                        <c:v>0.91305265379339462</c:v>
                      </c:pt>
                      <c:pt idx="2">
                        <c:v>0.90929216910362631</c:v>
                      </c:pt>
                      <c:pt idx="3">
                        <c:v>0.92778844909341196</c:v>
                      </c:pt>
                      <c:pt idx="4">
                        <c:v>0.94258913791744403</c:v>
                      </c:pt>
                      <c:pt idx="5">
                        <c:v>0.9454642343257238</c:v>
                      </c:pt>
                      <c:pt idx="6">
                        <c:v>0.94924402556061294</c:v>
                      </c:pt>
                      <c:pt idx="7">
                        <c:v>0.95356281735294779</c:v>
                      </c:pt>
                      <c:pt idx="8">
                        <c:v>0.97492482965987137</c:v>
                      </c:pt>
                      <c:pt idx="9">
                        <c:v>0.97709221947656799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A16-45FC-AC82-C95C87EE7B2E}"/>
                  </c:ext>
                </c:extLst>
              </c15:ser>
            </c15:filteredBarSeries>
          </c:ext>
        </c:extLst>
      </c:barChart>
      <c:catAx>
        <c:axId val="49107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6704"/>
        <c:crosses val="autoZero"/>
        <c:auto val="1"/>
        <c:lblAlgn val="ctr"/>
        <c:lblOffset val="100"/>
        <c:noMultiLvlLbl val="0"/>
      </c:catAx>
      <c:valAx>
        <c:axId val="4910667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74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82360229950387"/>
          <c:y val="0.76871116243030124"/>
          <c:w val="0.85745741368499584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0810 - f. roug.'!$C$7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roug.'!$D$7:$M$7</c:f>
              <c:numCache>
                <c:formatCode>0</c:formatCode>
                <c:ptCount val="10"/>
                <c:pt idx="0">
                  <c:v>54630</c:v>
                </c:pt>
                <c:pt idx="1">
                  <c:v>47380</c:v>
                </c:pt>
                <c:pt idx="2">
                  <c:v>47729</c:v>
                </c:pt>
                <c:pt idx="3">
                  <c:v>31992</c:v>
                </c:pt>
                <c:pt idx="4">
                  <c:v>31061</c:v>
                </c:pt>
                <c:pt idx="5">
                  <c:v>28106</c:v>
                </c:pt>
                <c:pt idx="6">
                  <c:v>29694</c:v>
                </c:pt>
                <c:pt idx="7">
                  <c:v>24979</c:v>
                </c:pt>
                <c:pt idx="8">
                  <c:v>27189</c:v>
                </c:pt>
                <c:pt idx="9">
                  <c:v>28508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75-4714-964A-C903AC12DBB2}"/>
            </c:ext>
          </c:extLst>
        </c:ser>
        <c:ser>
          <c:idx val="3"/>
          <c:order val="3"/>
          <c:tx>
            <c:strRef>
              <c:f>'Import. 0810 - f. roug.'!$C$8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roug.'!$D$8:$M$8</c:f>
              <c:numCache>
                <c:formatCode>0</c:formatCode>
                <c:ptCount val="10"/>
                <c:pt idx="0">
                  <c:v>18696</c:v>
                </c:pt>
                <c:pt idx="1">
                  <c:v>20637</c:v>
                </c:pt>
                <c:pt idx="2">
                  <c:v>22586</c:v>
                </c:pt>
                <c:pt idx="3">
                  <c:v>9709</c:v>
                </c:pt>
                <c:pt idx="4">
                  <c:v>10848</c:v>
                </c:pt>
                <c:pt idx="5">
                  <c:v>9211</c:v>
                </c:pt>
                <c:pt idx="6">
                  <c:v>7675</c:v>
                </c:pt>
                <c:pt idx="7">
                  <c:v>10373</c:v>
                </c:pt>
                <c:pt idx="8">
                  <c:v>9532</c:v>
                </c:pt>
                <c:pt idx="9">
                  <c:v>7499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75-4714-964A-C903AC12DBB2}"/>
            </c:ext>
          </c:extLst>
        </c:ser>
        <c:ser>
          <c:idx val="4"/>
          <c:order val="4"/>
          <c:tx>
            <c:strRef>
              <c:f>'Import. 0810 - f. roug.'!$C$9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roug.'!$D$9:$M$9</c:f>
              <c:numCache>
                <c:formatCode>0</c:formatCode>
                <c:ptCount val="10"/>
                <c:pt idx="0">
                  <c:v>8693</c:v>
                </c:pt>
                <c:pt idx="1">
                  <c:v>13354</c:v>
                </c:pt>
                <c:pt idx="2">
                  <c:v>14061</c:v>
                </c:pt>
                <c:pt idx="3">
                  <c:v>4516</c:v>
                </c:pt>
                <c:pt idx="4">
                  <c:v>7537</c:v>
                </c:pt>
                <c:pt idx="5">
                  <c:v>6600</c:v>
                </c:pt>
                <c:pt idx="6">
                  <c:v>5910</c:v>
                </c:pt>
                <c:pt idx="7">
                  <c:v>5502</c:v>
                </c:pt>
                <c:pt idx="8">
                  <c:v>5985</c:v>
                </c:pt>
                <c:pt idx="9">
                  <c:v>6140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75-4714-964A-C903AC12DBB2}"/>
            </c:ext>
          </c:extLst>
        </c:ser>
        <c:ser>
          <c:idx val="5"/>
          <c:order val="5"/>
          <c:tx>
            <c:strRef>
              <c:f>'Import. 0810 - f. roug.'!$C$10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roug.'!$D$10:$M$10</c:f>
              <c:numCache>
                <c:formatCode>0</c:formatCode>
                <c:ptCount val="10"/>
                <c:pt idx="0">
                  <c:v>6662</c:v>
                </c:pt>
                <c:pt idx="1">
                  <c:v>6303</c:v>
                </c:pt>
                <c:pt idx="2">
                  <c:v>6380</c:v>
                </c:pt>
                <c:pt idx="3">
                  <c:v>7486</c:v>
                </c:pt>
                <c:pt idx="4">
                  <c:v>8003</c:v>
                </c:pt>
                <c:pt idx="5">
                  <c:v>5549</c:v>
                </c:pt>
                <c:pt idx="6">
                  <c:v>6240</c:v>
                </c:pt>
                <c:pt idx="7">
                  <c:v>5723</c:v>
                </c:pt>
                <c:pt idx="8">
                  <c:v>4128</c:v>
                </c:pt>
                <c:pt idx="9">
                  <c:v>6105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75-4714-964A-C903AC12DBB2}"/>
            </c:ext>
          </c:extLst>
        </c:ser>
        <c:ser>
          <c:idx val="6"/>
          <c:order val="6"/>
          <c:tx>
            <c:strRef>
              <c:f>'Import. 0810 - f. roug.'!$C$11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roug.'!$D$11:$M$11</c:f>
              <c:numCache>
                <c:formatCode>0</c:formatCode>
                <c:ptCount val="10"/>
                <c:pt idx="0">
                  <c:v>3009</c:v>
                </c:pt>
                <c:pt idx="1">
                  <c:v>2870</c:v>
                </c:pt>
                <c:pt idx="2">
                  <c:v>3955</c:v>
                </c:pt>
                <c:pt idx="3">
                  <c:v>3824</c:v>
                </c:pt>
                <c:pt idx="4">
                  <c:v>3166</c:v>
                </c:pt>
                <c:pt idx="5">
                  <c:v>2589</c:v>
                </c:pt>
                <c:pt idx="6">
                  <c:v>2928</c:v>
                </c:pt>
                <c:pt idx="7">
                  <c:v>3568</c:v>
                </c:pt>
                <c:pt idx="8">
                  <c:v>2168</c:v>
                </c:pt>
                <c:pt idx="9">
                  <c:v>1660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75-4714-964A-C903AC12DBB2}"/>
            </c:ext>
          </c:extLst>
        </c:ser>
        <c:ser>
          <c:idx val="7"/>
          <c:order val="7"/>
          <c:tx>
            <c:strRef>
              <c:f>'Import. 0810 - f. roug.'!$C$12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188</c:v>
                </c:pt>
                <c:pt idx="6">
                  <c:v>161</c:v>
                </c:pt>
                <c:pt idx="7">
                  <c:v>379</c:v>
                </c:pt>
                <c:pt idx="8">
                  <c:v>208</c:v>
                </c:pt>
                <c:pt idx="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75-4714-964A-C903AC12DBB2}"/>
            </c:ext>
          </c:extLst>
        </c:ser>
        <c:ser>
          <c:idx val="8"/>
          <c:order val="8"/>
          <c:tx>
            <c:strRef>
              <c:f>'Import. 0810 - f. roug.'!$C$13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roug.'!$D$13:$M$13</c:f>
              <c:numCache>
                <c:formatCode>0</c:formatCode>
                <c:ptCount val="10"/>
                <c:pt idx="0">
                  <c:v>271</c:v>
                </c:pt>
                <c:pt idx="1">
                  <c:v>276</c:v>
                </c:pt>
                <c:pt idx="2">
                  <c:v>260</c:v>
                </c:pt>
                <c:pt idx="3">
                  <c:v>184</c:v>
                </c:pt>
                <c:pt idx="4">
                  <c:v>121</c:v>
                </c:pt>
                <c:pt idx="5">
                  <c:v>38</c:v>
                </c:pt>
                <c:pt idx="6">
                  <c:v>137</c:v>
                </c:pt>
                <c:pt idx="7">
                  <c:v>6</c:v>
                </c:pt>
                <c:pt idx="8">
                  <c:v>46</c:v>
                </c:pt>
                <c:pt idx="9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75-4714-964A-C903AC12DBB2}"/>
            </c:ext>
          </c:extLst>
        </c:ser>
        <c:ser>
          <c:idx val="9"/>
          <c:order val="9"/>
          <c:tx>
            <c:strRef>
              <c:f>'Import. 0810 - f. roug.'!$C$14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101</c:v>
                </c:pt>
                <c:pt idx="9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975-4714-964A-C903AC12DBB2}"/>
            </c:ext>
          </c:extLst>
        </c:ser>
        <c:ser>
          <c:idx val="10"/>
          <c:order val="10"/>
          <c:tx>
            <c:strRef>
              <c:f>'Import. 0810 - f. roug.'!$C$15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roug.'!$D$15:$M$15</c:f>
              <c:numCache>
                <c:formatCode>0</c:formatCode>
                <c:ptCount val="10"/>
                <c:pt idx="0">
                  <c:v>111</c:v>
                </c:pt>
                <c:pt idx="1">
                  <c:v>245</c:v>
                </c:pt>
                <c:pt idx="2">
                  <c:v>233</c:v>
                </c:pt>
                <c:pt idx="3">
                  <c:v>60</c:v>
                </c:pt>
                <c:pt idx="4">
                  <c:v>39</c:v>
                </c:pt>
                <c:pt idx="5">
                  <c:v>0</c:v>
                </c:pt>
                <c:pt idx="6">
                  <c:v>16</c:v>
                </c:pt>
                <c:pt idx="7">
                  <c:v>50</c:v>
                </c:pt>
                <c:pt idx="8">
                  <c:v>0</c:v>
                </c:pt>
                <c:pt idx="9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75-4714-964A-C903AC12DBB2}"/>
            </c:ext>
          </c:extLst>
        </c:ser>
        <c:ser>
          <c:idx val="11"/>
          <c:order val="11"/>
          <c:tx>
            <c:strRef>
              <c:f>'Import. 0810 - f. roug.'!$C$16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roug.'!$D$16:$M$16</c:f>
              <c:numCache>
                <c:formatCode>0</c:formatCode>
                <c:ptCount val="10"/>
                <c:pt idx="0">
                  <c:v>184</c:v>
                </c:pt>
                <c:pt idx="1">
                  <c:v>153</c:v>
                </c:pt>
                <c:pt idx="2">
                  <c:v>70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204</c:v>
                </c:pt>
                <c:pt idx="7">
                  <c:v>5</c:v>
                </c:pt>
                <c:pt idx="8">
                  <c:v>245</c:v>
                </c:pt>
                <c:pt idx="9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975-4714-964A-C903AC12DBB2}"/>
            </c:ext>
          </c:extLst>
        </c:ser>
        <c:ser>
          <c:idx val="12"/>
          <c:order val="12"/>
          <c:tx>
            <c:strRef>
              <c:f>'Import. 0810 - f. roug.'!$C$17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roug.'!$D$17:$M$17</c:f>
              <c:numCache>
                <c:formatCode>0</c:formatCode>
                <c:ptCount val="10"/>
                <c:pt idx="0">
                  <c:v>1098</c:v>
                </c:pt>
                <c:pt idx="1">
                  <c:v>1030</c:v>
                </c:pt>
                <c:pt idx="2">
                  <c:v>836</c:v>
                </c:pt>
                <c:pt idx="3">
                  <c:v>923</c:v>
                </c:pt>
                <c:pt idx="4">
                  <c:v>610</c:v>
                </c:pt>
                <c:pt idx="5">
                  <c:v>856</c:v>
                </c:pt>
                <c:pt idx="6">
                  <c:v>763</c:v>
                </c:pt>
                <c:pt idx="7">
                  <c:v>864</c:v>
                </c:pt>
                <c:pt idx="8">
                  <c:v>446</c:v>
                </c:pt>
                <c:pt idx="9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975-4714-964A-C903AC12D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67096"/>
        <c:axId val="491067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0810 - f. roug.'!$C$5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0810 - f. roug.'!$D$4:$M$4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0810 - f. roug.'!$D$5:$M$5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93354</c:v>
                      </c:pt>
                      <c:pt idx="1">
                        <c:v>92248</c:v>
                      </c:pt>
                      <c:pt idx="2">
                        <c:v>96110</c:v>
                      </c:pt>
                      <c:pt idx="3">
                        <c:v>58698</c:v>
                      </c:pt>
                      <c:pt idx="4">
                        <c:v>61389</c:v>
                      </c:pt>
                      <c:pt idx="5">
                        <c:v>53137</c:v>
                      </c:pt>
                      <c:pt idx="6">
                        <c:v>53728</c:v>
                      </c:pt>
                      <c:pt idx="7">
                        <c:v>51449</c:v>
                      </c:pt>
                      <c:pt idx="8">
                        <c:v>50048</c:v>
                      </c:pt>
                      <c:pt idx="9">
                        <c:v>50302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975-4714-964A-C903AC12DBB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0810 - f. roug.'!$C$6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0810 - f. roug.'!$D$4:$M$4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0810 - f. roug.'!$D$6:$M$6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92700</c:v>
                      </c:pt>
                      <c:pt idx="1">
                        <c:v>91813</c:v>
                      </c:pt>
                      <c:pt idx="2">
                        <c:v>95392</c:v>
                      </c:pt>
                      <c:pt idx="3">
                        <c:v>58081</c:v>
                      </c:pt>
                      <c:pt idx="4">
                        <c:v>61235</c:v>
                      </c:pt>
                      <c:pt idx="5">
                        <c:v>52852</c:v>
                      </c:pt>
                      <c:pt idx="6">
                        <c:v>53648</c:v>
                      </c:pt>
                      <c:pt idx="7">
                        <c:v>51376</c:v>
                      </c:pt>
                      <c:pt idx="8">
                        <c:v>49854</c:v>
                      </c:pt>
                      <c:pt idx="9">
                        <c:v>50216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975-4714-964A-C903AC12DBB2}"/>
                  </c:ext>
                </c:extLst>
              </c15:ser>
            </c15:filteredBarSeries>
          </c:ext>
        </c:extLst>
      </c:barChart>
      <c:catAx>
        <c:axId val="49106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7488"/>
        <c:crosses val="autoZero"/>
        <c:auto val="1"/>
        <c:lblAlgn val="ctr"/>
        <c:lblOffset val="100"/>
        <c:noMultiLvlLbl val="0"/>
      </c:catAx>
      <c:valAx>
        <c:axId val="491067488"/>
        <c:scaling>
          <c:orientation val="minMax"/>
          <c:max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709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710941083570305"/>
          <c:w val="0.79368222889787299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0810 - f. roug.'!$C$36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roug.'!$D$36:$M$36</c:f>
              <c:numCache>
                <c:formatCode>0%</c:formatCode>
                <c:ptCount val="10"/>
                <c:pt idx="0">
                  <c:v>0.5851918503759882</c:v>
                </c:pt>
                <c:pt idx="1">
                  <c:v>0.51361547133813201</c:v>
                </c:pt>
                <c:pt idx="2">
                  <c:v>0.49660805327229218</c:v>
                </c:pt>
                <c:pt idx="3">
                  <c:v>0.54502708780537668</c:v>
                </c:pt>
                <c:pt idx="4">
                  <c:v>0.50597012494095028</c:v>
                </c:pt>
                <c:pt idx="5">
                  <c:v>0.52893464064587759</c:v>
                </c:pt>
                <c:pt idx="6">
                  <c:v>0.55267272185824901</c:v>
                </c:pt>
                <c:pt idx="7">
                  <c:v>0.48550992244747226</c:v>
                </c:pt>
                <c:pt idx="8">
                  <c:v>0.54325847186700771</c:v>
                </c:pt>
                <c:pt idx="9">
                  <c:v>0.56673690906922192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11-4072-8AC4-13F9B465892D}"/>
            </c:ext>
          </c:extLst>
        </c:ser>
        <c:ser>
          <c:idx val="2"/>
          <c:order val="2"/>
          <c:tx>
            <c:strRef>
              <c:f>'Import. 0810 - f. roug.'!$C$37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roug.'!$D$37:$M$37</c:f>
              <c:numCache>
                <c:formatCode>0%</c:formatCode>
                <c:ptCount val="10"/>
                <c:pt idx="0">
                  <c:v>0.20026994022752104</c:v>
                </c:pt>
                <c:pt idx="1">
                  <c:v>0.22371216720145695</c:v>
                </c:pt>
                <c:pt idx="2">
                  <c:v>0.23500156071168452</c:v>
                </c:pt>
                <c:pt idx="3">
                  <c:v>0.16540597635353846</c:v>
                </c:pt>
                <c:pt idx="4">
                  <c:v>0.17670918242681913</c:v>
                </c:pt>
                <c:pt idx="5">
                  <c:v>0.17334437397670174</c:v>
                </c:pt>
                <c:pt idx="6">
                  <c:v>0.14284916617033949</c:v>
                </c:pt>
                <c:pt idx="7">
                  <c:v>0.20161713541565435</c:v>
                </c:pt>
                <c:pt idx="8">
                  <c:v>0.19045716112531969</c:v>
                </c:pt>
                <c:pt idx="9">
                  <c:v>0.14907955946085644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11-4072-8AC4-13F9B465892D}"/>
            </c:ext>
          </c:extLst>
        </c:ser>
        <c:ser>
          <c:idx val="3"/>
          <c:order val="3"/>
          <c:tx>
            <c:strRef>
              <c:f>'Import. 0810 - f. roug.'!$C$38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roug.'!$D$38:$M$38</c:f>
              <c:numCache>
                <c:formatCode>0%</c:formatCode>
                <c:ptCount val="10"/>
                <c:pt idx="0">
                  <c:v>9.3118666580971357E-2</c:v>
                </c:pt>
                <c:pt idx="1">
                  <c:v>0.14476194605845114</c:v>
                </c:pt>
                <c:pt idx="2">
                  <c:v>0.14630111330766829</c:v>
                </c:pt>
                <c:pt idx="3">
                  <c:v>7.6936181811986776E-2</c:v>
                </c:pt>
                <c:pt idx="4">
                  <c:v>0.12277443841730604</c:v>
                </c:pt>
                <c:pt idx="5">
                  <c:v>0.12420723789449913</c:v>
                </c:pt>
                <c:pt idx="6">
                  <c:v>0.10999851101846338</c:v>
                </c:pt>
                <c:pt idx="7">
                  <c:v>0.10694085404964139</c:v>
                </c:pt>
                <c:pt idx="8">
                  <c:v>0.11958519820971868</c:v>
                </c:pt>
                <c:pt idx="9">
                  <c:v>0.12206274104409368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11-4072-8AC4-13F9B465892D}"/>
            </c:ext>
          </c:extLst>
        </c:ser>
        <c:ser>
          <c:idx val="4"/>
          <c:order val="4"/>
          <c:tx>
            <c:strRef>
              <c:f>'Import. 0810 - f. roug.'!$C$39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roug.'!$D$39:$M$39</c:f>
              <c:numCache>
                <c:formatCode>0%</c:formatCode>
                <c:ptCount val="10"/>
                <c:pt idx="0">
                  <c:v>7.1362769672429674E-2</c:v>
                </c:pt>
                <c:pt idx="1">
                  <c:v>6.8326684589367789E-2</c:v>
                </c:pt>
                <c:pt idx="2">
                  <c:v>6.6382270315263767E-2</c:v>
                </c:pt>
                <c:pt idx="3">
                  <c:v>0.12753415789294353</c:v>
                </c:pt>
                <c:pt idx="4">
                  <c:v>0.13036537490429881</c:v>
                </c:pt>
                <c:pt idx="5">
                  <c:v>0.10442817622372358</c:v>
                </c:pt>
                <c:pt idx="6">
                  <c:v>0.11614055985705778</c:v>
                </c:pt>
                <c:pt idx="7">
                  <c:v>0.11123636999747323</c:v>
                </c:pt>
                <c:pt idx="8">
                  <c:v>8.2480818414322254E-2</c:v>
                </c:pt>
                <c:pt idx="9">
                  <c:v>0.12136694366029184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11-4072-8AC4-13F9B465892D}"/>
            </c:ext>
          </c:extLst>
        </c:ser>
        <c:ser>
          <c:idx val="5"/>
          <c:order val="5"/>
          <c:tx>
            <c:strRef>
              <c:f>'Import. 0810 - f. roug.'!$C$40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roug.'!$D$40:$M$40</c:f>
              <c:numCache>
                <c:formatCode>0%</c:formatCode>
                <c:ptCount val="10"/>
                <c:pt idx="0">
                  <c:v>3.22321485956681E-2</c:v>
                </c:pt>
                <c:pt idx="1">
                  <c:v>3.1111785621368484E-2</c:v>
                </c:pt>
                <c:pt idx="2">
                  <c:v>4.1150764748725421E-2</c:v>
                </c:pt>
                <c:pt idx="3">
                  <c:v>6.5147023748679686E-2</c:v>
                </c:pt>
                <c:pt idx="4">
                  <c:v>5.1572757334375864E-2</c:v>
                </c:pt>
                <c:pt idx="5">
                  <c:v>4.8723111955887612E-2</c:v>
                </c:pt>
                <c:pt idx="6">
                  <c:v>5.4496724240619417E-2</c:v>
                </c:pt>
                <c:pt idx="7">
                  <c:v>6.9350230325176385E-2</c:v>
                </c:pt>
                <c:pt idx="8">
                  <c:v>4.3318414322250642E-2</c:v>
                </c:pt>
                <c:pt idx="9">
                  <c:v>3.3000675917458554E-2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11-4072-8AC4-13F9B465892D}"/>
            </c:ext>
          </c:extLst>
        </c:ser>
        <c:ser>
          <c:idx val="6"/>
          <c:order val="6"/>
          <c:tx>
            <c:strRef>
              <c:f>'Import. 0810 - f. roug.'!$C$41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1.7036355582813723E-5</c:v>
                </c:pt>
                <c:pt idx="4">
                  <c:v>6.5158253107234189E-5</c:v>
                </c:pt>
                <c:pt idx="5">
                  <c:v>3.5380243521463389E-3</c:v>
                </c:pt>
                <c:pt idx="6">
                  <c:v>2.9965753424657533E-3</c:v>
                </c:pt>
                <c:pt idx="7">
                  <c:v>7.3665182996754067E-3</c:v>
                </c:pt>
                <c:pt idx="8">
                  <c:v>4.1560102301790285E-3</c:v>
                </c:pt>
                <c:pt idx="9">
                  <c:v>1.7096735716273708E-3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11-4072-8AC4-13F9B465892D}"/>
            </c:ext>
          </c:extLst>
        </c:ser>
        <c:ser>
          <c:idx val="7"/>
          <c:order val="7"/>
          <c:tx>
            <c:strRef>
              <c:f>'Import. 0810 - f. roug.'!$C$42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roug.'!$D$42:$M$42</c:f>
              <c:numCache>
                <c:formatCode>0%</c:formatCode>
                <c:ptCount val="10"/>
                <c:pt idx="0">
                  <c:v>2.9029286372303275E-3</c:v>
                </c:pt>
                <c:pt idx="1">
                  <c:v>2.9919347844939727E-3</c:v>
                </c:pt>
                <c:pt idx="2">
                  <c:v>2.7052335865154513E-3</c:v>
                </c:pt>
                <c:pt idx="3">
                  <c:v>3.1346894272377252E-3</c:v>
                </c:pt>
                <c:pt idx="4">
                  <c:v>1.9710371564938345E-3</c:v>
                </c:pt>
                <c:pt idx="5">
                  <c:v>7.1513258181681309E-4</c:v>
                </c:pt>
                <c:pt idx="6">
                  <c:v>2.5498808814770698E-3</c:v>
                </c:pt>
                <c:pt idx="7">
                  <c:v>1.1662034247507241E-4</c:v>
                </c:pt>
                <c:pt idx="8">
                  <c:v>9.1911764705882352E-4</c:v>
                </c:pt>
                <c:pt idx="9">
                  <c:v>1.5108743191125601E-3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11-4072-8AC4-13F9B465892D}"/>
            </c:ext>
          </c:extLst>
        </c:ser>
        <c:ser>
          <c:idx val="8"/>
          <c:order val="8"/>
          <c:tx>
            <c:strRef>
              <c:f>'Import. 0810 - f. roug.'!$C$43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2.0180626598465473E-3</c:v>
                </c:pt>
                <c:pt idx="9">
                  <c:v>1.490994393861079E-3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11-4072-8AC4-13F9B465892D}"/>
            </c:ext>
          </c:extLst>
        </c:ser>
        <c:ser>
          <c:idx val="9"/>
          <c:order val="9"/>
          <c:tx>
            <c:strRef>
              <c:f>'Import. 0810 - f. roug.'!$C$44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roug.'!$D$44:$M$44</c:f>
              <c:numCache>
                <c:formatCode>0%</c:formatCode>
                <c:ptCount val="10"/>
                <c:pt idx="0">
                  <c:v>1.1890224307474773E-3</c:v>
                </c:pt>
                <c:pt idx="1">
                  <c:v>2.6558841384095046E-3</c:v>
                </c:pt>
                <c:pt idx="2">
                  <c:v>2.4243054833003848E-3</c:v>
                </c:pt>
                <c:pt idx="3">
                  <c:v>1.0221813349688236E-3</c:v>
                </c:pt>
                <c:pt idx="4">
                  <c:v>6.3529296779553336E-4</c:v>
                </c:pt>
                <c:pt idx="5">
                  <c:v>0</c:v>
                </c:pt>
                <c:pt idx="6">
                  <c:v>2.9779630732578919E-4</c:v>
                </c:pt>
                <c:pt idx="7">
                  <c:v>9.7183618729227003E-4</c:v>
                </c:pt>
                <c:pt idx="8">
                  <c:v>0</c:v>
                </c:pt>
                <c:pt idx="9">
                  <c:v>1.2723152160947875E-3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11-4072-8AC4-13F9B465892D}"/>
            </c:ext>
          </c:extLst>
        </c:ser>
        <c:ser>
          <c:idx val="10"/>
          <c:order val="10"/>
          <c:tx>
            <c:strRef>
              <c:f>'Import. 0810 - f. roug.'!$C$45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roug.'!$D$45:$M$45</c:f>
              <c:numCache>
                <c:formatCode>0%</c:formatCode>
                <c:ptCount val="10"/>
                <c:pt idx="0">
                  <c:v>1.9709921374552776E-3</c:v>
                </c:pt>
                <c:pt idx="1">
                  <c:v>1.6585725435781806E-3</c:v>
                </c:pt>
                <c:pt idx="2">
                  <c:v>7.2833211944646763E-4</c:v>
                </c:pt>
                <c:pt idx="3">
                  <c:v>5.1109066748441174E-5</c:v>
                </c:pt>
                <c:pt idx="4">
                  <c:v>0</c:v>
                </c:pt>
                <c:pt idx="5">
                  <c:v>0</c:v>
                </c:pt>
                <c:pt idx="6">
                  <c:v>3.7969029184038118E-3</c:v>
                </c:pt>
                <c:pt idx="7">
                  <c:v>9.7183618729227E-5</c:v>
                </c:pt>
                <c:pt idx="8">
                  <c:v>4.8953005115089515E-3</c:v>
                </c:pt>
                <c:pt idx="9">
                  <c:v>5.5663790704146951E-4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11-4072-8AC4-13F9B465892D}"/>
            </c:ext>
          </c:extLst>
        </c:ser>
        <c:ser>
          <c:idx val="11"/>
          <c:order val="11"/>
          <c:tx>
            <c:strRef>
              <c:f>'Import. 0810 - f. roug.'!$C$46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0810 - f. roug.'!$D$34:$M$34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0810 - f. roug.'!$D$46:$M$46</c:f>
              <c:numCache>
                <c:formatCode>0%</c:formatCode>
                <c:ptCount val="10"/>
                <c:pt idx="0">
                  <c:v>1.176168134198856E-2</c:v>
                </c:pt>
                <c:pt idx="1">
                  <c:v>1.1165553724741999E-2</c:v>
                </c:pt>
                <c:pt idx="2">
                  <c:v>8.6983664551035268E-3</c:v>
                </c:pt>
                <c:pt idx="3">
                  <c:v>1.5724556202937067E-2</c:v>
                </c:pt>
                <c:pt idx="4">
                  <c:v>9.9366335988532156E-3</c:v>
                </c:pt>
                <c:pt idx="5">
                  <c:v>1.6109302369347159E-2</c:v>
                </c:pt>
                <c:pt idx="6">
                  <c:v>1.4201161405598571E-2</c:v>
                </c:pt>
                <c:pt idx="7">
                  <c:v>1.6793329316410425E-2</c:v>
                </c:pt>
                <c:pt idx="8">
                  <c:v>8.9114450127877245E-3</c:v>
                </c:pt>
                <c:pt idx="9">
                  <c:v>1.2126754403403443E-3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11-4072-8AC4-13F9B4658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69056"/>
        <c:axId val="491071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0810 - f. roug.'!$C$35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0810 - f. roug.'!$D$34:$M$34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0810 - f. roug.'!$D$35:$M$35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0.98823831865801159</c:v>
                      </c:pt>
                      <c:pt idx="1">
                        <c:v>0.98883444627525807</c:v>
                      </c:pt>
                      <c:pt idx="2">
                        <c:v>0.99130163354489653</c:v>
                      </c:pt>
                      <c:pt idx="3">
                        <c:v>0.98427544379706289</c:v>
                      </c:pt>
                      <c:pt idx="4">
                        <c:v>0.99006336640114667</c:v>
                      </c:pt>
                      <c:pt idx="5">
                        <c:v>0.98389069763065284</c:v>
                      </c:pt>
                      <c:pt idx="6">
                        <c:v>0.98579883859440154</c:v>
                      </c:pt>
                      <c:pt idx="7">
                        <c:v>0.98320667068358947</c:v>
                      </c:pt>
                      <c:pt idx="8">
                        <c:v>0.99108855498721227</c:v>
                      </c:pt>
                      <c:pt idx="9">
                        <c:v>0.99878732455965979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A11-4072-8AC4-13F9B465892D}"/>
                  </c:ext>
                </c:extLst>
              </c15:ser>
            </c15:filteredBarSeries>
          </c:ext>
        </c:extLst>
      </c:barChart>
      <c:catAx>
        <c:axId val="49106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71408"/>
        <c:crosses val="autoZero"/>
        <c:auto val="1"/>
        <c:lblAlgn val="ctr"/>
        <c:lblOffset val="100"/>
        <c:noMultiLvlLbl val="0"/>
      </c:catAx>
      <c:valAx>
        <c:axId val="4910714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828724109982072"/>
          <c:w val="0.79925143167400814"/>
          <c:h val="0.21238205288546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pays'!$D$36:$M$36</c:f>
              <c:numCache>
                <c:formatCode>0%</c:formatCode>
                <c:ptCount val="10"/>
                <c:pt idx="0">
                  <c:v>0.2147225288653459</c:v>
                </c:pt>
                <c:pt idx="1">
                  <c:v>0.23247384637479179</c:v>
                </c:pt>
                <c:pt idx="2">
                  <c:v>0.23589262716543963</c:v>
                </c:pt>
                <c:pt idx="3">
                  <c:v>0.26121871421225101</c:v>
                </c:pt>
                <c:pt idx="4">
                  <c:v>0.27018534579714348</c:v>
                </c:pt>
                <c:pt idx="5">
                  <c:v>0.26918277623049164</c:v>
                </c:pt>
                <c:pt idx="6">
                  <c:v>0.28734211409571875</c:v>
                </c:pt>
                <c:pt idx="7">
                  <c:v>0.29714959375853189</c:v>
                </c:pt>
                <c:pt idx="8">
                  <c:v>0.32240451734161801</c:v>
                </c:pt>
                <c:pt idx="9">
                  <c:v>0.29770842195800956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16-448A-8F32-6080DF3C100A}"/>
            </c:ext>
          </c:extLst>
        </c:ser>
        <c:ser>
          <c:idx val="2"/>
          <c:order val="2"/>
          <c:tx>
            <c:strRef>
              <c:f>'Import. TBB fruits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pays'!$D$37:$M$37</c:f>
              <c:numCache>
                <c:formatCode>0%</c:formatCode>
                <c:ptCount val="10"/>
                <c:pt idx="0">
                  <c:v>0.14630134567926661</c:v>
                </c:pt>
                <c:pt idx="1">
                  <c:v>0.14984739530212868</c:v>
                </c:pt>
                <c:pt idx="2">
                  <c:v>0.14482136837623411</c:v>
                </c:pt>
                <c:pt idx="3">
                  <c:v>0.12850957931672521</c:v>
                </c:pt>
                <c:pt idx="4">
                  <c:v>0.13210968607817206</c:v>
                </c:pt>
                <c:pt idx="5">
                  <c:v>0.12506981062785122</c:v>
                </c:pt>
                <c:pt idx="6">
                  <c:v>0.12176601073510039</c:v>
                </c:pt>
                <c:pt idx="7">
                  <c:v>0.13038731381673213</c:v>
                </c:pt>
                <c:pt idx="8">
                  <c:v>0.13933436464316223</c:v>
                </c:pt>
                <c:pt idx="9">
                  <c:v>0.14963619763324645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16-448A-8F32-6080DF3C100A}"/>
            </c:ext>
          </c:extLst>
        </c:ser>
        <c:ser>
          <c:idx val="3"/>
          <c:order val="3"/>
          <c:tx>
            <c:strRef>
              <c:f>'Import. TBB fruits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pays'!$D$38:$M$38</c:f>
              <c:numCache>
                <c:formatCode>0%</c:formatCode>
                <c:ptCount val="10"/>
                <c:pt idx="0">
                  <c:v>6.530341020945489E-2</c:v>
                </c:pt>
                <c:pt idx="1">
                  <c:v>7.2420250754021892E-2</c:v>
                </c:pt>
                <c:pt idx="2">
                  <c:v>7.0257783698715645E-2</c:v>
                </c:pt>
                <c:pt idx="3">
                  <c:v>5.8415998756257324E-2</c:v>
                </c:pt>
                <c:pt idx="4">
                  <c:v>7.2079940926419242E-2</c:v>
                </c:pt>
                <c:pt idx="5">
                  <c:v>7.0529044484963124E-2</c:v>
                </c:pt>
                <c:pt idx="6">
                  <c:v>7.9301455169784124E-2</c:v>
                </c:pt>
                <c:pt idx="7">
                  <c:v>8.3907286968766037E-2</c:v>
                </c:pt>
                <c:pt idx="8">
                  <c:v>0.10370501986657041</c:v>
                </c:pt>
                <c:pt idx="9">
                  <c:v>0.10241369293785686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16-448A-8F32-6080DF3C100A}"/>
            </c:ext>
          </c:extLst>
        </c:ser>
        <c:ser>
          <c:idx val="4"/>
          <c:order val="4"/>
          <c:tx>
            <c:strRef>
              <c:f>'Import. TBB fruits pays'!$C$39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pays'!$D$39:$M$39</c:f>
              <c:numCache>
                <c:formatCode>0%</c:formatCode>
                <c:ptCount val="10"/>
                <c:pt idx="0">
                  <c:v>9.3162433151259508E-2</c:v>
                </c:pt>
                <c:pt idx="1">
                  <c:v>9.6573357465352547E-2</c:v>
                </c:pt>
                <c:pt idx="2">
                  <c:v>9.6077283052781431E-2</c:v>
                </c:pt>
                <c:pt idx="3">
                  <c:v>9.5843181883833853E-2</c:v>
                </c:pt>
                <c:pt idx="4">
                  <c:v>9.1357069112400477E-2</c:v>
                </c:pt>
                <c:pt idx="5">
                  <c:v>9.142461119265359E-2</c:v>
                </c:pt>
                <c:pt idx="6">
                  <c:v>9.4399420867302145E-2</c:v>
                </c:pt>
                <c:pt idx="7">
                  <c:v>9.3856709468756863E-2</c:v>
                </c:pt>
                <c:pt idx="8">
                  <c:v>9.3497233515207778E-2</c:v>
                </c:pt>
                <c:pt idx="9">
                  <c:v>8.9346834955528628E-2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16-448A-8F32-6080DF3C100A}"/>
            </c:ext>
          </c:extLst>
        </c:ser>
        <c:ser>
          <c:idx val="5"/>
          <c:order val="5"/>
          <c:tx>
            <c:strRef>
              <c:f>'Import. TBB fruits pays'!$C$40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pays'!$D$40:$M$40</c:f>
              <c:numCache>
                <c:formatCode>0%</c:formatCode>
                <c:ptCount val="10"/>
                <c:pt idx="0">
                  <c:v>2.9629538692141064E-2</c:v>
                </c:pt>
                <c:pt idx="1">
                  <c:v>2.953587630863715E-2</c:v>
                </c:pt>
                <c:pt idx="2">
                  <c:v>3.3242648631630317E-2</c:v>
                </c:pt>
                <c:pt idx="3">
                  <c:v>3.8606919949593067E-2</c:v>
                </c:pt>
                <c:pt idx="4">
                  <c:v>3.4184104509832641E-2</c:v>
                </c:pt>
                <c:pt idx="5">
                  <c:v>4.0509867832260731E-2</c:v>
                </c:pt>
                <c:pt idx="6">
                  <c:v>3.9563224198649605E-2</c:v>
                </c:pt>
                <c:pt idx="7">
                  <c:v>3.9891036417525144E-2</c:v>
                </c:pt>
                <c:pt idx="8">
                  <c:v>2.8316760339971773E-2</c:v>
                </c:pt>
                <c:pt idx="9">
                  <c:v>5.1151141327903424E-2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16-448A-8F32-6080DF3C100A}"/>
            </c:ext>
          </c:extLst>
        </c:ser>
        <c:ser>
          <c:idx val="6"/>
          <c:order val="6"/>
          <c:tx>
            <c:strRef>
              <c:f>'Import. TBB fruits pays'!$C$41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pays'!$D$41:$M$41</c:f>
              <c:numCache>
                <c:formatCode>0%</c:formatCode>
                <c:ptCount val="10"/>
                <c:pt idx="0">
                  <c:v>3.5918090031331701E-2</c:v>
                </c:pt>
                <c:pt idx="1">
                  <c:v>3.5742807592507822E-2</c:v>
                </c:pt>
                <c:pt idx="2">
                  <c:v>3.4262395395676194E-2</c:v>
                </c:pt>
                <c:pt idx="3">
                  <c:v>3.3978337195425229E-2</c:v>
                </c:pt>
                <c:pt idx="4">
                  <c:v>3.5097381249956226E-2</c:v>
                </c:pt>
                <c:pt idx="5">
                  <c:v>3.6472822319595921E-2</c:v>
                </c:pt>
                <c:pt idx="6">
                  <c:v>4.6243106475582892E-2</c:v>
                </c:pt>
                <c:pt idx="7">
                  <c:v>4.5334959246421599E-2</c:v>
                </c:pt>
                <c:pt idx="8">
                  <c:v>4.2966762384189477E-2</c:v>
                </c:pt>
                <c:pt idx="9">
                  <c:v>3.8677047818409888E-2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16-448A-8F32-6080DF3C100A}"/>
            </c:ext>
          </c:extLst>
        </c:ser>
        <c:ser>
          <c:idx val="7"/>
          <c:order val="7"/>
          <c:tx>
            <c:strRef>
              <c:f>'Import. TBB fruits pays'!$C$42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pays'!$D$42:$M$42</c:f>
              <c:numCache>
                <c:formatCode>0%</c:formatCode>
                <c:ptCount val="10"/>
                <c:pt idx="0">
                  <c:v>3.5365846392702613E-2</c:v>
                </c:pt>
                <c:pt idx="1">
                  <c:v>3.4442830732296051E-2</c:v>
                </c:pt>
                <c:pt idx="2">
                  <c:v>4.7789188322573596E-2</c:v>
                </c:pt>
                <c:pt idx="3">
                  <c:v>4.8456748515132202E-2</c:v>
                </c:pt>
                <c:pt idx="4">
                  <c:v>3.4306969575866209E-2</c:v>
                </c:pt>
                <c:pt idx="5">
                  <c:v>3.4621056167209549E-2</c:v>
                </c:pt>
                <c:pt idx="6">
                  <c:v>2.9448689709165057E-2</c:v>
                </c:pt>
                <c:pt idx="7">
                  <c:v>3.0769502076778078E-2</c:v>
                </c:pt>
                <c:pt idx="8">
                  <c:v>2.9812988522386164E-2</c:v>
                </c:pt>
                <c:pt idx="9">
                  <c:v>3.2989850186292489E-2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16-448A-8F32-6080DF3C100A}"/>
            </c:ext>
          </c:extLst>
        </c:ser>
        <c:ser>
          <c:idx val="8"/>
          <c:order val="8"/>
          <c:tx>
            <c:strRef>
              <c:f>'Import. TBB fruits pays'!$C$43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pays'!$D$43:$M$43</c:f>
              <c:numCache>
                <c:formatCode>0%</c:formatCode>
                <c:ptCount val="10"/>
                <c:pt idx="0">
                  <c:v>7.0159800093005195E-2</c:v>
                </c:pt>
                <c:pt idx="1">
                  <c:v>5.9833006691134484E-2</c:v>
                </c:pt>
                <c:pt idx="2">
                  <c:v>6.6601948578307771E-2</c:v>
                </c:pt>
                <c:pt idx="3">
                  <c:v>5.5687766746460601E-2</c:v>
                </c:pt>
                <c:pt idx="4">
                  <c:v>4.83874708704315E-2</c:v>
                </c:pt>
                <c:pt idx="5">
                  <c:v>4.5967554962006552E-2</c:v>
                </c:pt>
                <c:pt idx="6">
                  <c:v>4.1264397331800998E-2</c:v>
                </c:pt>
                <c:pt idx="7">
                  <c:v>2.5299567885963197E-2</c:v>
                </c:pt>
                <c:pt idx="8">
                  <c:v>2.5705710737956716E-2</c:v>
                </c:pt>
                <c:pt idx="9">
                  <c:v>3.073283145759138E-2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16-448A-8F32-6080DF3C100A}"/>
            </c:ext>
          </c:extLst>
        </c:ser>
        <c:ser>
          <c:idx val="9"/>
          <c:order val="9"/>
          <c:tx>
            <c:strRef>
              <c:f>'Import. TBB fruits pays'!$C$44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pays'!$D$44:$M$44</c:f>
              <c:numCache>
                <c:formatCode>0%</c:formatCode>
                <c:ptCount val="10"/>
                <c:pt idx="0">
                  <c:v>3.2661984379761685E-2</c:v>
                </c:pt>
                <c:pt idx="1">
                  <c:v>2.977584781820038E-2</c:v>
                </c:pt>
                <c:pt idx="2">
                  <c:v>2.8644940644497349E-2</c:v>
                </c:pt>
                <c:pt idx="3">
                  <c:v>2.5278769433491572E-2</c:v>
                </c:pt>
                <c:pt idx="4">
                  <c:v>2.9506503668846974E-2</c:v>
                </c:pt>
                <c:pt idx="5">
                  <c:v>2.6656551836374519E-2</c:v>
                </c:pt>
                <c:pt idx="6">
                  <c:v>2.2475103819243215E-2</c:v>
                </c:pt>
                <c:pt idx="7">
                  <c:v>3.6341747272096513E-2</c:v>
                </c:pt>
                <c:pt idx="8">
                  <c:v>2.0388634679046065E-2</c:v>
                </c:pt>
                <c:pt idx="9">
                  <c:v>2.0649151991518462E-2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16-448A-8F32-6080DF3C100A}"/>
            </c:ext>
          </c:extLst>
        </c:ser>
        <c:ser>
          <c:idx val="10"/>
          <c:order val="10"/>
          <c:tx>
            <c:strRef>
              <c:f>'Import. TBB fruits pays'!$C$45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pays'!$D$45:$M$45</c:f>
              <c:numCache>
                <c:formatCode>0%</c:formatCode>
                <c:ptCount val="10"/>
                <c:pt idx="0">
                  <c:v>2.4109821142499325E-2</c:v>
                </c:pt>
                <c:pt idx="1">
                  <c:v>1.8197780243619743E-2</c:v>
                </c:pt>
                <c:pt idx="2">
                  <c:v>1.7397662352452246E-2</c:v>
                </c:pt>
                <c:pt idx="3">
                  <c:v>1.7037736594800859E-2</c:v>
                </c:pt>
                <c:pt idx="4">
                  <c:v>1.7897632221992265E-2</c:v>
                </c:pt>
                <c:pt idx="5">
                  <c:v>2.0310106177206657E-2</c:v>
                </c:pt>
                <c:pt idx="6">
                  <c:v>2.003194761928629E-2</c:v>
                </c:pt>
                <c:pt idx="7">
                  <c:v>2.066684843178036E-2</c:v>
                </c:pt>
                <c:pt idx="8">
                  <c:v>1.7918753389577793E-2</c:v>
                </c:pt>
                <c:pt idx="9">
                  <c:v>1.5755364196027546E-2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216-448A-8F32-6080DF3C100A}"/>
            </c:ext>
          </c:extLst>
        </c:ser>
        <c:ser>
          <c:idx val="11"/>
          <c:order val="11"/>
          <c:tx>
            <c:strRef>
              <c:f>'Import. TBB fruits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pays'!$D$46:$M$46</c:f>
              <c:numCache>
                <c:formatCode>0%</c:formatCode>
                <c:ptCount val="10"/>
                <c:pt idx="0">
                  <c:v>0.25266520136323151</c:v>
                </c:pt>
                <c:pt idx="1">
                  <c:v>0.24115700071730944</c:v>
                </c:pt>
                <c:pt idx="2">
                  <c:v>0.22501215378169173</c:v>
                </c:pt>
                <c:pt idx="3">
                  <c:v>0.23696624739602909</c:v>
                </c:pt>
                <c:pt idx="4">
                  <c:v>0.23488789598893894</c:v>
                </c:pt>
                <c:pt idx="5">
                  <c:v>0.23925579816938647</c:v>
                </c:pt>
                <c:pt idx="6">
                  <c:v>0.21816452997836652</c:v>
                </c:pt>
                <c:pt idx="7">
                  <c:v>0.19639543465664819</c:v>
                </c:pt>
                <c:pt idx="8">
                  <c:v>0.17594925458031357</c:v>
                </c:pt>
                <c:pt idx="9">
                  <c:v>0.17093946553761533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216-448A-8F32-6080DF3C1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2401136"/>
        <c:axId val="492398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0.74733479863676844</c:v>
                      </c:pt>
                      <c:pt idx="1">
                        <c:v>0.75884299928269061</c:v>
                      </c:pt>
                      <c:pt idx="2">
                        <c:v>0.7749878462183083</c:v>
                      </c:pt>
                      <c:pt idx="3">
                        <c:v>0.76303375260397088</c:v>
                      </c:pt>
                      <c:pt idx="4">
                        <c:v>0.76511210401106111</c:v>
                      </c:pt>
                      <c:pt idx="5">
                        <c:v>0.76074420183061342</c:v>
                      </c:pt>
                      <c:pt idx="6">
                        <c:v>0.78183547002163356</c:v>
                      </c:pt>
                      <c:pt idx="7">
                        <c:v>0.80360456534335178</c:v>
                      </c:pt>
                      <c:pt idx="8">
                        <c:v>0.82405074541968637</c:v>
                      </c:pt>
                      <c:pt idx="9">
                        <c:v>0.82906053446238481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216-448A-8F32-6080DF3C100A}"/>
                  </c:ext>
                </c:extLst>
              </c15:ser>
            </c15:filteredBarSeries>
          </c:ext>
        </c:extLst>
      </c:barChart>
      <c:catAx>
        <c:axId val="49240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2398392"/>
        <c:crosses val="autoZero"/>
        <c:auto val="1"/>
        <c:lblAlgn val="ctr"/>
        <c:lblOffset val="100"/>
        <c:noMultiLvlLbl val="0"/>
      </c:catAx>
      <c:valAx>
        <c:axId val="492398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240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38154664633131"/>
          <c:y val="0.69362926873649033"/>
          <c:w val="0.84953342091462114"/>
          <c:h val="0.28689681327988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D4-46C8-B9B9-398CBAD8F988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D4-46C8-B9B9-398CBAD8F988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D4-46C8-B9B9-398CBAD8F988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6D4-46C8-B9B9-398CBAD8F988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6D4-46C8-B9B9-398CBAD8F988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6D4-46C8-B9B9-398CBAD8F98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6D4-46C8-B9B9-398CBAD8F98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6D4-46C8-B9B9-398CBAD8F98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6D4-46C8-B9B9-398CBAD8F98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6D4-46C8-B9B9-398CBAD8F988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6D4-46C8-B9B9-398CBAD8F988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6D4-46C8-B9B9-398CBAD8F988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6D4-46C8-B9B9-398CBAD8F988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6D4-46C8-B9B9-398CBAD8F988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6D4-46C8-B9B9-398CBAD8F9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compo.'!$C$22:$C$29</c15:sqref>
                  </c15:fullRef>
                </c:ext>
              </c:extLst>
              <c:f>'Import. TBB légumes compo.'!$C$24:$C$29</c:f>
              <c:strCache>
                <c:ptCount val="6"/>
                <c:pt idx="0">
                  <c:v>070190 - Pommes de terre</c:v>
                </c:pt>
                <c:pt idx="1">
                  <c:v>Légumes conservés</c:v>
                </c:pt>
                <c:pt idx="2">
                  <c:v>0710 - Légumes congelés</c:v>
                </c:pt>
                <c:pt idx="3">
                  <c:v>0709 - Légumes frais</c:v>
                </c:pt>
                <c:pt idx="4">
                  <c:v>0708/13 - Légumes à cosse</c:v>
                </c:pt>
                <c:pt idx="5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compo.'!$M$22:$M$29</c15:sqref>
                  </c15:fullRef>
                </c:ext>
              </c:extLst>
              <c:f>'Import. TBB légumes compo.'!$M$24:$M$29</c:f>
              <c:numCache>
                <c:formatCode>0%</c:formatCode>
                <c:ptCount val="6"/>
                <c:pt idx="0">
                  <c:v>0.27256660691375206</c:v>
                </c:pt>
                <c:pt idx="1">
                  <c:v>0.27826970846513144</c:v>
                </c:pt>
                <c:pt idx="2">
                  <c:v>0.10944190624255379</c:v>
                </c:pt>
                <c:pt idx="3">
                  <c:v>9.4910880216448348E-2</c:v>
                </c:pt>
                <c:pt idx="4">
                  <c:v>6.0950818876859714E-2</c:v>
                </c:pt>
                <c:pt idx="5">
                  <c:v>0.18386007928525466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A6D4-46C8-B9B9-398CBAD8F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A9-42A5-ABD9-7409D152260E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A9-42A5-ABD9-7409D152260E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A9-42A5-ABD9-7409D152260E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A9-42A5-ABD9-7409D152260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5A9-42A5-ABD9-7409D152260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5A9-42A5-ABD9-7409D152260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5A9-42A5-ABD9-7409D152260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5A9-42A5-ABD9-7409D152260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5A9-42A5-ABD9-7409D152260E}"/>
              </c:ext>
            </c:extLst>
          </c:dPt>
          <c:dLbls>
            <c:dLbl>
              <c:idx val="0"/>
              <c:layout>
                <c:manualLayout>
                  <c:x val="-0.2526371989942518"/>
                  <c:y val="2.6347895363731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5A9-42A5-ABD9-7409D152260E}"/>
                </c:ext>
              </c:extLst>
            </c:dLbl>
            <c:dLbl>
              <c:idx val="1"/>
              <c:layout>
                <c:manualLayout>
                  <c:x val="0.15534608383026671"/>
                  <c:y val="-0.160625894808921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A9-42A5-ABD9-7409D152260E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5A9-42A5-ABD9-7409D152260E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5A9-42A5-ABD9-7409D152260E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5A9-42A5-ABD9-7409D1522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compo.'!$C$49:$C$55</c15:sqref>
                  </c15:fullRef>
                </c:ext>
              </c:extLst>
              <c:f>'Import. TBB légumes compo.'!$C$51:$C$55</c:f>
              <c:strCache>
                <c:ptCount val="5"/>
                <c:pt idx="0">
                  <c:v>070190 - Pommes de terre</c:v>
                </c:pt>
                <c:pt idx="1">
                  <c:v>Légumes conservés</c:v>
                </c:pt>
                <c:pt idx="2">
                  <c:v>0710 - Légumes congelés</c:v>
                </c:pt>
                <c:pt idx="3">
                  <c:v>0708/13 - Légumes à cosse</c:v>
                </c:pt>
                <c:pt idx="4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compo.'!$M$49:$M$55</c15:sqref>
                  </c15:fullRef>
                </c:ext>
              </c:extLst>
              <c:f>'Import. TBB légumes compo.'!$M$51:$M$55</c:f>
              <c:numCache>
                <c:formatCode>0%</c:formatCode>
                <c:ptCount val="5"/>
                <c:pt idx="0">
                  <c:v>0.46876907342137375</c:v>
                </c:pt>
                <c:pt idx="1">
                  <c:v>0.23893995132829843</c:v>
                </c:pt>
                <c:pt idx="2">
                  <c:v>0.11918403850799947</c:v>
                </c:pt>
                <c:pt idx="3">
                  <c:v>7.7791472735922532E-2</c:v>
                </c:pt>
                <c:pt idx="4">
                  <c:v>9.5315464006405809E-2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5A9-42A5-ABD9-7409D152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070190 pdt'!$C$7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pdt'!$D$7:$M$7</c:f>
              <c:numCache>
                <c:formatCode>0</c:formatCode>
                <c:ptCount val="10"/>
                <c:pt idx="0">
                  <c:v>957198</c:v>
                </c:pt>
                <c:pt idx="1">
                  <c:v>1112211</c:v>
                </c:pt>
                <c:pt idx="2">
                  <c:v>1182078</c:v>
                </c:pt>
                <c:pt idx="3">
                  <c:v>1478634</c:v>
                </c:pt>
                <c:pt idx="4">
                  <c:v>1433164</c:v>
                </c:pt>
                <c:pt idx="5">
                  <c:v>1542475</c:v>
                </c:pt>
                <c:pt idx="6">
                  <c:v>1456765</c:v>
                </c:pt>
                <c:pt idx="7">
                  <c:v>1638768</c:v>
                </c:pt>
                <c:pt idx="8">
                  <c:v>1669048</c:v>
                </c:pt>
                <c:pt idx="9">
                  <c:v>1784444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5-4395-ABCB-8E20EA6B0A17}"/>
            </c:ext>
          </c:extLst>
        </c:ser>
        <c:ser>
          <c:idx val="3"/>
          <c:order val="3"/>
          <c:tx>
            <c:strRef>
              <c:f>'Import. 070190 pdt'!$C$8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pdt'!$D$8:$M$8</c:f>
              <c:numCache>
                <c:formatCode>0</c:formatCode>
                <c:ptCount val="10"/>
                <c:pt idx="0">
                  <c:v>245209</c:v>
                </c:pt>
                <c:pt idx="1">
                  <c:v>298010</c:v>
                </c:pt>
                <c:pt idx="2">
                  <c:v>382108</c:v>
                </c:pt>
                <c:pt idx="3">
                  <c:v>519432</c:v>
                </c:pt>
                <c:pt idx="4">
                  <c:v>650721</c:v>
                </c:pt>
                <c:pt idx="5">
                  <c:v>550729</c:v>
                </c:pt>
                <c:pt idx="6">
                  <c:v>761741</c:v>
                </c:pt>
                <c:pt idx="7">
                  <c:v>797014</c:v>
                </c:pt>
                <c:pt idx="8">
                  <c:v>1001740</c:v>
                </c:pt>
                <c:pt idx="9">
                  <c:v>1093136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05-4395-ABCB-8E20EA6B0A17}"/>
            </c:ext>
          </c:extLst>
        </c:ser>
        <c:ser>
          <c:idx val="4"/>
          <c:order val="4"/>
          <c:tx>
            <c:strRef>
              <c:f>'Import. 070190 pdt'!$C$9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pdt'!$D$9:$M$9</c:f>
              <c:numCache>
                <c:formatCode>0</c:formatCode>
                <c:ptCount val="10"/>
                <c:pt idx="0">
                  <c:v>245690</c:v>
                </c:pt>
                <c:pt idx="1">
                  <c:v>351171</c:v>
                </c:pt>
                <c:pt idx="2">
                  <c:v>371894</c:v>
                </c:pt>
                <c:pt idx="3">
                  <c:v>393426</c:v>
                </c:pt>
                <c:pt idx="4">
                  <c:v>719115</c:v>
                </c:pt>
                <c:pt idx="5">
                  <c:v>573341</c:v>
                </c:pt>
                <c:pt idx="6">
                  <c:v>624466</c:v>
                </c:pt>
                <c:pt idx="7">
                  <c:v>715897</c:v>
                </c:pt>
                <c:pt idx="8">
                  <c:v>1183602</c:v>
                </c:pt>
                <c:pt idx="9">
                  <c:v>911257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05-4395-ABCB-8E20EA6B0A17}"/>
            </c:ext>
          </c:extLst>
        </c:ser>
        <c:ser>
          <c:idx val="5"/>
          <c:order val="5"/>
          <c:tx>
            <c:strRef>
              <c:f>'Import. 070190 pdt'!$C$10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pdt'!$D$10:$M$10</c:f>
              <c:numCache>
                <c:formatCode>0</c:formatCode>
                <c:ptCount val="10"/>
                <c:pt idx="0">
                  <c:v>25490</c:v>
                </c:pt>
                <c:pt idx="1">
                  <c:v>35118</c:v>
                </c:pt>
                <c:pt idx="2">
                  <c:v>41469</c:v>
                </c:pt>
                <c:pt idx="3">
                  <c:v>29555</c:v>
                </c:pt>
                <c:pt idx="4">
                  <c:v>35683</c:v>
                </c:pt>
                <c:pt idx="5">
                  <c:v>37522</c:v>
                </c:pt>
                <c:pt idx="6">
                  <c:v>36586</c:v>
                </c:pt>
                <c:pt idx="7">
                  <c:v>28556</c:v>
                </c:pt>
                <c:pt idx="8">
                  <c:v>37987</c:v>
                </c:pt>
                <c:pt idx="9">
                  <c:v>24542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05-4395-ABCB-8E20EA6B0A17}"/>
            </c:ext>
          </c:extLst>
        </c:ser>
        <c:ser>
          <c:idx val="6"/>
          <c:order val="6"/>
          <c:tx>
            <c:strRef>
              <c:f>'Import. 070190 pdt'!$C$11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375</c:v>
                </c:pt>
                <c:pt idx="3">
                  <c:v>2133</c:v>
                </c:pt>
                <c:pt idx="4">
                  <c:v>17224</c:v>
                </c:pt>
                <c:pt idx="5">
                  <c:v>18861</c:v>
                </c:pt>
                <c:pt idx="6">
                  <c:v>13257</c:v>
                </c:pt>
                <c:pt idx="7">
                  <c:v>13736</c:v>
                </c:pt>
                <c:pt idx="8">
                  <c:v>23699</c:v>
                </c:pt>
                <c:pt idx="9">
                  <c:v>18677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05-4395-ABCB-8E20EA6B0A17}"/>
            </c:ext>
          </c:extLst>
        </c:ser>
        <c:ser>
          <c:idx val="7"/>
          <c:order val="7"/>
          <c:tx>
            <c:strRef>
              <c:f>'Import. 070190 pdt'!$C$12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pdt'!$D$12:$M$12</c:f>
              <c:numCache>
                <c:formatCode>0</c:formatCode>
                <c:ptCount val="10"/>
                <c:pt idx="0">
                  <c:v>4025</c:v>
                </c:pt>
                <c:pt idx="1">
                  <c:v>5346</c:v>
                </c:pt>
                <c:pt idx="2">
                  <c:v>3383</c:v>
                </c:pt>
                <c:pt idx="3">
                  <c:v>4811</c:v>
                </c:pt>
                <c:pt idx="4">
                  <c:v>4017</c:v>
                </c:pt>
                <c:pt idx="5">
                  <c:v>5409</c:v>
                </c:pt>
                <c:pt idx="6">
                  <c:v>2692</c:v>
                </c:pt>
                <c:pt idx="7">
                  <c:v>1689</c:v>
                </c:pt>
                <c:pt idx="8">
                  <c:v>3439</c:v>
                </c:pt>
                <c:pt idx="9">
                  <c:v>9410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05-4395-ABCB-8E20EA6B0A17}"/>
            </c:ext>
          </c:extLst>
        </c:ser>
        <c:ser>
          <c:idx val="8"/>
          <c:order val="8"/>
          <c:tx>
            <c:strRef>
              <c:f>'Import. 070190 pdt'!$C$13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pdt'!$D$13:$M$13</c:f>
              <c:numCache>
                <c:formatCode>0</c:formatCode>
                <c:ptCount val="10"/>
                <c:pt idx="0">
                  <c:v>3238</c:v>
                </c:pt>
                <c:pt idx="1">
                  <c:v>10216</c:v>
                </c:pt>
                <c:pt idx="2">
                  <c:v>8369</c:v>
                </c:pt>
                <c:pt idx="3">
                  <c:v>6456</c:v>
                </c:pt>
                <c:pt idx="4">
                  <c:v>3127</c:v>
                </c:pt>
                <c:pt idx="5">
                  <c:v>3003</c:v>
                </c:pt>
                <c:pt idx="6">
                  <c:v>4817</c:v>
                </c:pt>
                <c:pt idx="7">
                  <c:v>3883</c:v>
                </c:pt>
                <c:pt idx="8">
                  <c:v>2437</c:v>
                </c:pt>
                <c:pt idx="9">
                  <c:v>3405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05-4395-ABCB-8E20EA6B0A17}"/>
            </c:ext>
          </c:extLst>
        </c:ser>
        <c:ser>
          <c:idx val="9"/>
          <c:order val="9"/>
          <c:tx>
            <c:strRef>
              <c:f>'Import. 070190 pdt'!$C$14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pdt'!$D$14:$M$14</c:f>
              <c:numCache>
                <c:formatCode>0</c:formatCode>
                <c:ptCount val="10"/>
                <c:pt idx="0">
                  <c:v>115</c:v>
                </c:pt>
                <c:pt idx="1">
                  <c:v>308</c:v>
                </c:pt>
                <c:pt idx="2">
                  <c:v>268</c:v>
                </c:pt>
                <c:pt idx="3">
                  <c:v>558</c:v>
                </c:pt>
                <c:pt idx="4">
                  <c:v>540</c:v>
                </c:pt>
                <c:pt idx="5">
                  <c:v>663</c:v>
                </c:pt>
                <c:pt idx="6">
                  <c:v>368</c:v>
                </c:pt>
                <c:pt idx="7">
                  <c:v>360</c:v>
                </c:pt>
                <c:pt idx="8">
                  <c:v>235</c:v>
                </c:pt>
                <c:pt idx="9">
                  <c:v>2272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05-4395-ABCB-8E20EA6B0A17}"/>
            </c:ext>
          </c:extLst>
        </c:ser>
        <c:ser>
          <c:idx val="10"/>
          <c:order val="10"/>
          <c:tx>
            <c:strRef>
              <c:f>'Import. 070190 pdt'!$C$15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pdt'!$D$15:$M$15</c:f>
              <c:numCache>
                <c:formatCode>0</c:formatCode>
                <c:ptCount val="10"/>
                <c:pt idx="0">
                  <c:v>15138</c:v>
                </c:pt>
                <c:pt idx="1">
                  <c:v>31444</c:v>
                </c:pt>
                <c:pt idx="2">
                  <c:v>20944</c:v>
                </c:pt>
                <c:pt idx="3">
                  <c:v>29805</c:v>
                </c:pt>
                <c:pt idx="4">
                  <c:v>66512</c:v>
                </c:pt>
                <c:pt idx="5">
                  <c:v>35640</c:v>
                </c:pt>
                <c:pt idx="6">
                  <c:v>20453</c:v>
                </c:pt>
                <c:pt idx="7">
                  <c:v>10600</c:v>
                </c:pt>
                <c:pt idx="8">
                  <c:v>1584</c:v>
                </c:pt>
                <c:pt idx="9">
                  <c:v>1346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05-4395-ABCB-8E20EA6B0A17}"/>
            </c:ext>
          </c:extLst>
        </c:ser>
        <c:ser>
          <c:idx val="11"/>
          <c:order val="11"/>
          <c:tx>
            <c:strRef>
              <c:f>'Import. 070190 pdt'!$C$16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pdt'!$D$16:$M$16</c:f>
              <c:numCache>
                <c:formatCode>0</c:formatCode>
                <c:ptCount val="10"/>
                <c:pt idx="0">
                  <c:v>54</c:v>
                </c:pt>
                <c:pt idx="1">
                  <c:v>199</c:v>
                </c:pt>
                <c:pt idx="2">
                  <c:v>0</c:v>
                </c:pt>
                <c:pt idx="3">
                  <c:v>60</c:v>
                </c:pt>
                <c:pt idx="4">
                  <c:v>141</c:v>
                </c:pt>
                <c:pt idx="5">
                  <c:v>94</c:v>
                </c:pt>
                <c:pt idx="6">
                  <c:v>100</c:v>
                </c:pt>
                <c:pt idx="7">
                  <c:v>379</c:v>
                </c:pt>
                <c:pt idx="8">
                  <c:v>85</c:v>
                </c:pt>
                <c:pt idx="9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D05-4395-ABCB-8E20EA6B0A17}"/>
            </c:ext>
          </c:extLst>
        </c:ser>
        <c:ser>
          <c:idx val="12"/>
          <c:order val="12"/>
          <c:tx>
            <c:strRef>
              <c:f>'Import. 070190 pdt'!$C$17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pdt'!$D$17:$M$17</c:f>
              <c:numCache>
                <c:formatCode>0</c:formatCode>
                <c:ptCount val="10"/>
                <c:pt idx="0">
                  <c:v>7964</c:v>
                </c:pt>
                <c:pt idx="1">
                  <c:v>13799</c:v>
                </c:pt>
                <c:pt idx="2">
                  <c:v>15509</c:v>
                </c:pt>
                <c:pt idx="3">
                  <c:v>23257</c:v>
                </c:pt>
                <c:pt idx="4">
                  <c:v>18368</c:v>
                </c:pt>
                <c:pt idx="5">
                  <c:v>16316</c:v>
                </c:pt>
                <c:pt idx="6">
                  <c:v>11192</c:v>
                </c:pt>
                <c:pt idx="7">
                  <c:v>16421</c:v>
                </c:pt>
                <c:pt idx="8">
                  <c:v>17010</c:v>
                </c:pt>
                <c:pt idx="9">
                  <c:v>1132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05-4395-ABCB-8E20EA6B0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74544"/>
        <c:axId val="4910698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1504121</c:v>
                      </c:pt>
                      <c:pt idx="1">
                        <c:v>1857822</c:v>
                      </c:pt>
                      <c:pt idx="2">
                        <c:v>2026397</c:v>
                      </c:pt>
                      <c:pt idx="3">
                        <c:v>2488127</c:v>
                      </c:pt>
                      <c:pt idx="4">
                        <c:v>2948612</c:v>
                      </c:pt>
                      <c:pt idx="5">
                        <c:v>2784053</c:v>
                      </c:pt>
                      <c:pt idx="6">
                        <c:v>2932437</c:v>
                      </c:pt>
                      <c:pt idx="7">
                        <c:v>3227303</c:v>
                      </c:pt>
                      <c:pt idx="8">
                        <c:v>3940866</c:v>
                      </c:pt>
                      <c:pt idx="9">
                        <c:v>3849979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D05-4395-ABCB-8E20EA6B0A1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1496825</c:v>
                      </c:pt>
                      <c:pt idx="1">
                        <c:v>1844567</c:v>
                      </c:pt>
                      <c:pt idx="2">
                        <c:v>2012285</c:v>
                      </c:pt>
                      <c:pt idx="3">
                        <c:v>2463454</c:v>
                      </c:pt>
                      <c:pt idx="4">
                        <c:v>2914640</c:v>
                      </c:pt>
                      <c:pt idx="5">
                        <c:v>2749411</c:v>
                      </c:pt>
                      <c:pt idx="6">
                        <c:v>2908798</c:v>
                      </c:pt>
                      <c:pt idx="7">
                        <c:v>3202503</c:v>
                      </c:pt>
                      <c:pt idx="8">
                        <c:v>3911282</c:v>
                      </c:pt>
                      <c:pt idx="9">
                        <c:v>3830926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D05-4395-ABCB-8E20EA6B0A17}"/>
                  </c:ext>
                </c:extLst>
              </c15:ser>
            </c15:filteredBarSeries>
          </c:ext>
        </c:extLst>
      </c:barChart>
      <c:catAx>
        <c:axId val="49107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9840"/>
        <c:crosses val="autoZero"/>
        <c:auto val="1"/>
        <c:lblAlgn val="ctr"/>
        <c:lblOffset val="100"/>
        <c:noMultiLvlLbl val="0"/>
      </c:catAx>
      <c:valAx>
        <c:axId val="491069840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7454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924015579836558"/>
          <c:w val="0.85970721467520839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070190 pdt'!$C$36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pdt'!$D$36:$M$36</c:f>
              <c:numCache>
                <c:formatCode>0%</c:formatCode>
                <c:ptCount val="10"/>
                <c:pt idx="0">
                  <c:v>0.63638364200752462</c:v>
                </c:pt>
                <c:pt idx="1">
                  <c:v>0.59866391936364194</c:v>
                </c:pt>
                <c:pt idx="2">
                  <c:v>0.58333978978452894</c:v>
                </c:pt>
                <c:pt idx="3">
                  <c:v>0.59427593527179279</c:v>
                </c:pt>
                <c:pt idx="4">
                  <c:v>0.48604699431461312</c:v>
                </c:pt>
                <c:pt idx="5">
                  <c:v>0.55403938071581249</c:v>
                </c:pt>
                <c:pt idx="6">
                  <c:v>0.49677623082780636</c:v>
                </c:pt>
                <c:pt idx="7">
                  <c:v>0.50778250446270456</c:v>
                </c:pt>
                <c:pt idx="8">
                  <c:v>0.42352315455536932</c:v>
                </c:pt>
                <c:pt idx="9">
                  <c:v>0.46349447620363643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25-4E98-A570-0D93EDE1EB5C}"/>
            </c:ext>
          </c:extLst>
        </c:ser>
        <c:ser>
          <c:idx val="2"/>
          <c:order val="2"/>
          <c:tx>
            <c:strRef>
              <c:f>'Import. 070190 pdt'!$C$37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pdt'!$D$37:$M$37</c:f>
              <c:numCache>
                <c:formatCode>0%</c:formatCode>
                <c:ptCount val="10"/>
                <c:pt idx="0">
                  <c:v>0.16302478324549688</c:v>
                </c:pt>
                <c:pt idx="1">
                  <c:v>0.16040826300905039</c:v>
                </c:pt>
                <c:pt idx="2">
                  <c:v>0.18856522191850855</c:v>
                </c:pt>
                <c:pt idx="3">
                  <c:v>0.20876426323897454</c:v>
                </c:pt>
                <c:pt idx="4">
                  <c:v>0.22068722504012056</c:v>
                </c:pt>
                <c:pt idx="5">
                  <c:v>0.19781555882736429</c:v>
                </c:pt>
                <c:pt idx="6">
                  <c:v>0.25976380737250282</c:v>
                </c:pt>
                <c:pt idx="7">
                  <c:v>0.24695976795485269</c:v>
                </c:pt>
                <c:pt idx="8">
                  <c:v>0.25419286014799791</c:v>
                </c:pt>
                <c:pt idx="9">
                  <c:v>0.28393297729675926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25-4E98-A570-0D93EDE1EB5C}"/>
            </c:ext>
          </c:extLst>
        </c:ser>
        <c:ser>
          <c:idx val="3"/>
          <c:order val="3"/>
          <c:tx>
            <c:strRef>
              <c:f>'Import. 070190 pdt'!$C$38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pdt'!$D$38:$M$38</c:f>
              <c:numCache>
                <c:formatCode>0%</c:formatCode>
                <c:ptCount val="10"/>
                <c:pt idx="0">
                  <c:v>0.16334457134765087</c:v>
                </c:pt>
                <c:pt idx="1">
                  <c:v>0.18902295268330335</c:v>
                </c:pt>
                <c:pt idx="2">
                  <c:v>0.18352474860552992</c:v>
                </c:pt>
                <c:pt idx="3">
                  <c:v>0.15812134991501639</c:v>
                </c:pt>
                <c:pt idx="4">
                  <c:v>0.24388254541458829</c:v>
                </c:pt>
                <c:pt idx="5">
                  <c:v>0.20593753064327439</c:v>
                </c:pt>
                <c:pt idx="6">
                  <c:v>0.21295120747692106</c:v>
                </c:pt>
                <c:pt idx="7">
                  <c:v>0.22182515865414559</c:v>
                </c:pt>
                <c:pt idx="8">
                  <c:v>0.30034058503892291</c:v>
                </c:pt>
                <c:pt idx="9">
                  <c:v>0.23669142091424394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25-4E98-A570-0D93EDE1EB5C}"/>
            </c:ext>
          </c:extLst>
        </c:ser>
        <c:ser>
          <c:idx val="4"/>
          <c:order val="4"/>
          <c:tx>
            <c:strRef>
              <c:f>'Import. 070190 pdt'!$C$39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pdt'!$D$39:$M$39</c:f>
              <c:numCache>
                <c:formatCode>0%</c:formatCode>
                <c:ptCount val="10"/>
                <c:pt idx="0">
                  <c:v>1.694677489377517E-2</c:v>
                </c:pt>
                <c:pt idx="1">
                  <c:v>1.8902779706559618E-2</c:v>
                </c:pt>
                <c:pt idx="2">
                  <c:v>2.0464400608567818E-2</c:v>
                </c:pt>
                <c:pt idx="3">
                  <c:v>1.1878412958824048E-2</c:v>
                </c:pt>
                <c:pt idx="4">
                  <c:v>1.2101626121035932E-2</c:v>
                </c:pt>
                <c:pt idx="5">
                  <c:v>1.3477473309595759E-2</c:v>
                </c:pt>
                <c:pt idx="6">
                  <c:v>1.2476312364084889E-2</c:v>
                </c:pt>
                <c:pt idx="7">
                  <c:v>8.8482550290443756E-3</c:v>
                </c:pt>
                <c:pt idx="8">
                  <c:v>9.6392518801705004E-3</c:v>
                </c:pt>
                <c:pt idx="9">
                  <c:v>6.3745802249830456E-3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25-4E98-A570-0D93EDE1EB5C}"/>
            </c:ext>
          </c:extLst>
        </c:ser>
        <c:ser>
          <c:idx val="5"/>
          <c:order val="5"/>
          <c:tx>
            <c:strRef>
              <c:f>'Import. 070190 pdt'!$C$40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1.8505751834413492E-4</c:v>
                </c:pt>
                <c:pt idx="3">
                  <c:v>8.5727135311019088E-4</c:v>
                </c:pt>
                <c:pt idx="4">
                  <c:v>5.8413924924676421E-3</c:v>
                </c:pt>
                <c:pt idx="5">
                  <c:v>6.7746555112276957E-3</c:v>
                </c:pt>
                <c:pt idx="6">
                  <c:v>4.5208132348623347E-3</c:v>
                </c:pt>
                <c:pt idx="7">
                  <c:v>4.2561854278944369E-3</c:v>
                </c:pt>
                <c:pt idx="8">
                  <c:v>6.0136528367115251E-3</c:v>
                </c:pt>
                <c:pt idx="9">
                  <c:v>4.8511952922340616E-3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25-4E98-A570-0D93EDE1EB5C}"/>
            </c:ext>
          </c:extLst>
        </c:ser>
        <c:ser>
          <c:idx val="6"/>
          <c:order val="6"/>
          <c:tx>
            <c:strRef>
              <c:f>'Import. 070190 pdt'!$C$41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pdt'!$D$41:$M$41</c:f>
              <c:numCache>
                <c:formatCode>0%</c:formatCode>
                <c:ptCount val="10"/>
                <c:pt idx="0">
                  <c:v>2.6759815201037682E-3</c:v>
                </c:pt>
                <c:pt idx="1">
                  <c:v>2.8775630819314231E-3</c:v>
                </c:pt>
                <c:pt idx="2">
                  <c:v>1.6694655588218893E-3</c:v>
                </c:pt>
                <c:pt idx="3">
                  <c:v>1.9335829722518184E-3</c:v>
                </c:pt>
                <c:pt idx="4">
                  <c:v>1.362335905843156E-3</c:v>
                </c:pt>
                <c:pt idx="5">
                  <c:v>1.9428509442887762E-3</c:v>
                </c:pt>
                <c:pt idx="6">
                  <c:v>9.1800778669754888E-4</c:v>
                </c:pt>
                <c:pt idx="7">
                  <c:v>5.2334720353186548E-4</c:v>
                </c:pt>
                <c:pt idx="8">
                  <c:v>8.7265083359850347E-4</c:v>
                </c:pt>
                <c:pt idx="9">
                  <c:v>2.4441691759877131E-3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25-4E98-A570-0D93EDE1EB5C}"/>
            </c:ext>
          </c:extLst>
        </c:ser>
        <c:ser>
          <c:idx val="7"/>
          <c:order val="7"/>
          <c:tx>
            <c:strRef>
              <c:f>'Import. 070190 pdt'!$C$42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pdt'!$D$42:$M$42</c:f>
              <c:numCache>
                <c:formatCode>0%</c:formatCode>
                <c:ptCount val="10"/>
                <c:pt idx="0">
                  <c:v>2.1527523384089445E-3</c:v>
                </c:pt>
                <c:pt idx="1">
                  <c:v>5.4989121670429141E-3</c:v>
                </c:pt>
                <c:pt idx="2">
                  <c:v>4.129990322725507E-3</c:v>
                </c:pt>
                <c:pt idx="3">
                  <c:v>2.5947228577962458E-3</c:v>
                </c:pt>
                <c:pt idx="4">
                  <c:v>1.0604989737544308E-3</c:v>
                </c:pt>
                <c:pt idx="5">
                  <c:v>1.0786432585873904E-3</c:v>
                </c:pt>
                <c:pt idx="6">
                  <c:v>1.6426610358551608E-3</c:v>
                </c:pt>
                <c:pt idx="7">
                  <c:v>1.2031718125010264E-3</c:v>
                </c:pt>
                <c:pt idx="8">
                  <c:v>6.1839199810397006E-4</c:v>
                </c:pt>
                <c:pt idx="9">
                  <c:v>8.8442040852690362E-4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25-4E98-A570-0D93EDE1EB5C}"/>
            </c:ext>
          </c:extLst>
        </c:ser>
        <c:ser>
          <c:idx val="8"/>
          <c:order val="8"/>
          <c:tx>
            <c:strRef>
              <c:f>'Import. 070190 pdt'!$C$43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pdt'!$D$43:$M$43</c:f>
              <c:numCache>
                <c:formatCode>0%</c:formatCode>
                <c:ptCount val="10"/>
                <c:pt idx="0">
                  <c:v>7.6456614860107667E-5</c:v>
                </c:pt>
                <c:pt idx="1">
                  <c:v>1.6578552735407374E-4</c:v>
                </c:pt>
                <c:pt idx="2">
                  <c:v>1.3225443977660844E-4</c:v>
                </c:pt>
                <c:pt idx="3">
                  <c:v>2.2426507971659004E-4</c:v>
                </c:pt>
                <c:pt idx="4">
                  <c:v>1.8313701497518154E-4</c:v>
                </c:pt>
                <c:pt idx="5">
                  <c:v>2.381420181296836E-4</c:v>
                </c:pt>
                <c:pt idx="6">
                  <c:v>1.2549289208941232E-4</c:v>
                </c:pt>
                <c:pt idx="7">
                  <c:v>1.1154824942064628E-4</c:v>
                </c:pt>
                <c:pt idx="8">
                  <c:v>5.9631563214785789E-5</c:v>
                </c:pt>
                <c:pt idx="9">
                  <c:v>5.9013308903762857E-4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25-4E98-A570-0D93EDE1EB5C}"/>
            </c:ext>
          </c:extLst>
        </c:ser>
        <c:ser>
          <c:idx val="9"/>
          <c:order val="9"/>
          <c:tx>
            <c:strRef>
              <c:f>'Import. 070190 pdt'!$C$44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pdt'!$D$44:$M$44</c:f>
              <c:numCache>
                <c:formatCode>0%</c:formatCode>
                <c:ptCount val="10"/>
                <c:pt idx="0">
                  <c:v>1.0064349876107041E-2</c:v>
                </c:pt>
                <c:pt idx="1">
                  <c:v>1.6925195201693166E-2</c:v>
                </c:pt>
                <c:pt idx="2">
                  <c:v>1.0335585771198832E-2</c:v>
                </c:pt>
                <c:pt idx="3">
                  <c:v>1.1978890145077E-2</c:v>
                </c:pt>
                <c:pt idx="4">
                  <c:v>2.2557053963017177E-2</c:v>
                </c:pt>
                <c:pt idx="5">
                  <c:v>1.2801480431586611E-2</c:v>
                </c:pt>
                <c:pt idx="6">
                  <c:v>6.9747448964802995E-3</c:v>
                </c:pt>
                <c:pt idx="7">
                  <c:v>3.2844762329412515E-3</c:v>
                </c:pt>
                <c:pt idx="8">
                  <c:v>4.019421112009391E-4</c:v>
                </c:pt>
                <c:pt idx="9">
                  <c:v>3.496122965865528E-4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25-4E98-A570-0D93EDE1EB5C}"/>
            </c:ext>
          </c:extLst>
        </c:ser>
        <c:ser>
          <c:idx val="10"/>
          <c:order val="10"/>
          <c:tx>
            <c:strRef>
              <c:f>'Import. 070190 pdt'!$C$45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pdt'!$D$45:$M$45</c:f>
              <c:numCache>
                <c:formatCode>0%</c:formatCode>
                <c:ptCount val="10"/>
                <c:pt idx="0">
                  <c:v>3.5901366977789683E-5</c:v>
                </c:pt>
                <c:pt idx="1">
                  <c:v>1.0711467514110608E-4</c:v>
                </c:pt>
                <c:pt idx="2">
                  <c:v>0</c:v>
                </c:pt>
                <c:pt idx="3">
                  <c:v>2.4114524700708605E-5</c:v>
                </c:pt>
                <c:pt idx="4">
                  <c:v>4.7819109465741848E-5</c:v>
                </c:pt>
                <c:pt idx="5">
                  <c:v>3.3763725044027538E-5</c:v>
                </c:pt>
                <c:pt idx="6">
                  <c:v>3.4101329372122917E-5</c:v>
                </c:pt>
                <c:pt idx="7">
                  <c:v>1.1743551814006928E-4</c:v>
                </c:pt>
                <c:pt idx="8">
                  <c:v>2.1568863290454433E-5</c:v>
                </c:pt>
                <c:pt idx="9">
                  <c:v>9.2987520191668572E-5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25-4E98-A570-0D93EDE1EB5C}"/>
            </c:ext>
          </c:extLst>
        </c:ser>
        <c:ser>
          <c:idx val="11"/>
          <c:order val="11"/>
          <c:tx>
            <c:strRef>
              <c:f>'Import. 070190 pdt'!$C$46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pdt'!$D$46:$M$46</c:f>
              <c:numCache>
                <c:formatCode>0%</c:formatCode>
                <c:ptCount val="10"/>
                <c:pt idx="0">
                  <c:v>5.2947867890947601E-3</c:v>
                </c:pt>
                <c:pt idx="1">
                  <c:v>7.4275145842820252E-3</c:v>
                </c:pt>
                <c:pt idx="2">
                  <c:v>7.6534854719978365E-3</c:v>
                </c:pt>
                <c:pt idx="3">
                  <c:v>9.3471916827396664E-3</c:v>
                </c:pt>
                <c:pt idx="4">
                  <c:v>6.2293716501187679E-3</c:v>
                </c:pt>
                <c:pt idx="5">
                  <c:v>5.8605206150888654E-3</c:v>
                </c:pt>
                <c:pt idx="6">
                  <c:v>3.8166207833279964E-3</c:v>
                </c:pt>
                <c:pt idx="7">
                  <c:v>5.0881494548234239E-3</c:v>
                </c:pt>
                <c:pt idx="8">
                  <c:v>4.3163101714191751E-3</c:v>
                </c:pt>
                <c:pt idx="9">
                  <c:v>2.9402757781276208E-4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725-4E98-A570-0D93EDE1E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66312"/>
        <c:axId val="49106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0.99470521321090521</c:v>
                      </c:pt>
                      <c:pt idx="1">
                        <c:v>0.99257248541571796</c:v>
                      </c:pt>
                      <c:pt idx="2">
                        <c:v>0.99234651452800227</c:v>
                      </c:pt>
                      <c:pt idx="3">
                        <c:v>0.99065280831726044</c:v>
                      </c:pt>
                      <c:pt idx="4">
                        <c:v>0.99377062834988117</c:v>
                      </c:pt>
                      <c:pt idx="5">
                        <c:v>0.99413947938491121</c:v>
                      </c:pt>
                      <c:pt idx="6">
                        <c:v>0.99618337921667199</c:v>
                      </c:pt>
                      <c:pt idx="7">
                        <c:v>0.99491185054517639</c:v>
                      </c:pt>
                      <c:pt idx="8">
                        <c:v>0.99568368982858069</c:v>
                      </c:pt>
                      <c:pt idx="9">
                        <c:v>0.99970597242218728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725-4E98-A570-0D93EDE1EB5C}"/>
                  </c:ext>
                </c:extLst>
              </c15:ser>
            </c15:filteredBarSeries>
          </c:ext>
        </c:extLst>
      </c:barChart>
      <c:catAx>
        <c:axId val="491066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3960"/>
        <c:crosses val="autoZero"/>
        <c:auto val="1"/>
        <c:lblAlgn val="ctr"/>
        <c:lblOffset val="100"/>
        <c:noMultiLvlLbl val="0"/>
      </c:catAx>
      <c:valAx>
        <c:axId val="491063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6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1197986514324"/>
          <c:y val="0.76924015579836558"/>
          <c:w val="0.8661862961944824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40-498C-A6BA-61BCA7862AC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40-498C-A6BA-61BCA7862AC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40-498C-A6BA-61BCA7862AC5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40-498C-A6BA-61BCA7862AC5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B40-498C-A6BA-61BCA7862AC5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B40-498C-A6BA-61BCA7862AC5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B40-498C-A6BA-61BCA7862AC5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B40-498C-A6BA-61BCA7862A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B40-498C-A6BA-61BCA7862AC5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B40-498C-A6BA-61BCA7862AC5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B40-498C-A6BA-61BCA7862AC5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EB40-498C-A6BA-61BCA7862AC5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B40-498C-A6BA-61BCA7862AC5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B40-498C-A6BA-61BCA7862AC5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B40-498C-A6BA-61BCA7862AC5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B40-498C-A6BA-61BCA7862AC5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B40-498C-A6BA-61BCA7862AC5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B40-498C-A6BA-61BCA7862AC5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B40-498C-A6BA-61BCA7862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compo.'!$C$26:$C$35</c15:sqref>
                  </c15:fullRef>
                </c:ext>
              </c:extLst>
              <c:f>'Import. TBB fruits compo.'!$C$28:$C$35</c:f>
              <c:strCache>
                <c:ptCount val="8"/>
                <c:pt idx="0">
                  <c:v>0810 - Fruits rouges</c:v>
                </c:pt>
                <c:pt idx="1">
                  <c:v>0803 - Bananes</c:v>
                </c:pt>
                <c:pt idx="2">
                  <c:v>0804 - Fruits exotiques</c:v>
                </c:pt>
                <c:pt idx="3">
                  <c:v>Fruits conservés</c:v>
                </c:pt>
                <c:pt idx="4">
                  <c:v>0811 - Fruits congelés</c:v>
                </c:pt>
                <c:pt idx="5">
                  <c:v>0802 - Fruits à coques</c:v>
                </c:pt>
                <c:pt idx="6">
                  <c:v>0805 - Agrumes</c:v>
                </c:pt>
                <c:pt idx="7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compo.'!$M$26:$M$35</c15:sqref>
                  </c15:fullRef>
                </c:ext>
              </c:extLst>
              <c:f>'Import. TBB fruits compo.'!$M$28:$M$35</c:f>
              <c:numCache>
                <c:formatCode>0%</c:formatCode>
                <c:ptCount val="8"/>
                <c:pt idx="0">
                  <c:v>0.21334654922101334</c:v>
                </c:pt>
                <c:pt idx="1">
                  <c:v>0.20643977726170834</c:v>
                </c:pt>
                <c:pt idx="2">
                  <c:v>9.4496680166924668E-2</c:v>
                </c:pt>
                <c:pt idx="3">
                  <c:v>0.10960398189328521</c:v>
                </c:pt>
                <c:pt idx="4">
                  <c:v>8.070522449354614E-2</c:v>
                </c:pt>
                <c:pt idx="5">
                  <c:v>7.0948578895344477E-2</c:v>
                </c:pt>
                <c:pt idx="6">
                  <c:v>7.0502884308484642E-2</c:v>
                </c:pt>
                <c:pt idx="7">
                  <c:v>0.15395632375969318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EB40-498C-A6BA-61BCA7862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0D-4066-9C16-4BDCCBE977ED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0D-4066-9C16-4BDCCBE977ED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0D-4066-9C16-4BDCCBE977ED}"/>
              </c:ext>
            </c:extLst>
          </c:dPt>
          <c:dPt>
            <c:idx val="3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0D-4066-9C16-4BDCCBE977E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0D-4066-9C16-4BDCCBE977ED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0D-4066-9C16-4BDCCBE977ED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00D-4066-9C16-4BDCCBE977ED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00D-4066-9C16-4BDCCBE977ED}"/>
              </c:ext>
            </c:extLst>
          </c:dPt>
          <c:dPt>
            <c:idx val="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00D-4066-9C16-4BDCCBE977ED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00D-4066-9C16-4BDCCBE977ED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00D-4066-9C16-4BDCCBE977ED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00D-4066-9C16-4BDCCBE977ED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00D-4066-9C16-4BDCCBE977E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00D-4066-9C16-4BDCCBE977E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00D-4066-9C16-4BDCCBE977ED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00D-4066-9C16-4BDCCBE977ED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00D-4066-9C16-4BDCCBE977ED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00D-4066-9C16-4BDCCBE977ED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00D-4066-9C16-4BDCCBE977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compo.'!$C$61:$C$70</c15:sqref>
                  </c15:fullRef>
                </c:ext>
              </c:extLst>
              <c:f>'Import. TBB fruits compo.'!$C$63:$C$70</c:f>
              <c:strCache>
                <c:ptCount val="8"/>
                <c:pt idx="0">
                  <c:v>Fruits conservés</c:v>
                </c:pt>
                <c:pt idx="1">
                  <c:v>0809 - Fruits à noyau</c:v>
                </c:pt>
                <c:pt idx="2">
                  <c:v>0808 - Pommes, poires, coings</c:v>
                </c:pt>
                <c:pt idx="3">
                  <c:v>0807 - Melons, pastèques et papayes</c:v>
                </c:pt>
                <c:pt idx="4">
                  <c:v>0810 - Fruits rouges</c:v>
                </c:pt>
                <c:pt idx="5">
                  <c:v>0804 - Fruits exotiques</c:v>
                </c:pt>
                <c:pt idx="6">
                  <c:v>0803 - Bananes</c:v>
                </c:pt>
                <c:pt idx="7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compo.'!$M$61:$M$70</c15:sqref>
                  </c15:fullRef>
                </c:ext>
              </c:extLst>
              <c:f>'Import. TBB fruits compo.'!$M$63:$M$70</c:f>
              <c:numCache>
                <c:formatCode>0%</c:formatCode>
                <c:ptCount val="8"/>
                <c:pt idx="0">
                  <c:v>0.22888391230205715</c:v>
                </c:pt>
                <c:pt idx="1">
                  <c:v>0.14241951520991331</c:v>
                </c:pt>
                <c:pt idx="2">
                  <c:v>0.11144098073980965</c:v>
                </c:pt>
                <c:pt idx="3">
                  <c:v>0.10608937474109845</c:v>
                </c:pt>
                <c:pt idx="4">
                  <c:v>7.7861009147523336E-2</c:v>
                </c:pt>
                <c:pt idx="5">
                  <c:v>6.0258444104318687E-2</c:v>
                </c:pt>
                <c:pt idx="6">
                  <c:v>5.714299959989308E-2</c:v>
                </c:pt>
                <c:pt idx="7">
                  <c:v>0.21590376415538634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700D-4066-9C16-4BDCCBE97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0803 - bananes'!$C$7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bananes'!$D$7:$M$7</c:f>
              <c:numCache>
                <c:formatCode>0</c:formatCode>
                <c:ptCount val="10"/>
                <c:pt idx="0">
                  <c:v>496505</c:v>
                </c:pt>
                <c:pt idx="1">
                  <c:v>452850</c:v>
                </c:pt>
                <c:pt idx="2">
                  <c:v>505069</c:v>
                </c:pt>
                <c:pt idx="3">
                  <c:v>428487</c:v>
                </c:pt>
                <c:pt idx="4">
                  <c:v>400658</c:v>
                </c:pt>
                <c:pt idx="5">
                  <c:v>379069</c:v>
                </c:pt>
                <c:pt idx="6">
                  <c:v>371030</c:v>
                </c:pt>
                <c:pt idx="7">
                  <c:v>296411</c:v>
                </c:pt>
                <c:pt idx="8">
                  <c:v>310620</c:v>
                </c:pt>
                <c:pt idx="9">
                  <c:v>375748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1-48BA-8786-D7DBDAF9FA8A}"/>
            </c:ext>
          </c:extLst>
        </c:ser>
        <c:ser>
          <c:idx val="3"/>
          <c:order val="3"/>
          <c:tx>
            <c:strRef>
              <c:f>'Import. 0803 - bananes'!$C$8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bananes'!$D$8:$M$8</c:f>
              <c:numCache>
                <c:formatCode>0</c:formatCode>
                <c:ptCount val="10"/>
                <c:pt idx="0">
                  <c:v>254584</c:v>
                </c:pt>
                <c:pt idx="1">
                  <c:v>199095</c:v>
                </c:pt>
                <c:pt idx="2">
                  <c:v>182513</c:v>
                </c:pt>
                <c:pt idx="3">
                  <c:v>215038</c:v>
                </c:pt>
                <c:pt idx="4">
                  <c:v>182038</c:v>
                </c:pt>
                <c:pt idx="5">
                  <c:v>201330</c:v>
                </c:pt>
                <c:pt idx="6">
                  <c:v>187802</c:v>
                </c:pt>
                <c:pt idx="7">
                  <c:v>175079</c:v>
                </c:pt>
                <c:pt idx="8">
                  <c:v>174464</c:v>
                </c:pt>
                <c:pt idx="9">
                  <c:v>156985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31-48BA-8786-D7DBDAF9FA8A}"/>
            </c:ext>
          </c:extLst>
        </c:ser>
        <c:ser>
          <c:idx val="4"/>
          <c:order val="4"/>
          <c:tx>
            <c:strRef>
              <c:f>'Import. 0803 - bananes'!$C$9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bananes'!$D$9:$M$9</c:f>
              <c:numCache>
                <c:formatCode>0</c:formatCode>
                <c:ptCount val="10"/>
                <c:pt idx="0">
                  <c:v>139794</c:v>
                </c:pt>
                <c:pt idx="1">
                  <c:v>168599</c:v>
                </c:pt>
                <c:pt idx="2">
                  <c:v>250669</c:v>
                </c:pt>
                <c:pt idx="3">
                  <c:v>260666</c:v>
                </c:pt>
                <c:pt idx="4">
                  <c:v>159143</c:v>
                </c:pt>
                <c:pt idx="5">
                  <c:v>169362</c:v>
                </c:pt>
                <c:pt idx="6">
                  <c:v>129161</c:v>
                </c:pt>
                <c:pt idx="7">
                  <c:v>153295</c:v>
                </c:pt>
                <c:pt idx="8">
                  <c:v>181100</c:v>
                </c:pt>
                <c:pt idx="9">
                  <c:v>150913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31-48BA-8786-D7DBDAF9FA8A}"/>
            </c:ext>
          </c:extLst>
        </c:ser>
        <c:ser>
          <c:idx val="5"/>
          <c:order val="5"/>
          <c:tx>
            <c:strRef>
              <c:f>'Import. 0803 - bananes'!$C$10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bananes'!$D$10:$M$10</c:f>
              <c:numCache>
                <c:formatCode>0</c:formatCode>
                <c:ptCount val="10"/>
                <c:pt idx="0">
                  <c:v>114542</c:v>
                </c:pt>
                <c:pt idx="1">
                  <c:v>120450</c:v>
                </c:pt>
                <c:pt idx="2">
                  <c:v>121868</c:v>
                </c:pt>
                <c:pt idx="3">
                  <c:v>99711</c:v>
                </c:pt>
                <c:pt idx="4">
                  <c:v>128637</c:v>
                </c:pt>
                <c:pt idx="5">
                  <c:v>134736</c:v>
                </c:pt>
                <c:pt idx="6">
                  <c:v>140345</c:v>
                </c:pt>
                <c:pt idx="7">
                  <c:v>144300</c:v>
                </c:pt>
                <c:pt idx="8">
                  <c:v>130353</c:v>
                </c:pt>
                <c:pt idx="9">
                  <c:v>126665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31-48BA-8786-D7DBDAF9FA8A}"/>
            </c:ext>
          </c:extLst>
        </c:ser>
        <c:ser>
          <c:idx val="6"/>
          <c:order val="6"/>
          <c:tx>
            <c:strRef>
              <c:f>'Import. 0803 - bananes'!$C$11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bananes'!$D$11:$M$11</c:f>
              <c:numCache>
                <c:formatCode>0</c:formatCode>
                <c:ptCount val="10"/>
                <c:pt idx="0">
                  <c:v>45358</c:v>
                </c:pt>
                <c:pt idx="1">
                  <c:v>68725</c:v>
                </c:pt>
                <c:pt idx="2">
                  <c:v>86181</c:v>
                </c:pt>
                <c:pt idx="3">
                  <c:v>88967</c:v>
                </c:pt>
                <c:pt idx="4">
                  <c:v>80726</c:v>
                </c:pt>
                <c:pt idx="5">
                  <c:v>83089</c:v>
                </c:pt>
                <c:pt idx="6">
                  <c:v>95989</c:v>
                </c:pt>
                <c:pt idx="7">
                  <c:v>95575</c:v>
                </c:pt>
                <c:pt idx="8">
                  <c:v>107077</c:v>
                </c:pt>
                <c:pt idx="9">
                  <c:v>95418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31-48BA-8786-D7DBDAF9FA8A}"/>
            </c:ext>
          </c:extLst>
        </c:ser>
        <c:ser>
          <c:idx val="7"/>
          <c:order val="7"/>
          <c:tx>
            <c:strRef>
              <c:f>'Import. 0803 - bananes'!$C$12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bananes'!$D$12:$M$12</c:f>
              <c:numCache>
                <c:formatCode>0</c:formatCode>
                <c:ptCount val="10"/>
                <c:pt idx="0">
                  <c:v>6954</c:v>
                </c:pt>
                <c:pt idx="1">
                  <c:v>5562</c:v>
                </c:pt>
                <c:pt idx="2">
                  <c:v>826</c:v>
                </c:pt>
                <c:pt idx="3">
                  <c:v>7073</c:v>
                </c:pt>
                <c:pt idx="4">
                  <c:v>7097</c:v>
                </c:pt>
                <c:pt idx="5">
                  <c:v>7428</c:v>
                </c:pt>
                <c:pt idx="6">
                  <c:v>5300</c:v>
                </c:pt>
                <c:pt idx="7">
                  <c:v>7774</c:v>
                </c:pt>
                <c:pt idx="8">
                  <c:v>25302</c:v>
                </c:pt>
                <c:pt idx="9">
                  <c:v>55553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31-48BA-8786-D7DBDAF9FA8A}"/>
            </c:ext>
          </c:extLst>
        </c:ser>
        <c:ser>
          <c:idx val="8"/>
          <c:order val="8"/>
          <c:tx>
            <c:strRef>
              <c:f>'Import. 0803 - bananes'!$C$13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bananes'!$D$13:$M$13</c:f>
              <c:numCache>
                <c:formatCode>0</c:formatCode>
                <c:ptCount val="10"/>
                <c:pt idx="0">
                  <c:v>86868</c:v>
                </c:pt>
                <c:pt idx="1">
                  <c:v>99833</c:v>
                </c:pt>
                <c:pt idx="2">
                  <c:v>81354</c:v>
                </c:pt>
                <c:pt idx="3">
                  <c:v>79005</c:v>
                </c:pt>
                <c:pt idx="4">
                  <c:v>58040</c:v>
                </c:pt>
                <c:pt idx="5">
                  <c:v>75474</c:v>
                </c:pt>
                <c:pt idx="6">
                  <c:v>56568</c:v>
                </c:pt>
                <c:pt idx="7">
                  <c:v>44930</c:v>
                </c:pt>
                <c:pt idx="8">
                  <c:v>44455</c:v>
                </c:pt>
                <c:pt idx="9">
                  <c:v>51656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31-48BA-8786-D7DBDAF9FA8A}"/>
            </c:ext>
          </c:extLst>
        </c:ser>
        <c:ser>
          <c:idx val="9"/>
          <c:order val="9"/>
          <c:tx>
            <c:strRef>
              <c:f>'Import. 0803 - bananes'!$C$14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bananes'!$D$14:$M$14</c:f>
              <c:numCache>
                <c:formatCode>0</c:formatCode>
                <c:ptCount val="10"/>
                <c:pt idx="0">
                  <c:v>11458</c:v>
                </c:pt>
                <c:pt idx="1">
                  <c:v>16574</c:v>
                </c:pt>
                <c:pt idx="2">
                  <c:v>19287</c:v>
                </c:pt>
                <c:pt idx="3">
                  <c:v>15720</c:v>
                </c:pt>
                <c:pt idx="4">
                  <c:v>34090</c:v>
                </c:pt>
                <c:pt idx="5">
                  <c:v>26711</c:v>
                </c:pt>
                <c:pt idx="6">
                  <c:v>24951</c:v>
                </c:pt>
                <c:pt idx="7">
                  <c:v>16725</c:v>
                </c:pt>
                <c:pt idx="8">
                  <c:v>26764</c:v>
                </c:pt>
                <c:pt idx="9">
                  <c:v>31603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31-48BA-8786-D7DBDAF9FA8A}"/>
            </c:ext>
          </c:extLst>
        </c:ser>
        <c:ser>
          <c:idx val="10"/>
          <c:order val="10"/>
          <c:tx>
            <c:strRef>
              <c:f>'Import. 0803 - bananes'!$C$15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bananes'!$D$15:$M$15</c:f>
              <c:numCache>
                <c:formatCode>0</c:formatCode>
                <c:ptCount val="10"/>
                <c:pt idx="0">
                  <c:v>11112</c:v>
                </c:pt>
                <c:pt idx="1">
                  <c:v>18996</c:v>
                </c:pt>
                <c:pt idx="2">
                  <c:v>21741</c:v>
                </c:pt>
                <c:pt idx="3">
                  <c:v>16463</c:v>
                </c:pt>
                <c:pt idx="4">
                  <c:v>18321</c:v>
                </c:pt>
                <c:pt idx="5">
                  <c:v>29818</c:v>
                </c:pt>
                <c:pt idx="6">
                  <c:v>38373</c:v>
                </c:pt>
                <c:pt idx="7">
                  <c:v>37723</c:v>
                </c:pt>
                <c:pt idx="8">
                  <c:v>32164</c:v>
                </c:pt>
                <c:pt idx="9">
                  <c:v>29355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31-48BA-8786-D7DBDAF9FA8A}"/>
            </c:ext>
          </c:extLst>
        </c:ser>
        <c:ser>
          <c:idx val="11"/>
          <c:order val="11"/>
          <c:tx>
            <c:strRef>
              <c:f>'Import. 0803 - bananes'!$C$16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bananes'!$D$16:$M$16</c:f>
              <c:numCache>
                <c:formatCode>0</c:formatCode>
                <c:ptCount val="10"/>
                <c:pt idx="0">
                  <c:v>35106</c:v>
                </c:pt>
                <c:pt idx="1">
                  <c:v>46242</c:v>
                </c:pt>
                <c:pt idx="2">
                  <c:v>38260</c:v>
                </c:pt>
                <c:pt idx="3">
                  <c:v>39041</c:v>
                </c:pt>
                <c:pt idx="4">
                  <c:v>39936</c:v>
                </c:pt>
                <c:pt idx="5">
                  <c:v>37224</c:v>
                </c:pt>
                <c:pt idx="6">
                  <c:v>31150</c:v>
                </c:pt>
                <c:pt idx="7">
                  <c:v>18307</c:v>
                </c:pt>
                <c:pt idx="8">
                  <c:v>19628</c:v>
                </c:pt>
                <c:pt idx="9">
                  <c:v>21901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E31-48BA-8786-D7DBDAF9FA8A}"/>
            </c:ext>
          </c:extLst>
        </c:ser>
        <c:ser>
          <c:idx val="13"/>
          <c:order val="12"/>
          <c:tx>
            <c:strRef>
              <c:f>'Import. 0803 - bananes'!$C$18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bananes'!$D$18:$M$18</c:f>
              <c:numCache>
                <c:formatCode>0</c:formatCode>
                <c:ptCount val="10"/>
                <c:pt idx="0">
                  <c:v>66696</c:v>
                </c:pt>
                <c:pt idx="1">
                  <c:v>114536</c:v>
                </c:pt>
                <c:pt idx="2">
                  <c:v>130580</c:v>
                </c:pt>
                <c:pt idx="3">
                  <c:v>98195</c:v>
                </c:pt>
                <c:pt idx="4">
                  <c:v>67735</c:v>
                </c:pt>
                <c:pt idx="5">
                  <c:v>66214</c:v>
                </c:pt>
                <c:pt idx="6">
                  <c:v>58086</c:v>
                </c:pt>
                <c:pt idx="7">
                  <c:v>48553</c:v>
                </c:pt>
                <c:pt idx="8">
                  <c:v>27270</c:v>
                </c:pt>
                <c:pt idx="9">
                  <c:v>25892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31-48BA-8786-D7DBDAF9FA8A}"/>
            </c:ext>
          </c:extLst>
        </c:ser>
        <c:ser>
          <c:idx val="12"/>
          <c:order val="13"/>
          <c:tx>
            <c:strRef>
              <c:f>'Import. 0803 - bananes'!$C$17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bananes'!$D$17:$M$17</c:f>
              <c:numCache>
                <c:formatCode>0</c:formatCode>
                <c:ptCount val="10"/>
                <c:pt idx="0">
                  <c:v>4072</c:v>
                </c:pt>
                <c:pt idx="1">
                  <c:v>5841</c:v>
                </c:pt>
                <c:pt idx="2">
                  <c:v>1219</c:v>
                </c:pt>
                <c:pt idx="3">
                  <c:v>11458</c:v>
                </c:pt>
                <c:pt idx="4">
                  <c:v>3408</c:v>
                </c:pt>
                <c:pt idx="5">
                  <c:v>3684</c:v>
                </c:pt>
                <c:pt idx="6">
                  <c:v>5662</c:v>
                </c:pt>
                <c:pt idx="7">
                  <c:v>6891</c:v>
                </c:pt>
                <c:pt idx="8">
                  <c:v>8333</c:v>
                </c:pt>
                <c:pt idx="9">
                  <c:v>8582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E31-48BA-8786-D7DBDAF9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075328"/>
        <c:axId val="491071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1273049</c:v>
                      </c:pt>
                      <c:pt idx="1">
                        <c:v>1317303</c:v>
                      </c:pt>
                      <c:pt idx="2">
                        <c:v>1439567</c:v>
                      </c:pt>
                      <c:pt idx="3">
                        <c:v>1359824</c:v>
                      </c:pt>
                      <c:pt idx="4">
                        <c:v>1179829</c:v>
                      </c:pt>
                      <c:pt idx="5">
                        <c:v>1214139</c:v>
                      </c:pt>
                      <c:pt idx="6">
                        <c:v>1144417</c:v>
                      </c:pt>
                      <c:pt idx="7">
                        <c:v>1045563</c:v>
                      </c:pt>
                      <c:pt idx="8">
                        <c:v>1087530</c:v>
                      </c:pt>
                      <c:pt idx="9">
                        <c:v>1130271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E31-48BA-8786-D7DBDAF9FA8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69806</c:v>
                      </c:pt>
                      <c:pt idx="1">
                        <c:v>104672</c:v>
                      </c:pt>
                      <c:pt idx="2">
                        <c:v>125933</c:v>
                      </c:pt>
                      <c:pt idx="3">
                        <c:v>134267</c:v>
                      </c:pt>
                      <c:pt idx="4">
                        <c:v>110229</c:v>
                      </c:pt>
                      <c:pt idx="5">
                        <c:v>124934</c:v>
                      </c:pt>
                      <c:pt idx="6">
                        <c:v>153513</c:v>
                      </c:pt>
                      <c:pt idx="7">
                        <c:v>156903</c:v>
                      </c:pt>
                      <c:pt idx="8">
                        <c:v>160174</c:v>
                      </c:pt>
                      <c:pt idx="9">
                        <c:v>146313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E31-48BA-8786-D7DBDAF9FA8A}"/>
                  </c:ext>
                </c:extLst>
              </c15:ser>
            </c15:filteredBarSeries>
          </c:ext>
        </c:extLst>
      </c:barChart>
      <c:catAx>
        <c:axId val="49107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71800"/>
        <c:crosses val="autoZero"/>
        <c:auto val="1"/>
        <c:lblAlgn val="ctr"/>
        <c:lblOffset val="100"/>
        <c:noMultiLvlLbl val="0"/>
      </c:catAx>
      <c:valAx>
        <c:axId val="4910718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107532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04781555016707"/>
          <c:y val="0.76871116243030124"/>
          <c:w val="0.86788833864414117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0B05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fruits et légumes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0728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38" b="96456" l="3505" r="98832">
                        <a14:foregroundMark x1="27336" y1="18987" x2="27336" y2="18987"/>
                        <a14:foregroundMark x1="27336" y1="3291" x2="27336" y2="3291"/>
                        <a14:foregroundMark x1="3738" y1="28608" x2="3738" y2="28608"/>
                        <a14:foregroundMark x1="12383" y1="23544" x2="12383" y2="23544"/>
                        <a14:foregroundMark x1="68925" y1="46076" x2="68925" y2="46076"/>
                        <a14:foregroundMark x1="76636" y1="47848" x2="76636" y2="47848"/>
                        <a14:foregroundMark x1="93692" y1="60000" x2="93692" y2="60000"/>
                        <a14:foregroundMark x1="98832" y1="60000" x2="98832" y2="60000"/>
                        <a14:foregroundMark x1="87383" y1="72152" x2="87383" y2="72152"/>
                        <a14:foregroundMark x1="73131" y1="62025" x2="73131" y2="62025"/>
                        <a14:foregroundMark x1="56776" y1="63291" x2="56776" y2="63291"/>
                        <a14:foregroundMark x1="64252" y1="74430" x2="64252" y2="74430"/>
                        <a14:foregroundMark x1="71495" y1="92152" x2="71495" y2="92152"/>
                        <a14:foregroundMark x1="77570" y1="96456" x2="77570" y2="9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407" y="4473346"/>
            <a:ext cx="1184781" cy="10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04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888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684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57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7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13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4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667397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6291652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887735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9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6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3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Belgique– Fruits et légumes Source : douane belge,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60" r:id="rId5"/>
    <p:sldLayoutId id="214748365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0B05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Belgique– Fruits et légumes Source : douane belge,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25909" y="4279515"/>
            <a:ext cx="2752253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Belgique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535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0803 – Bananes (en volume)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12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négligeable</a:t>
            </a:r>
            <a:r>
              <a:rPr lang="fr-FR" dirty="0" smtClean="0"/>
              <a:t>. Le marché de la </a:t>
            </a:r>
            <a:r>
              <a:rPr lang="fr-FR" i="1" dirty="0" smtClean="0"/>
              <a:t>Banane</a:t>
            </a:r>
            <a:r>
              <a:rPr lang="fr-FR" dirty="0" smtClean="0"/>
              <a:t> est dominé par les acteurs sud-américains.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972388"/>
              </p:ext>
            </p:extLst>
          </p:nvPr>
        </p:nvGraphicFramePr>
        <p:xfrm>
          <a:off x="166797" y="1763597"/>
          <a:ext cx="5908078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2834"/>
              </p:ext>
            </p:extLst>
          </p:nvPr>
        </p:nvGraphicFramePr>
        <p:xfrm>
          <a:off x="6074875" y="1763597"/>
          <a:ext cx="5950327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1080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384486" y="3073749"/>
            <a:ext cx="5423027" cy="710502"/>
          </a:xfrm>
        </p:spPr>
        <p:txBody>
          <a:bodyPr>
            <a:normAutofit/>
          </a:bodyPr>
          <a:lstStyle/>
          <a:p>
            <a:r>
              <a:rPr lang="fr-FR" dirty="0" smtClean="0"/>
              <a:t>0809 – Fruits à noyau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1433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0809 – Fruits à noyau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belges </a:t>
            </a:r>
            <a:r>
              <a:rPr lang="fr-FR" dirty="0" smtClean="0"/>
              <a:t>ont </a:t>
            </a:r>
            <a:r>
              <a:rPr lang="fr-FR" dirty="0"/>
              <a:t>fortement chuté </a:t>
            </a:r>
            <a:r>
              <a:rPr lang="fr-FR" dirty="0" smtClean="0"/>
              <a:t>depuis 2017. La </a:t>
            </a:r>
            <a:r>
              <a:rPr lang="fr-FR" dirty="0"/>
              <a:t>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a renforcé sa part de marché à </a:t>
            </a:r>
            <a:r>
              <a:rPr lang="fr-FR" dirty="0" smtClean="0"/>
              <a:t>15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866409"/>
              </p:ext>
            </p:extLst>
          </p:nvPr>
        </p:nvGraphicFramePr>
        <p:xfrm>
          <a:off x="166798" y="1763597"/>
          <a:ext cx="5926014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615045"/>
              </p:ext>
            </p:extLst>
          </p:nvPr>
        </p:nvGraphicFramePr>
        <p:xfrm>
          <a:off x="6092811" y="1743660"/>
          <a:ext cx="5932391" cy="394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807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belges continuent de progresser en valeur. La France est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les Pays-Bas avec une part de marché </a:t>
            </a:r>
            <a:r>
              <a:rPr lang="fr-FR" dirty="0" smtClean="0"/>
              <a:t>de 15 %.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312656"/>
              </p:ext>
            </p:extLst>
          </p:nvPr>
        </p:nvGraphicFramePr>
        <p:xfrm>
          <a:off x="166797" y="1763597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773190"/>
              </p:ext>
            </p:extLst>
          </p:nvPr>
        </p:nvGraphicFramePr>
        <p:xfrm>
          <a:off x="6102035" y="1763597"/>
          <a:ext cx="591678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71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747801" y="3114489"/>
            <a:ext cx="2696397" cy="62902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Légumes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302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Légumes : 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 de terre </a:t>
            </a:r>
            <a:r>
              <a:rPr lang="fr-FR" dirty="0"/>
              <a:t>représente </a:t>
            </a:r>
            <a:r>
              <a:rPr lang="fr-FR" dirty="0" smtClean="0"/>
              <a:t>27 % </a:t>
            </a:r>
            <a:r>
              <a:rPr lang="fr-FR" dirty="0"/>
              <a:t>des importations belges de légumes et </a:t>
            </a:r>
            <a:r>
              <a:rPr lang="fr-FR" dirty="0" smtClean="0"/>
              <a:t>47 % </a:t>
            </a:r>
            <a:r>
              <a:rPr lang="fr-FR" dirty="0"/>
              <a:t>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871657"/>
              </p:ext>
            </p:extLst>
          </p:nvPr>
        </p:nvGraphicFramePr>
        <p:xfrm>
          <a:off x="166797" y="1763598"/>
          <a:ext cx="593523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486830"/>
              </p:ext>
            </p:extLst>
          </p:nvPr>
        </p:nvGraphicFramePr>
        <p:xfrm>
          <a:off x="6102035" y="1763597"/>
          <a:ext cx="5916789" cy="3940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480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37576" y="3064695"/>
            <a:ext cx="6916848" cy="728609"/>
          </a:xfrm>
        </p:spPr>
        <p:txBody>
          <a:bodyPr>
            <a:normAutofit/>
          </a:bodyPr>
          <a:lstStyle/>
          <a:p>
            <a:r>
              <a:rPr lang="fr-FR" dirty="0" smtClean="0"/>
              <a:t>070190 – Pommes de terre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210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070190 – Pommes de terre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a une part de marché de 46 </a:t>
            </a:r>
            <a:r>
              <a:rPr lang="fr-FR" dirty="0" smtClean="0"/>
              <a:t>% en 2024, contre 64 % en 2015.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549088"/>
              </p:ext>
            </p:extLst>
          </p:nvPr>
        </p:nvGraphicFramePr>
        <p:xfrm>
          <a:off x="166797" y="1763597"/>
          <a:ext cx="5926185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423327"/>
              </p:ext>
            </p:extLst>
          </p:nvPr>
        </p:nvGraphicFramePr>
        <p:xfrm>
          <a:off x="6092981" y="1763596"/>
          <a:ext cx="5925843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142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5218581" y="3109962"/>
            <a:ext cx="1754837" cy="63807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Fruits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86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Fruits et légumes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Fruits : principaux postes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Fruits conservés </a:t>
            </a:r>
            <a:r>
              <a:rPr lang="fr-FR" dirty="0"/>
              <a:t>représente </a:t>
            </a:r>
            <a:r>
              <a:rPr lang="fr-FR" dirty="0" smtClean="0"/>
              <a:t>11 % </a:t>
            </a:r>
            <a:r>
              <a:rPr lang="fr-FR" dirty="0"/>
              <a:t>des importations </a:t>
            </a:r>
            <a:r>
              <a:rPr lang="fr-FR" dirty="0" smtClean="0"/>
              <a:t>belges </a:t>
            </a:r>
            <a:r>
              <a:rPr lang="fr-FR" dirty="0"/>
              <a:t>de fruits et </a:t>
            </a:r>
            <a:r>
              <a:rPr lang="fr-FR" dirty="0" smtClean="0"/>
              <a:t>23 % </a:t>
            </a:r>
            <a:r>
              <a:rPr lang="fr-FR" dirty="0"/>
              <a:t>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717593"/>
              </p:ext>
            </p:extLst>
          </p:nvPr>
        </p:nvGraphicFramePr>
        <p:xfrm>
          <a:off x="166797" y="1763597"/>
          <a:ext cx="594429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189954"/>
              </p:ext>
            </p:extLst>
          </p:nvPr>
        </p:nvGraphicFramePr>
        <p:xfrm>
          <a:off x="6111089" y="1763597"/>
          <a:ext cx="5914113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003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068791" y="3024052"/>
            <a:ext cx="4054417" cy="809896"/>
          </a:xfrm>
        </p:spPr>
        <p:txBody>
          <a:bodyPr/>
          <a:lstStyle/>
          <a:p>
            <a:r>
              <a:rPr lang="fr-FR" dirty="0" smtClean="0"/>
              <a:t>0803 - Bananes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611833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399</Words>
  <Application>Microsoft Office PowerPoint</Application>
  <PresentationFormat>Grand écran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Malgun Gothic Semilight</vt:lpstr>
      <vt:lpstr>Arial</vt:lpstr>
      <vt:lpstr>Calibri</vt:lpstr>
      <vt:lpstr>Calibri Light</vt:lpstr>
      <vt:lpstr>Marianne</vt:lpstr>
      <vt:lpstr>Panorama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44</cp:revision>
  <dcterms:created xsi:type="dcterms:W3CDTF">2025-04-03T15:40:27Z</dcterms:created>
  <dcterms:modified xsi:type="dcterms:W3CDTF">2025-08-18T13:43:05Z</dcterms:modified>
</cp:coreProperties>
</file>