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99"/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126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AC7-45CF-97FA-FC95EA12E290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AC7-45CF-97FA-FC95EA12E290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AC7-45CF-97FA-FC95EA12E290}"/>
              </c:ext>
            </c:extLst>
          </c:dPt>
          <c:dPt>
            <c:idx val="3"/>
            <c:bubble3D val="0"/>
            <c:spPr>
              <a:solidFill>
                <a:srgbClr val="FFFFC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AC7-45CF-97FA-FC95EA12E290}"/>
              </c:ext>
            </c:extLst>
          </c:dPt>
          <c:dPt>
            <c:idx val="4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AC7-45CF-97FA-FC95EA12E290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AC7-45CF-97FA-FC95EA12E29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AC7-45CF-97FA-FC95EA12E290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FAC7-45CF-97FA-FC95EA12E290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FAC7-45CF-97FA-FC95EA12E290}"/>
              </c:ext>
            </c:extLst>
          </c:dPt>
          <c:dLbls>
            <c:dLbl>
              <c:idx val="0"/>
              <c:layout>
                <c:manualLayout>
                  <c:x val="-0.25541089838793529"/>
                  <c:y val="7.078543765787628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394779768306673"/>
                      <c:h val="0.2792913985515985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AC7-45CF-97FA-FC95EA12E290}"/>
                </c:ext>
              </c:extLst>
            </c:dLbl>
            <c:dLbl>
              <c:idx val="1"/>
              <c:layout>
                <c:manualLayout>
                  <c:x val="0.14165646465213219"/>
                  <c:y val="-0.1677925863448019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911860002447132"/>
                      <c:h val="0.172432080844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AC7-45CF-97FA-FC95EA12E290}"/>
                </c:ext>
              </c:extLst>
            </c:dLbl>
            <c:dLbl>
              <c:idx val="2"/>
              <c:layout>
                <c:manualLayout>
                  <c:x val="0.12748557916233738"/>
                  <c:y val="-3.842447907038767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FAC7-45CF-97FA-FC95EA12E290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FAC7-45CF-97FA-FC95EA12E290}"/>
                </c:ext>
              </c:extLst>
            </c:dLbl>
            <c:dLbl>
              <c:idx val="4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FAC7-45CF-97FA-FC95EA12E290}"/>
                </c:ext>
              </c:extLst>
            </c:dLbl>
            <c:dLbl>
              <c:idx val="5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FAC7-45CF-97FA-FC95EA12E2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 laits compo.'!$C$22:$C$29</c:f>
              <c:strCache>
                <c:ptCount val="6"/>
                <c:pt idx="0">
                  <c:v>0406 - Fromages</c:v>
                </c:pt>
                <c:pt idx="1">
                  <c:v>0401 - Lait</c:v>
                </c:pt>
                <c:pt idx="2">
                  <c:v>0405 - Beurre</c:v>
                </c:pt>
                <c:pt idx="3">
                  <c:v>0402 - Lait concentré</c:v>
                </c:pt>
                <c:pt idx="4">
                  <c:v>0403 - Babeurre</c:v>
                </c:pt>
                <c:pt idx="5">
                  <c:v>Autres produits laitiers</c:v>
                </c:pt>
              </c:strCache>
              <c:extLst/>
            </c:strRef>
          </c:cat>
          <c:val>
            <c:numRef>
              <c:f>'Import. TBB laits compo.'!$M$22:$M$29</c:f>
              <c:numCache>
                <c:formatCode>0%</c:formatCode>
                <c:ptCount val="6"/>
                <c:pt idx="0">
                  <c:v>0.43817850396036384</c:v>
                </c:pt>
                <c:pt idx="1">
                  <c:v>0.22238046816693602</c:v>
                </c:pt>
                <c:pt idx="2">
                  <c:v>0.12778982508503686</c:v>
                </c:pt>
                <c:pt idx="3">
                  <c:v>0.11821136669736261</c:v>
                </c:pt>
                <c:pt idx="4">
                  <c:v>5.5104271498666743E-2</c:v>
                </c:pt>
                <c:pt idx="5">
                  <c:v>3.8335564591633925E-2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12-FAC7-45CF-97FA-FC95EA12E2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0405 - beurre'!$C$36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0405 - beurre'!$D$34:$M$34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beurre'!$D$36:$M$36</c:f>
              <c:numCache>
                <c:formatCode>0%</c:formatCode>
                <c:ptCount val="10"/>
                <c:pt idx="0">
                  <c:v>0.42763581226148839</c:v>
                </c:pt>
                <c:pt idx="1">
                  <c:v>0.41288463070383163</c:v>
                </c:pt>
                <c:pt idx="2">
                  <c:v>0.35187438870513749</c:v>
                </c:pt>
                <c:pt idx="3">
                  <c:v>0.32979906630958128</c:v>
                </c:pt>
                <c:pt idx="4">
                  <c:v>0.35725613468699996</c:v>
                </c:pt>
                <c:pt idx="5">
                  <c:v>0.42392871183331149</c:v>
                </c:pt>
                <c:pt idx="6">
                  <c:v>0.46493047126954956</c:v>
                </c:pt>
                <c:pt idx="7">
                  <c:v>0.41428373295913457</c:v>
                </c:pt>
                <c:pt idx="8">
                  <c:v>0.3951964890643645</c:v>
                </c:pt>
                <c:pt idx="9">
                  <c:v>0.44451621641332317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F5-449F-A41F-B3CDB08AD521}"/>
            </c:ext>
          </c:extLst>
        </c:ser>
        <c:ser>
          <c:idx val="2"/>
          <c:order val="2"/>
          <c:tx>
            <c:strRef>
              <c:f>'Import. 0405 - beurre'!$C$37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0405 - beurre'!$D$34:$M$34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beurre'!$D$37:$M$37</c:f>
              <c:numCache>
                <c:formatCode>0%</c:formatCode>
                <c:ptCount val="10"/>
                <c:pt idx="0">
                  <c:v>0.10224065544109122</c:v>
                </c:pt>
                <c:pt idx="1">
                  <c:v>0.11337779805484947</c:v>
                </c:pt>
                <c:pt idx="2">
                  <c:v>0.10246608480106319</c:v>
                </c:pt>
                <c:pt idx="3">
                  <c:v>0.11922114413662906</c:v>
                </c:pt>
                <c:pt idx="4">
                  <c:v>0.1359401328179205</c:v>
                </c:pt>
                <c:pt idx="5">
                  <c:v>0.13646092692089284</c:v>
                </c:pt>
                <c:pt idx="6">
                  <c:v>0.15797066269029372</c:v>
                </c:pt>
                <c:pt idx="7">
                  <c:v>0.14837688561102363</c:v>
                </c:pt>
                <c:pt idx="8">
                  <c:v>0.16779453338352007</c:v>
                </c:pt>
                <c:pt idx="9">
                  <c:v>0.19294041653209423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F5-449F-A41F-B3CDB08AD521}"/>
            </c:ext>
          </c:extLst>
        </c:ser>
        <c:ser>
          <c:idx val="3"/>
          <c:order val="3"/>
          <c:tx>
            <c:strRef>
              <c:f>'Import. 0405 - beurre'!$C$38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0405 - beurre'!$D$34:$M$34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beurre'!$D$38:$M$38</c:f>
              <c:numCache>
                <c:formatCode>0%</c:formatCode>
                <c:ptCount val="10"/>
                <c:pt idx="0">
                  <c:v>0.13401247427737747</c:v>
                </c:pt>
                <c:pt idx="1">
                  <c:v>0.12304561616951631</c:v>
                </c:pt>
                <c:pt idx="2">
                  <c:v>0.1764635612265468</c:v>
                </c:pt>
                <c:pt idx="3">
                  <c:v>0.13334357758557611</c:v>
                </c:pt>
                <c:pt idx="4">
                  <c:v>0.16292142786344391</c:v>
                </c:pt>
                <c:pt idx="5">
                  <c:v>0.1587894407315191</c:v>
                </c:pt>
                <c:pt idx="6">
                  <c:v>0.14937753580469534</c:v>
                </c:pt>
                <c:pt idx="7">
                  <c:v>0.18852438954745335</c:v>
                </c:pt>
                <c:pt idx="8">
                  <c:v>0.13525591229067729</c:v>
                </c:pt>
                <c:pt idx="9">
                  <c:v>0.17991727701780524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DF5-449F-A41F-B3CDB08AD521}"/>
            </c:ext>
          </c:extLst>
        </c:ser>
        <c:ser>
          <c:idx val="4"/>
          <c:order val="4"/>
          <c:tx>
            <c:strRef>
              <c:f>'Import. 0405 - beurre'!$C$39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0405 - beurre'!$D$34:$M$34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beurre'!$D$39:$M$39</c:f>
              <c:numCache>
                <c:formatCode>0%</c:formatCode>
                <c:ptCount val="10"/>
                <c:pt idx="0">
                  <c:v>0.13543956218981543</c:v>
                </c:pt>
                <c:pt idx="1">
                  <c:v>0.14453207036143881</c:v>
                </c:pt>
                <c:pt idx="2">
                  <c:v>0.12272934290002016</c:v>
                </c:pt>
                <c:pt idx="3">
                  <c:v>9.9837555428721955E-2</c:v>
                </c:pt>
                <c:pt idx="4">
                  <c:v>8.1715588406043357E-2</c:v>
                </c:pt>
                <c:pt idx="5">
                  <c:v>7.5852880793255584E-2</c:v>
                </c:pt>
                <c:pt idx="6">
                  <c:v>7.6547491070499699E-2</c:v>
                </c:pt>
                <c:pt idx="7">
                  <c:v>8.1934846989141163E-2</c:v>
                </c:pt>
                <c:pt idx="8">
                  <c:v>9.1921804800307524E-2</c:v>
                </c:pt>
                <c:pt idx="9">
                  <c:v>0.12780388193742642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DF5-449F-A41F-B3CDB08AD521}"/>
            </c:ext>
          </c:extLst>
        </c:ser>
        <c:ser>
          <c:idx val="5"/>
          <c:order val="5"/>
          <c:tx>
            <c:strRef>
              <c:f>'Import. 0405 - beurre'!$C$40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0405 - beurre'!$D$34:$M$34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beurre'!$D$40:$M$40</c:f>
              <c:numCache>
                <c:formatCode>0%</c:formatCode>
                <c:ptCount val="10"/>
                <c:pt idx="0">
                  <c:v>6.251791823550773E-2</c:v>
                </c:pt>
                <c:pt idx="1">
                  <c:v>0.10227610129845677</c:v>
                </c:pt>
                <c:pt idx="2">
                  <c:v>0.14034210113710177</c:v>
                </c:pt>
                <c:pt idx="3">
                  <c:v>0.20100686364900264</c:v>
                </c:pt>
                <c:pt idx="4">
                  <c:v>0.18147770556334339</c:v>
                </c:pt>
                <c:pt idx="5">
                  <c:v>0.12893315278323797</c:v>
                </c:pt>
                <c:pt idx="6">
                  <c:v>7.8517182786004086E-2</c:v>
                </c:pt>
                <c:pt idx="7">
                  <c:v>5.439207655845904E-2</c:v>
                </c:pt>
                <c:pt idx="8">
                  <c:v>0.12253037231614437</c:v>
                </c:pt>
                <c:pt idx="9">
                  <c:v>1.8867924528301886E-2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DF5-449F-A41F-B3CDB08AD521}"/>
            </c:ext>
          </c:extLst>
        </c:ser>
        <c:ser>
          <c:idx val="6"/>
          <c:order val="6"/>
          <c:tx>
            <c:strRef>
              <c:f>'Import. 0405 - beurre'!$C$41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0405 - beurre'!$D$34:$M$34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beurre'!$D$41:$M$41</c:f>
              <c:numCache>
                <c:formatCode>0%</c:formatCode>
                <c:ptCount val="10"/>
                <c:pt idx="0">
                  <c:v>2.1877767371928418E-2</c:v>
                </c:pt>
                <c:pt idx="1">
                  <c:v>2.4223858871580961E-2</c:v>
                </c:pt>
                <c:pt idx="2">
                  <c:v>1.6418166750039199E-2</c:v>
                </c:pt>
                <c:pt idx="3">
                  <c:v>2.1527564355856052E-2</c:v>
                </c:pt>
                <c:pt idx="4">
                  <c:v>3.9576341984905771E-3</c:v>
                </c:pt>
                <c:pt idx="5">
                  <c:v>3.0431427364987843E-3</c:v>
                </c:pt>
                <c:pt idx="6">
                  <c:v>1.2567187987654748E-2</c:v>
                </c:pt>
                <c:pt idx="7">
                  <c:v>3.8662674487856215E-2</c:v>
                </c:pt>
                <c:pt idx="8">
                  <c:v>3.8080517670801735E-2</c:v>
                </c:pt>
                <c:pt idx="9">
                  <c:v>1.4533823697946511E-2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DF5-449F-A41F-B3CDB08AD521}"/>
            </c:ext>
          </c:extLst>
        </c:ser>
        <c:ser>
          <c:idx val="7"/>
          <c:order val="7"/>
          <c:tx>
            <c:strRef>
              <c:f>'Import. 0405 - beurre'!$C$42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0405 - beurre'!$D$34:$M$34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beurre'!$D$42:$M$42</c:f>
              <c:numCache>
                <c:formatCode>0%</c:formatCode>
                <c:ptCount val="10"/>
                <c:pt idx="0">
                  <c:v>8.5688984028083059E-3</c:v>
                </c:pt>
                <c:pt idx="1">
                  <c:v>1.2470399096221947E-2</c:v>
                </c:pt>
                <c:pt idx="2">
                  <c:v>2.3466256523589447E-2</c:v>
                </c:pt>
                <c:pt idx="3">
                  <c:v>2.4103262062607017E-2</c:v>
                </c:pt>
                <c:pt idx="4">
                  <c:v>6.9524092717669879E-3</c:v>
                </c:pt>
                <c:pt idx="5">
                  <c:v>9.5735232021433043E-3</c:v>
                </c:pt>
                <c:pt idx="6">
                  <c:v>6.4292402122273469E-3</c:v>
                </c:pt>
                <c:pt idx="7">
                  <c:v>2.1660561461333248E-2</c:v>
                </c:pt>
                <c:pt idx="8">
                  <c:v>5.4457943251619723E-3</c:v>
                </c:pt>
                <c:pt idx="9">
                  <c:v>6.876217663544586E-3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DF5-449F-A41F-B3CDB08AD521}"/>
            </c:ext>
          </c:extLst>
        </c:ser>
        <c:ser>
          <c:idx val="8"/>
          <c:order val="8"/>
          <c:tx>
            <c:strRef>
              <c:f>'Import. 0405 - beurre'!$C$43</c:f>
              <c:strCache>
                <c:ptCount val="1"/>
                <c:pt idx="0">
                  <c:v>Finlande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'Import. 0405 - beurre'!$D$34:$M$34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beurre'!$D$43:$M$43</c:f>
              <c:numCache>
                <c:formatCode>0%</c:formatCode>
                <c:ptCount val="10"/>
                <c:pt idx="0">
                  <c:v>2.0813822365780471E-2</c:v>
                </c:pt>
                <c:pt idx="1">
                  <c:v>1.6149239247720639E-3</c:v>
                </c:pt>
                <c:pt idx="2">
                  <c:v>3.8450913489177746E-3</c:v>
                </c:pt>
                <c:pt idx="3">
                  <c:v>1.5366378364139264E-4</c:v>
                </c:pt>
                <c:pt idx="4">
                  <c:v>1.2956119111337667E-2</c:v>
                </c:pt>
                <c:pt idx="5">
                  <c:v>9.9448157369792806E-3</c:v>
                </c:pt>
                <c:pt idx="6">
                  <c:v>1.0327010437978986E-2</c:v>
                </c:pt>
                <c:pt idx="7">
                  <c:v>1.2474199048730145E-2</c:v>
                </c:pt>
                <c:pt idx="8">
                  <c:v>5.2055386931695322E-3</c:v>
                </c:pt>
                <c:pt idx="9">
                  <c:v>4.9592115270412473E-3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DF5-449F-A41F-B3CDB08AD521}"/>
            </c:ext>
          </c:extLst>
        </c:ser>
        <c:ser>
          <c:idx val="9"/>
          <c:order val="9"/>
          <c:tx>
            <c:strRef>
              <c:f>'Import. 0405 - beurre'!$C$44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0405 - beurre'!$D$34:$M$34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beurre'!$D$44:$M$44</c:f>
              <c:numCache>
                <c:formatCode>0%</c:formatCode>
                <c:ptCount val="10"/>
                <c:pt idx="0">
                  <c:v>4.937469339908131E-3</c:v>
                </c:pt>
                <c:pt idx="1">
                  <c:v>1.1355160152657383E-2</c:v>
                </c:pt>
                <c:pt idx="2">
                  <c:v>6.5627869819392696E-3</c:v>
                </c:pt>
                <c:pt idx="3">
                  <c:v>7.9831994263218752E-3</c:v>
                </c:pt>
                <c:pt idx="4">
                  <c:v>2.2775866219220366E-2</c:v>
                </c:pt>
                <c:pt idx="5">
                  <c:v>1.3919829933458553E-2</c:v>
                </c:pt>
                <c:pt idx="6">
                  <c:v>8.0174775462079975E-3</c:v>
                </c:pt>
                <c:pt idx="7">
                  <c:v>1.4889086503552985E-2</c:v>
                </c:pt>
                <c:pt idx="8">
                  <c:v>1.268549736920083E-2</c:v>
                </c:pt>
                <c:pt idx="9">
                  <c:v>3.7610826917266601E-3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DF5-449F-A41F-B3CDB08AD521}"/>
            </c:ext>
          </c:extLst>
        </c:ser>
        <c:ser>
          <c:idx val="10"/>
          <c:order val="10"/>
          <c:tx>
            <c:strRef>
              <c:f>'Import. 0405 - beurre'!$C$45</c:f>
              <c:strCache>
                <c:ptCount val="1"/>
                <c:pt idx="0">
                  <c:v>Luxembourg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'Import. 0405 - beurre'!$D$34:$M$34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beurre'!$D$45:$M$45</c:f>
              <c:numCache>
                <c:formatCode>0%</c:formatCode>
                <c:ptCount val="10"/>
                <c:pt idx="0">
                  <c:v>1.6882959678395546E-3</c:v>
                </c:pt>
                <c:pt idx="1">
                  <c:v>2.6432611324744546E-3</c:v>
                </c:pt>
                <c:pt idx="2">
                  <c:v>1.4708407684209739E-3</c:v>
                </c:pt>
                <c:pt idx="3">
                  <c:v>1.097598454581376E-3</c:v>
                </c:pt>
                <c:pt idx="4">
                  <c:v>1.2106537530266344E-3</c:v>
                </c:pt>
                <c:pt idx="5">
                  <c:v>1.8491824283987828E-3</c:v>
                </c:pt>
                <c:pt idx="6">
                  <c:v>1.1998474182473905E-3</c:v>
                </c:pt>
                <c:pt idx="7">
                  <c:v>1.5990470984637727E-3</c:v>
                </c:pt>
                <c:pt idx="8">
                  <c:v>1.4815763972867131E-3</c:v>
                </c:pt>
                <c:pt idx="9">
                  <c:v>2.0003542293947885E-3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DF5-449F-A41F-B3CDB08AD521}"/>
            </c:ext>
          </c:extLst>
        </c:ser>
        <c:ser>
          <c:idx val="11"/>
          <c:order val="11"/>
          <c:tx>
            <c:strRef>
              <c:f>'Import. 0405 - beurre'!$C$46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0405 - beurre'!$D$34:$M$34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beurre'!$D$46:$M$46</c:f>
              <c:numCache>
                <c:formatCode>0%</c:formatCode>
                <c:ptCount val="10"/>
                <c:pt idx="0">
                  <c:v>8.0267324146454891E-2</c:v>
                </c:pt>
                <c:pt idx="1">
                  <c:v>5.1576180234200179E-2</c:v>
                </c:pt>
                <c:pt idx="2">
                  <c:v>5.4361378857223919E-2</c:v>
                </c:pt>
                <c:pt idx="3">
                  <c:v>6.1926504807481228E-2</c:v>
                </c:pt>
                <c:pt idx="4">
                  <c:v>3.2836328108406608E-2</c:v>
                </c:pt>
                <c:pt idx="5">
                  <c:v>3.7704392900304314E-2</c:v>
                </c:pt>
                <c:pt idx="6">
                  <c:v>3.4115892776641121E-2</c:v>
                </c:pt>
                <c:pt idx="7">
                  <c:v>2.3202499734851886E-2</c:v>
                </c:pt>
                <c:pt idx="8">
                  <c:v>2.4401963689365484E-2</c:v>
                </c:pt>
                <c:pt idx="9">
                  <c:v>3.8235937613952469E-3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DF5-449F-A41F-B3CDB08AD5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0829888"/>
        <c:axId val="49083028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0405 - beurre'!$C$35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0405 - beurre'!$D$34:$M$34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0405 - beurre'!$D$35:$M$35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0.91973267585354501</c:v>
                      </c:pt>
                      <c:pt idx="1">
                        <c:v>0.9484238197657997</c:v>
                      </c:pt>
                      <c:pt idx="2">
                        <c:v>0.94563862114277597</c:v>
                      </c:pt>
                      <c:pt idx="3">
                        <c:v>0.9380734951925187</c:v>
                      </c:pt>
                      <c:pt idx="4">
                        <c:v>0.96716367189159336</c:v>
                      </c:pt>
                      <c:pt idx="5">
                        <c:v>0.96229560709969575</c:v>
                      </c:pt>
                      <c:pt idx="6">
                        <c:v>0.96588410722335893</c:v>
                      </c:pt>
                      <c:pt idx="7">
                        <c:v>0.97679750026514811</c:v>
                      </c:pt>
                      <c:pt idx="8">
                        <c:v>0.97559803631063469</c:v>
                      </c:pt>
                      <c:pt idx="9">
                        <c:v>0.99617640623860493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3DF5-449F-A41F-B3CDB08AD521}"/>
                  </c:ext>
                </c:extLst>
              </c15:ser>
            </c15:filteredBarSeries>
          </c:ext>
        </c:extLst>
      </c:barChart>
      <c:catAx>
        <c:axId val="490829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0830280"/>
        <c:crosses val="autoZero"/>
        <c:auto val="1"/>
        <c:lblAlgn val="ctr"/>
        <c:lblOffset val="100"/>
        <c:noMultiLvlLbl val="0"/>
      </c:catAx>
      <c:valAx>
        <c:axId val="49083028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0829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AA6-470E-B796-B0FFD713F396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AA6-470E-B796-B0FFD713F396}"/>
              </c:ext>
            </c:extLst>
          </c:dPt>
          <c:dPt>
            <c:idx val="2"/>
            <c:bubble3D val="0"/>
            <c:spPr>
              <a:solidFill>
                <a:srgbClr val="FFFFC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AA6-470E-B796-B0FFD713F396}"/>
              </c:ext>
            </c:extLst>
          </c:dPt>
          <c:dPt>
            <c:idx val="3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AA6-470E-B796-B0FFD713F396}"/>
              </c:ext>
            </c:extLst>
          </c:dPt>
          <c:dPt>
            <c:idx val="4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AA6-470E-B796-B0FFD713F396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5AA6-470E-B796-B0FFD713F396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5AA6-470E-B796-B0FFD713F396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5AA6-470E-B796-B0FFD713F396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5AA6-470E-B796-B0FFD713F396}"/>
              </c:ext>
            </c:extLst>
          </c:dPt>
          <c:dLbls>
            <c:dLbl>
              <c:idx val="0"/>
              <c:layout>
                <c:manualLayout>
                  <c:x val="-0.24203931658931513"/>
                  <c:y val="3.419165829504484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418125744408775"/>
                      <c:h val="0.2792913273397620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AA6-470E-B796-B0FFD713F396}"/>
                </c:ext>
              </c:extLst>
            </c:dLbl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AA6-470E-B796-B0FFD713F396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5AA6-470E-B796-B0FFD713F396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5AA6-470E-B796-B0FFD713F396}"/>
                </c:ext>
              </c:extLst>
            </c:dLbl>
            <c:dLbl>
              <c:idx val="4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5AA6-470E-B796-B0FFD713F3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'Import. TBB laits compo.'!$C$51:$C$58</c:f>
              <c:strCache>
                <c:ptCount val="6"/>
                <c:pt idx="0">
                  <c:v>0406 - Fromages</c:v>
                </c:pt>
                <c:pt idx="1">
                  <c:v>0401 - Lait</c:v>
                </c:pt>
                <c:pt idx="2">
                  <c:v>0402 - Lait concentré</c:v>
                </c:pt>
                <c:pt idx="3">
                  <c:v>0405 - Beurre</c:v>
                </c:pt>
                <c:pt idx="4">
                  <c:v>0403 - Babeurre</c:v>
                </c:pt>
                <c:pt idx="5">
                  <c:v>Autres produits laitiers</c:v>
                </c:pt>
              </c:strCache>
              <c:extLst/>
            </c:strRef>
          </c:cat>
          <c:val>
            <c:numRef>
              <c:f>'Import. TBB laits compo.'!$M$51:$M$58</c:f>
              <c:numCache>
                <c:formatCode>0%</c:formatCode>
                <c:ptCount val="6"/>
                <c:pt idx="0">
                  <c:v>0.45635522949449697</c:v>
                </c:pt>
                <c:pt idx="1">
                  <c:v>0.19456840367155395</c:v>
                </c:pt>
                <c:pt idx="2">
                  <c:v>0.10848247813938698</c:v>
                </c:pt>
                <c:pt idx="3">
                  <c:v>0.10190371084825874</c:v>
                </c:pt>
                <c:pt idx="4">
                  <c:v>0.10131335803033477</c:v>
                </c:pt>
                <c:pt idx="5">
                  <c:v>3.7376819815968625E-2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12-5AA6-470E-B796-B0FFD713F3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laits pays'!$C$7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pays'!$D$7:$M$7</c:f>
              <c:numCache>
                <c:formatCode>0</c:formatCode>
                <c:ptCount val="10"/>
                <c:pt idx="0">
                  <c:v>985608627</c:v>
                </c:pt>
                <c:pt idx="1">
                  <c:v>1123928707</c:v>
                </c:pt>
                <c:pt idx="2">
                  <c:v>1497596042</c:v>
                </c:pt>
                <c:pt idx="3">
                  <c:v>1505317988</c:v>
                </c:pt>
                <c:pt idx="4">
                  <c:v>1402416897</c:v>
                </c:pt>
                <c:pt idx="5">
                  <c:v>1331295518</c:v>
                </c:pt>
                <c:pt idx="6">
                  <c:v>1441866266</c:v>
                </c:pt>
                <c:pt idx="7">
                  <c:v>1923555849</c:v>
                </c:pt>
                <c:pt idx="8">
                  <c:v>1843783669</c:v>
                </c:pt>
                <c:pt idx="9">
                  <c:v>1800685506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60-4FFF-86A0-2497D69EBE6C}"/>
            </c:ext>
          </c:extLst>
        </c:ser>
        <c:ser>
          <c:idx val="2"/>
          <c:order val="2"/>
          <c:tx>
            <c:strRef>
              <c:f>'Import. TBB laits pays'!$C$8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pays'!$D$8:$M$8</c:f>
              <c:numCache>
                <c:formatCode>0</c:formatCode>
                <c:ptCount val="10"/>
                <c:pt idx="0">
                  <c:v>783213467</c:v>
                </c:pt>
                <c:pt idx="1">
                  <c:v>761247794</c:v>
                </c:pt>
                <c:pt idx="2">
                  <c:v>831588731</c:v>
                </c:pt>
                <c:pt idx="3">
                  <c:v>839590881</c:v>
                </c:pt>
                <c:pt idx="4">
                  <c:v>847136401</c:v>
                </c:pt>
                <c:pt idx="5">
                  <c:v>929473408</c:v>
                </c:pt>
                <c:pt idx="6">
                  <c:v>946835182</c:v>
                </c:pt>
                <c:pt idx="7">
                  <c:v>1067860639</c:v>
                </c:pt>
                <c:pt idx="8">
                  <c:v>1029080284</c:v>
                </c:pt>
                <c:pt idx="9">
                  <c:v>1062774634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60-4FFF-86A0-2497D69EBE6C}"/>
            </c:ext>
          </c:extLst>
        </c:ser>
        <c:ser>
          <c:idx val="3"/>
          <c:order val="3"/>
          <c:tx>
            <c:strRef>
              <c:f>'Import. TBB laits pays'!$C$9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pays'!$D$9:$M$9</c:f>
              <c:numCache>
                <c:formatCode>0</c:formatCode>
                <c:ptCount val="10"/>
                <c:pt idx="0">
                  <c:v>594507913</c:v>
                </c:pt>
                <c:pt idx="1">
                  <c:v>548519835</c:v>
                </c:pt>
                <c:pt idx="2">
                  <c:v>543043583</c:v>
                </c:pt>
                <c:pt idx="3">
                  <c:v>510181651</c:v>
                </c:pt>
                <c:pt idx="4">
                  <c:v>510737076</c:v>
                </c:pt>
                <c:pt idx="5">
                  <c:v>579809672</c:v>
                </c:pt>
                <c:pt idx="6">
                  <c:v>705730271</c:v>
                </c:pt>
                <c:pt idx="7">
                  <c:v>890001642</c:v>
                </c:pt>
                <c:pt idx="8">
                  <c:v>956175331</c:v>
                </c:pt>
                <c:pt idx="9">
                  <c:v>1005590327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A60-4FFF-86A0-2497D69EBE6C}"/>
            </c:ext>
          </c:extLst>
        </c:ser>
        <c:ser>
          <c:idx val="4"/>
          <c:order val="4"/>
          <c:tx>
            <c:strRef>
              <c:f>'Import. TBB laits pays'!$C$10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pays'!$D$10:$M$10</c:f>
              <c:numCache>
                <c:formatCode>0</c:formatCode>
                <c:ptCount val="10"/>
                <c:pt idx="0">
                  <c:v>99333578</c:v>
                </c:pt>
                <c:pt idx="1">
                  <c:v>107787954</c:v>
                </c:pt>
                <c:pt idx="2">
                  <c:v>122903813</c:v>
                </c:pt>
                <c:pt idx="3">
                  <c:v>133043249</c:v>
                </c:pt>
                <c:pt idx="4">
                  <c:v>137478361</c:v>
                </c:pt>
                <c:pt idx="5">
                  <c:v>161141526</c:v>
                </c:pt>
                <c:pt idx="6">
                  <c:v>199862614</c:v>
                </c:pt>
                <c:pt idx="7">
                  <c:v>237514738</c:v>
                </c:pt>
                <c:pt idx="8">
                  <c:v>247472504</c:v>
                </c:pt>
                <c:pt idx="9">
                  <c:v>246321658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A60-4FFF-86A0-2497D69EBE6C}"/>
            </c:ext>
          </c:extLst>
        </c:ser>
        <c:ser>
          <c:idx val="5"/>
          <c:order val="5"/>
          <c:tx>
            <c:strRef>
              <c:f>'Import. TBB laits pays'!$C$11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pays'!$D$11:$M$11</c:f>
              <c:numCache>
                <c:formatCode>0</c:formatCode>
                <c:ptCount val="10"/>
                <c:pt idx="0">
                  <c:v>101168256</c:v>
                </c:pt>
                <c:pt idx="1">
                  <c:v>87868839</c:v>
                </c:pt>
                <c:pt idx="2">
                  <c:v>169958741</c:v>
                </c:pt>
                <c:pt idx="3">
                  <c:v>158495674</c:v>
                </c:pt>
                <c:pt idx="4">
                  <c:v>148588947</c:v>
                </c:pt>
                <c:pt idx="5">
                  <c:v>131157553</c:v>
                </c:pt>
                <c:pt idx="6">
                  <c:v>169448585</c:v>
                </c:pt>
                <c:pt idx="7">
                  <c:v>299462286</c:v>
                </c:pt>
                <c:pt idx="8">
                  <c:v>226538253</c:v>
                </c:pt>
                <c:pt idx="9">
                  <c:v>237417029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A60-4FFF-86A0-2497D69EBE6C}"/>
            </c:ext>
          </c:extLst>
        </c:ser>
        <c:ser>
          <c:idx val="6"/>
          <c:order val="6"/>
          <c:tx>
            <c:strRef>
              <c:f>'Import. TBB laits pays'!$C$12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pays'!$D$12:$M$12</c:f>
              <c:numCache>
                <c:formatCode>0</c:formatCode>
                <c:ptCount val="10"/>
                <c:pt idx="0">
                  <c:v>111194507</c:v>
                </c:pt>
                <c:pt idx="1">
                  <c:v>121913501</c:v>
                </c:pt>
                <c:pt idx="2">
                  <c:v>199215219</c:v>
                </c:pt>
                <c:pt idx="3">
                  <c:v>247292304</c:v>
                </c:pt>
                <c:pt idx="4">
                  <c:v>209197616</c:v>
                </c:pt>
                <c:pt idx="5">
                  <c:v>126458283</c:v>
                </c:pt>
                <c:pt idx="6">
                  <c:v>114247150</c:v>
                </c:pt>
                <c:pt idx="7">
                  <c:v>168875168</c:v>
                </c:pt>
                <c:pt idx="8">
                  <c:v>174427912</c:v>
                </c:pt>
                <c:pt idx="9">
                  <c:v>105489778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A60-4FFF-86A0-2497D69EBE6C}"/>
            </c:ext>
          </c:extLst>
        </c:ser>
        <c:ser>
          <c:idx val="7"/>
          <c:order val="7"/>
          <c:tx>
            <c:strRef>
              <c:f>'Import. TBB laits pays'!$C$13</c:f>
              <c:strCache>
                <c:ptCount val="1"/>
                <c:pt idx="0">
                  <c:v>Luxembourg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pays'!$D$13:$M$13</c:f>
              <c:numCache>
                <c:formatCode>0</c:formatCode>
                <c:ptCount val="10"/>
                <c:pt idx="0">
                  <c:v>28409008</c:v>
                </c:pt>
                <c:pt idx="1">
                  <c:v>34613154</c:v>
                </c:pt>
                <c:pt idx="2">
                  <c:v>42367170</c:v>
                </c:pt>
                <c:pt idx="3">
                  <c:v>43232992</c:v>
                </c:pt>
                <c:pt idx="4">
                  <c:v>50565278</c:v>
                </c:pt>
                <c:pt idx="5">
                  <c:v>55646551</c:v>
                </c:pt>
                <c:pt idx="6">
                  <c:v>46935366</c:v>
                </c:pt>
                <c:pt idx="7">
                  <c:v>58452536</c:v>
                </c:pt>
                <c:pt idx="8">
                  <c:v>47043552</c:v>
                </c:pt>
                <c:pt idx="9">
                  <c:v>56837655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A60-4FFF-86A0-2497D69EBE6C}"/>
            </c:ext>
          </c:extLst>
        </c:ser>
        <c:ser>
          <c:idx val="8"/>
          <c:order val="8"/>
          <c:tx>
            <c:strRef>
              <c:f>'Import. TBB laits pays'!$C$14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pays'!$D$14:$M$14</c:f>
              <c:numCache>
                <c:formatCode>0</c:formatCode>
                <c:ptCount val="10"/>
                <c:pt idx="0">
                  <c:v>25849452</c:v>
                </c:pt>
                <c:pt idx="1">
                  <c:v>33092254</c:v>
                </c:pt>
                <c:pt idx="2">
                  <c:v>43953099</c:v>
                </c:pt>
                <c:pt idx="3">
                  <c:v>42556026</c:v>
                </c:pt>
                <c:pt idx="4">
                  <c:v>48856868</c:v>
                </c:pt>
                <c:pt idx="5">
                  <c:v>40188374</c:v>
                </c:pt>
                <c:pt idx="6">
                  <c:v>35346237</c:v>
                </c:pt>
                <c:pt idx="7">
                  <c:v>52567743</c:v>
                </c:pt>
                <c:pt idx="8">
                  <c:v>45909099</c:v>
                </c:pt>
                <c:pt idx="9">
                  <c:v>43926144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A60-4FFF-86A0-2497D69EBE6C}"/>
            </c:ext>
          </c:extLst>
        </c:ser>
        <c:ser>
          <c:idx val="9"/>
          <c:order val="9"/>
          <c:tx>
            <c:strRef>
              <c:f>'Import. TBB laits pays'!$C$15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pays'!$D$15:$M$15</c:f>
              <c:numCache>
                <c:formatCode>0</c:formatCode>
                <c:ptCount val="10"/>
                <c:pt idx="0">
                  <c:v>41965597</c:v>
                </c:pt>
                <c:pt idx="1">
                  <c:v>43323348</c:v>
                </c:pt>
                <c:pt idx="2">
                  <c:v>49995505</c:v>
                </c:pt>
                <c:pt idx="3">
                  <c:v>71363946</c:v>
                </c:pt>
                <c:pt idx="4">
                  <c:v>78747002</c:v>
                </c:pt>
                <c:pt idx="5">
                  <c:v>33436865</c:v>
                </c:pt>
                <c:pt idx="6">
                  <c:v>59726906</c:v>
                </c:pt>
                <c:pt idx="7">
                  <c:v>70817733</c:v>
                </c:pt>
                <c:pt idx="8">
                  <c:v>58341740</c:v>
                </c:pt>
                <c:pt idx="9">
                  <c:v>40918215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A60-4FFF-86A0-2497D69EBE6C}"/>
            </c:ext>
          </c:extLst>
        </c:ser>
        <c:ser>
          <c:idx val="10"/>
          <c:order val="10"/>
          <c:tx>
            <c:strRef>
              <c:f>'Import. TBB laits pays'!$C$16</c:f>
              <c:strCache>
                <c:ptCount val="1"/>
                <c:pt idx="0">
                  <c:v>Grèce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pays'!$D$16:$M$16</c:f>
              <c:numCache>
                <c:formatCode>0</c:formatCode>
                <c:ptCount val="10"/>
                <c:pt idx="0">
                  <c:v>7716617</c:v>
                </c:pt>
                <c:pt idx="1">
                  <c:v>7140755</c:v>
                </c:pt>
                <c:pt idx="2">
                  <c:v>7248197</c:v>
                </c:pt>
                <c:pt idx="3">
                  <c:v>8784676</c:v>
                </c:pt>
                <c:pt idx="4">
                  <c:v>8491178</c:v>
                </c:pt>
                <c:pt idx="5">
                  <c:v>13152624</c:v>
                </c:pt>
                <c:pt idx="6">
                  <c:v>25883711</c:v>
                </c:pt>
                <c:pt idx="7">
                  <c:v>33127166</c:v>
                </c:pt>
                <c:pt idx="8">
                  <c:v>39119645</c:v>
                </c:pt>
                <c:pt idx="9">
                  <c:v>40393755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A60-4FFF-86A0-2497D69EBE6C}"/>
            </c:ext>
          </c:extLst>
        </c:ser>
        <c:ser>
          <c:idx val="11"/>
          <c:order val="11"/>
          <c:tx>
            <c:strRef>
              <c:f>'Import. TBB laits pays'!$C$17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pays'!$D$17:$M$17</c:f>
              <c:numCache>
                <c:formatCode>0</c:formatCode>
                <c:ptCount val="10"/>
                <c:pt idx="0">
                  <c:v>106888287</c:v>
                </c:pt>
                <c:pt idx="1">
                  <c:v>84553261</c:v>
                </c:pt>
                <c:pt idx="2">
                  <c:v>122180427</c:v>
                </c:pt>
                <c:pt idx="3">
                  <c:v>124110816</c:v>
                </c:pt>
                <c:pt idx="4">
                  <c:v>104102892</c:v>
                </c:pt>
                <c:pt idx="5">
                  <c:v>90539804</c:v>
                </c:pt>
                <c:pt idx="6">
                  <c:v>96717993</c:v>
                </c:pt>
                <c:pt idx="7">
                  <c:v>154253356</c:v>
                </c:pt>
                <c:pt idx="8">
                  <c:v>144186255</c:v>
                </c:pt>
                <c:pt idx="9">
                  <c:v>139121823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A60-4FFF-86A0-2497D69EBE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88488480"/>
        <c:axId val="48849436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laits pays'!$C$5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laits pays'!$D$4:$M$4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laits pays'!$D$5:$M$5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2885855309</c:v>
                      </c:pt>
                      <c:pt idx="1">
                        <c:v>2953989402</c:v>
                      </c:pt>
                      <c:pt idx="2">
                        <c:v>3630050527</c:v>
                      </c:pt>
                      <c:pt idx="3">
                        <c:v>3683970203</c:v>
                      </c:pt>
                      <c:pt idx="4">
                        <c:v>3546318516</c:v>
                      </c:pt>
                      <c:pt idx="5">
                        <c:v>3492300178</c:v>
                      </c:pt>
                      <c:pt idx="6">
                        <c:v>3842600281</c:v>
                      </c:pt>
                      <c:pt idx="7">
                        <c:v>4956488856</c:v>
                      </c:pt>
                      <c:pt idx="8">
                        <c:v>4812078244</c:v>
                      </c:pt>
                      <c:pt idx="9">
                        <c:v>4779476524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4A60-4FFF-86A0-2497D69EBE6C}"/>
                  </c:ext>
                </c:extLst>
              </c15:ser>
            </c15:filteredBarSeries>
          </c:ext>
        </c:extLst>
      </c:barChart>
      <c:catAx>
        <c:axId val="488488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88494360"/>
        <c:crosses val="autoZero"/>
        <c:auto val="1"/>
        <c:lblAlgn val="ctr"/>
        <c:lblOffset val="100"/>
        <c:noMultiLvlLbl val="0"/>
      </c:catAx>
      <c:valAx>
        <c:axId val="488494360"/>
        <c:scaling>
          <c:orientation val="minMax"/>
          <c:max val="5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88488480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322257085976184"/>
          <c:y val="0.76548537942327999"/>
          <c:w val="0.86019243483244479"/>
          <c:h val="0.214950168416041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laits pays'!$C$36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pays'!$D$36:$M$36</c:f>
              <c:numCache>
                <c:formatCode>0%</c:formatCode>
                <c:ptCount val="10"/>
                <c:pt idx="0">
                  <c:v>0.34153085358306856</c:v>
                </c:pt>
                <c:pt idx="1">
                  <c:v>0.38047824621139248</c:v>
                </c:pt>
                <c:pt idx="2">
                  <c:v>0.41255515064074477</c:v>
                </c:pt>
                <c:pt idx="3">
                  <c:v>0.4086129651032902</c:v>
                </c:pt>
                <c:pt idx="4">
                  <c:v>0.39545711719708371</c:v>
                </c:pt>
                <c:pt idx="5">
                  <c:v>0.38120878794629204</c:v>
                </c:pt>
                <c:pt idx="6">
                  <c:v>0.37523191603597345</c:v>
                </c:pt>
                <c:pt idx="7">
                  <c:v>0.38808840388523613</c:v>
                </c:pt>
                <c:pt idx="8">
                  <c:v>0.38315745827677361</c:v>
                </c:pt>
                <c:pt idx="9">
                  <c:v>0.37675370868711477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A1-4D18-9EE6-D9920FF1D027}"/>
            </c:ext>
          </c:extLst>
        </c:ser>
        <c:ser>
          <c:idx val="2"/>
          <c:order val="2"/>
          <c:tx>
            <c:strRef>
              <c:f>'Import. TBB laits pays'!$C$37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pays'!$D$37:$M$37</c:f>
              <c:numCache>
                <c:formatCode>0%</c:formatCode>
                <c:ptCount val="10"/>
                <c:pt idx="0">
                  <c:v>0.27139734433581059</c:v>
                </c:pt>
                <c:pt idx="1">
                  <c:v>0.25770159956721472</c:v>
                </c:pt>
                <c:pt idx="2">
                  <c:v>0.22908461598942367</c:v>
                </c:pt>
                <c:pt idx="3">
                  <c:v>0.22790381972044413</c:v>
                </c:pt>
                <c:pt idx="4">
                  <c:v>0.23887769730156974</c:v>
                </c:pt>
                <c:pt idx="5">
                  <c:v>0.26614934588248901</c:v>
                </c:pt>
                <c:pt idx="6">
                  <c:v>0.24640480735966511</c:v>
                </c:pt>
                <c:pt idx="7">
                  <c:v>0.21544699686095692</c:v>
                </c:pt>
                <c:pt idx="8">
                  <c:v>0.21385360582678006</c:v>
                </c:pt>
                <c:pt idx="9">
                  <c:v>0.22236214126448967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5A1-4D18-9EE6-D9920FF1D027}"/>
            </c:ext>
          </c:extLst>
        </c:ser>
        <c:ser>
          <c:idx val="3"/>
          <c:order val="3"/>
          <c:tx>
            <c:strRef>
              <c:f>'Import. TBB laits pays'!$C$38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pays'!$D$38:$M$38</c:f>
              <c:numCache>
                <c:formatCode>0%</c:formatCode>
                <c:ptCount val="10"/>
                <c:pt idx="0">
                  <c:v>0.20600752613824133</c:v>
                </c:pt>
                <c:pt idx="1">
                  <c:v>0.18568781412303795</c:v>
                </c:pt>
                <c:pt idx="2">
                  <c:v>0.14959670091666469</c:v>
                </c:pt>
                <c:pt idx="3">
                  <c:v>0.1384869102862285</c:v>
                </c:pt>
                <c:pt idx="4">
                  <c:v>0.14401895196263301</c:v>
                </c:pt>
                <c:pt idx="5">
                  <c:v>0.16602515317914346</c:v>
                </c:pt>
                <c:pt idx="6">
                  <c:v>0.18365955847386251</c:v>
                </c:pt>
                <c:pt idx="7">
                  <c:v>0.1795629260666293</c:v>
                </c:pt>
                <c:pt idx="8">
                  <c:v>0.19870319693829153</c:v>
                </c:pt>
                <c:pt idx="9">
                  <c:v>0.21039758683831961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5A1-4D18-9EE6-D9920FF1D027}"/>
            </c:ext>
          </c:extLst>
        </c:ser>
        <c:ser>
          <c:idx val="4"/>
          <c:order val="4"/>
          <c:tx>
            <c:strRef>
              <c:f>'Import. TBB laits pays'!$C$39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pays'!$D$39:$M$39</c:f>
              <c:numCache>
                <c:formatCode>0%</c:formatCode>
                <c:ptCount val="10"/>
                <c:pt idx="0">
                  <c:v>3.4420844901756648E-2</c:v>
                </c:pt>
                <c:pt idx="1">
                  <c:v>3.6488944045304332E-2</c:v>
                </c:pt>
                <c:pt idx="2">
                  <c:v>3.3857328454756246E-2</c:v>
                </c:pt>
                <c:pt idx="3">
                  <c:v>3.6114094758871208E-2</c:v>
                </c:pt>
                <c:pt idx="4">
                  <c:v>3.876650119828097E-2</c:v>
                </c:pt>
                <c:pt idx="5">
                  <c:v>4.6141945934408159E-2</c:v>
                </c:pt>
                <c:pt idx="6">
                  <c:v>5.2012335237738461E-2</c:v>
                </c:pt>
                <c:pt idx="7">
                  <c:v>4.7919958038941265E-2</c:v>
                </c:pt>
                <c:pt idx="8">
                  <c:v>5.1427364945398422E-2</c:v>
                </c:pt>
                <c:pt idx="9">
                  <c:v>5.1537371668864379E-2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5A1-4D18-9EE6-D9920FF1D027}"/>
            </c:ext>
          </c:extLst>
        </c:ser>
        <c:ser>
          <c:idx val="5"/>
          <c:order val="5"/>
          <c:tx>
            <c:strRef>
              <c:f>'Import. TBB laits pays'!$C$40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pays'!$D$40:$M$40</c:f>
              <c:numCache>
                <c:formatCode>0%</c:formatCode>
                <c:ptCount val="10"/>
                <c:pt idx="0">
                  <c:v>3.5056593338027263E-2</c:v>
                </c:pt>
                <c:pt idx="1">
                  <c:v>2.9745820665608467E-2</c:v>
                </c:pt>
                <c:pt idx="2">
                  <c:v>4.6819938107159023E-2</c:v>
                </c:pt>
                <c:pt idx="3">
                  <c:v>4.3023060792112496E-2</c:v>
                </c:pt>
                <c:pt idx="4">
                  <c:v>4.1899492764005293E-2</c:v>
                </c:pt>
                <c:pt idx="5">
                  <c:v>3.7556208319730527E-2</c:v>
                </c:pt>
                <c:pt idx="6">
                  <c:v>4.4097374852609603E-2</c:v>
                </c:pt>
                <c:pt idx="7">
                  <c:v>6.0418230465199292E-2</c:v>
                </c:pt>
                <c:pt idx="8">
                  <c:v>4.7077009456872827E-2</c:v>
                </c:pt>
                <c:pt idx="9">
                  <c:v>4.9674274537769444E-2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5A1-4D18-9EE6-D9920FF1D027}"/>
            </c:ext>
          </c:extLst>
        </c:ser>
        <c:ser>
          <c:idx val="6"/>
          <c:order val="6"/>
          <c:tx>
            <c:strRef>
              <c:f>'Import. TBB laits pays'!$C$41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pays'!$D$41:$M$41</c:f>
              <c:numCache>
                <c:formatCode>0%</c:formatCode>
                <c:ptCount val="10"/>
                <c:pt idx="0">
                  <c:v>3.8530866968008476E-2</c:v>
                </c:pt>
                <c:pt idx="1">
                  <c:v>4.1270798370995648E-2</c:v>
                </c:pt>
                <c:pt idx="2">
                  <c:v>5.4879461737034937E-2</c:v>
                </c:pt>
                <c:pt idx="3">
                  <c:v>6.7126575507755262E-2</c:v>
                </c:pt>
                <c:pt idx="4">
                  <c:v>5.899008085600848E-2</c:v>
                </c:pt>
                <c:pt idx="5">
                  <c:v>3.621059947728239E-2</c:v>
                </c:pt>
                <c:pt idx="6">
                  <c:v>2.9731728945345381E-2</c:v>
                </c:pt>
                <c:pt idx="7">
                  <c:v>3.407153186586323E-2</c:v>
                </c:pt>
                <c:pt idx="8">
                  <c:v>3.6247937617699302E-2</c:v>
                </c:pt>
                <c:pt idx="9">
                  <c:v>2.2071408337353726E-2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5A1-4D18-9EE6-D9920FF1D027}"/>
            </c:ext>
          </c:extLst>
        </c:ser>
        <c:ser>
          <c:idx val="7"/>
          <c:order val="7"/>
          <c:tx>
            <c:strRef>
              <c:f>'Import. TBB laits pays'!$C$42</c:f>
              <c:strCache>
                <c:ptCount val="1"/>
                <c:pt idx="0">
                  <c:v>Luxembourg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pays'!$D$42:$M$42</c:f>
              <c:numCache>
                <c:formatCode>0%</c:formatCode>
                <c:ptCount val="10"/>
                <c:pt idx="0">
                  <c:v>9.8442246606758061E-3</c:v>
                </c:pt>
                <c:pt idx="1">
                  <c:v>1.171742660165441E-2</c:v>
                </c:pt>
                <c:pt idx="2">
                  <c:v>1.1671234238993831E-2</c:v>
                </c:pt>
                <c:pt idx="3">
                  <c:v>1.1735434766761603E-2</c:v>
                </c:pt>
                <c:pt idx="4">
                  <c:v>1.4258526912307388E-2</c:v>
                </c:pt>
                <c:pt idx="5">
                  <c:v>1.5934068712234278E-2</c:v>
                </c:pt>
                <c:pt idx="6">
                  <c:v>1.2214480447543589E-2</c:v>
                </c:pt>
                <c:pt idx="7">
                  <c:v>1.1793133748145362E-2</c:v>
                </c:pt>
                <c:pt idx="8">
                  <c:v>9.7761402900413859E-3</c:v>
                </c:pt>
                <c:pt idx="9">
                  <c:v>1.1892025144300091E-2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5A1-4D18-9EE6-D9920FF1D027}"/>
            </c:ext>
          </c:extLst>
        </c:ser>
        <c:ser>
          <c:idx val="8"/>
          <c:order val="8"/>
          <c:tx>
            <c:strRef>
              <c:f>'Import. TBB laits pays'!$C$43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pays'!$D$43:$M$43</c:f>
              <c:numCache>
                <c:formatCode>0%</c:formatCode>
                <c:ptCount val="10"/>
                <c:pt idx="0">
                  <c:v>8.9572931530504524E-3</c:v>
                </c:pt>
                <c:pt idx="1">
                  <c:v>1.120256354934614E-2</c:v>
                </c:pt>
                <c:pt idx="2">
                  <c:v>1.2108123199134744E-2</c:v>
                </c:pt>
                <c:pt idx="3">
                  <c:v>1.1551674865704662E-2</c:v>
                </c:pt>
                <c:pt idx="4">
                  <c:v>1.3776785074316207E-2</c:v>
                </c:pt>
                <c:pt idx="5">
                  <c:v>1.1507708945860267E-2</c:v>
                </c:pt>
                <c:pt idx="6">
                  <c:v>9.1985203807879497E-3</c:v>
                </c:pt>
                <c:pt idx="7">
                  <c:v>1.0605843073038477E-2</c:v>
                </c:pt>
                <c:pt idx="8">
                  <c:v>9.5403891358670934E-3</c:v>
                </c:pt>
                <c:pt idx="9">
                  <c:v>9.1905763694886174E-3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5A1-4D18-9EE6-D9920FF1D027}"/>
            </c:ext>
          </c:extLst>
        </c:ser>
        <c:ser>
          <c:idx val="9"/>
          <c:order val="9"/>
          <c:tx>
            <c:strRef>
              <c:f>'Import. TBB laits pays'!$C$44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pays'!$D$44:$M$44</c:f>
              <c:numCache>
                <c:formatCode>0%</c:formatCode>
                <c:ptCount val="10"/>
                <c:pt idx="0">
                  <c:v>1.4541822962892003E-2</c:v>
                </c:pt>
                <c:pt idx="1">
                  <c:v>1.4666047200666294E-2</c:v>
                </c:pt>
                <c:pt idx="2">
                  <c:v>1.3772674685417678E-2</c:v>
                </c:pt>
                <c:pt idx="3">
                  <c:v>1.9371477527664466E-2</c:v>
                </c:pt>
                <c:pt idx="4">
                  <c:v>2.2205281799904743E-2</c:v>
                </c:pt>
                <c:pt idx="5">
                  <c:v>9.5744533103534375E-3</c:v>
                </c:pt>
                <c:pt idx="6">
                  <c:v>1.5543356485795251E-2</c:v>
                </c:pt>
                <c:pt idx="7">
                  <c:v>1.4287883027170071E-2</c:v>
                </c:pt>
                <c:pt idx="8">
                  <c:v>1.2124021481309895E-2</c:v>
                </c:pt>
                <c:pt idx="9">
                  <c:v>8.5612335983931281E-3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5A1-4D18-9EE6-D9920FF1D027}"/>
            </c:ext>
          </c:extLst>
        </c:ser>
        <c:ser>
          <c:idx val="10"/>
          <c:order val="10"/>
          <c:tx>
            <c:strRef>
              <c:f>'Import. TBB laits pays'!$C$45</c:f>
              <c:strCache>
                <c:ptCount val="1"/>
                <c:pt idx="0">
                  <c:v>Grèce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pays'!$D$45:$M$45</c:f>
              <c:numCache>
                <c:formatCode>0%</c:formatCode>
                <c:ptCount val="10"/>
                <c:pt idx="0">
                  <c:v>2.6739445238070318E-3</c:v>
                </c:pt>
                <c:pt idx="1">
                  <c:v>2.417325869607165E-3</c:v>
                </c:pt>
                <c:pt idx="2">
                  <c:v>1.9967206919266115E-3</c:v>
                </c:pt>
                <c:pt idx="3">
                  <c:v>2.384567603952469E-3</c:v>
                </c:pt>
                <c:pt idx="4">
                  <c:v>2.3943641727865598E-3</c:v>
                </c:pt>
                <c:pt idx="5">
                  <c:v>3.7661779714286635E-3</c:v>
                </c:pt>
                <c:pt idx="6">
                  <c:v>6.7359884211698473E-3</c:v>
                </c:pt>
                <c:pt idx="7">
                  <c:v>6.6835953761700539E-3</c:v>
                </c:pt>
                <c:pt idx="8">
                  <c:v>8.1294698499087825E-3</c:v>
                </c:pt>
                <c:pt idx="9">
                  <c:v>8.4515019159868143E-3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5A1-4D18-9EE6-D9920FF1D027}"/>
            </c:ext>
          </c:extLst>
        </c:ser>
        <c:ser>
          <c:idx val="11"/>
          <c:order val="11"/>
          <c:tx>
            <c:strRef>
              <c:f>'Import. TBB laits pays'!$C$46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pays'!$D$46:$M$46</c:f>
              <c:numCache>
                <c:formatCode>0%</c:formatCode>
                <c:ptCount val="10"/>
                <c:pt idx="0">
                  <c:v>3.7038685434661892E-2</c:v>
                </c:pt>
                <c:pt idx="1">
                  <c:v>2.8623413795172446E-2</c:v>
                </c:pt>
                <c:pt idx="2">
                  <c:v>3.3658051338743805E-2</c:v>
                </c:pt>
                <c:pt idx="3">
                  <c:v>3.3689419067214968E-2</c:v>
                </c:pt>
                <c:pt idx="4">
                  <c:v>2.9355200761103886E-2</c:v>
                </c:pt>
                <c:pt idx="5">
                  <c:v>2.5925550320777722E-2</c:v>
                </c:pt>
                <c:pt idx="6">
                  <c:v>2.5169933359508855E-2</c:v>
                </c:pt>
                <c:pt idx="7">
                  <c:v>3.1121497592649889E-2</c:v>
                </c:pt>
                <c:pt idx="8">
                  <c:v>2.9963406181057101E-2</c:v>
                </c:pt>
                <c:pt idx="9">
                  <c:v>2.9108171637919733E-2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5A1-4D18-9EE6-D9920FF1D0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88491224"/>
        <c:axId val="48849279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laits pays'!$C$35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laits pays'!$D$34:$M$34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laits pays'!$D$35:$M$35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0.96296131456533818</c:v>
                      </c:pt>
                      <c:pt idx="1">
                        <c:v>0.9713765862048277</c:v>
                      </c:pt>
                      <c:pt idx="2">
                        <c:v>0.96634194866125611</c:v>
                      </c:pt>
                      <c:pt idx="3">
                        <c:v>0.96631058093278488</c:v>
                      </c:pt>
                      <c:pt idx="4">
                        <c:v>0.97064479923889613</c:v>
                      </c:pt>
                      <c:pt idx="5">
                        <c:v>0.97407444967922208</c:v>
                      </c:pt>
                      <c:pt idx="6">
                        <c:v>0.9748300666404911</c:v>
                      </c:pt>
                      <c:pt idx="7">
                        <c:v>0.96887850240735007</c:v>
                      </c:pt>
                      <c:pt idx="8">
                        <c:v>0.97003659381894292</c:v>
                      </c:pt>
                      <c:pt idx="9">
                        <c:v>0.97089182836208043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C5A1-4D18-9EE6-D9920FF1D027}"/>
                  </c:ext>
                </c:extLst>
              </c15:ser>
            </c15:filteredBarSeries>
          </c:ext>
        </c:extLst>
      </c:barChart>
      <c:catAx>
        <c:axId val="488491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88492792"/>
        <c:crosses val="autoZero"/>
        <c:auto val="1"/>
        <c:lblAlgn val="ctr"/>
        <c:lblOffset val="100"/>
        <c:noMultiLvlLbl val="0"/>
      </c:catAx>
      <c:valAx>
        <c:axId val="48849279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88491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441197986514324"/>
          <c:y val="0.76548537942327999"/>
          <c:w val="0.86189998621293218"/>
          <c:h val="0.214950168416041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0406 - fromages'!$C$7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fromages'!$D$7:$M$7</c:f>
              <c:numCache>
                <c:formatCode>0</c:formatCode>
                <c:ptCount val="10"/>
                <c:pt idx="0">
                  <c:v>95568</c:v>
                </c:pt>
                <c:pt idx="1">
                  <c:v>110023</c:v>
                </c:pt>
                <c:pt idx="2">
                  <c:v>113913</c:v>
                </c:pt>
                <c:pt idx="3">
                  <c:v>116693</c:v>
                </c:pt>
                <c:pt idx="4">
                  <c:v>123902</c:v>
                </c:pt>
                <c:pt idx="5">
                  <c:v>121652</c:v>
                </c:pt>
                <c:pt idx="6">
                  <c:v>119443</c:v>
                </c:pt>
                <c:pt idx="7">
                  <c:v>109336</c:v>
                </c:pt>
                <c:pt idx="8">
                  <c:v>123857</c:v>
                </c:pt>
                <c:pt idx="9">
                  <c:v>122085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EB-471E-A7B4-820B7FB35C86}"/>
            </c:ext>
          </c:extLst>
        </c:ser>
        <c:ser>
          <c:idx val="3"/>
          <c:order val="3"/>
          <c:tx>
            <c:strRef>
              <c:f>'Import. 0406 - fromages'!$C$8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fromages'!$D$8:$M$8</c:f>
              <c:numCache>
                <c:formatCode>0</c:formatCode>
                <c:ptCount val="10"/>
                <c:pt idx="0">
                  <c:v>48793</c:v>
                </c:pt>
                <c:pt idx="1">
                  <c:v>55130</c:v>
                </c:pt>
                <c:pt idx="2">
                  <c:v>56384</c:v>
                </c:pt>
                <c:pt idx="3">
                  <c:v>58153</c:v>
                </c:pt>
                <c:pt idx="4">
                  <c:v>68591</c:v>
                </c:pt>
                <c:pt idx="5">
                  <c:v>81536</c:v>
                </c:pt>
                <c:pt idx="6">
                  <c:v>96545</c:v>
                </c:pt>
                <c:pt idx="7">
                  <c:v>102165</c:v>
                </c:pt>
                <c:pt idx="8">
                  <c:v>106919</c:v>
                </c:pt>
                <c:pt idx="9">
                  <c:v>112728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EB-471E-A7B4-820B7FB35C86}"/>
            </c:ext>
          </c:extLst>
        </c:ser>
        <c:ser>
          <c:idx val="4"/>
          <c:order val="4"/>
          <c:tx>
            <c:strRef>
              <c:f>'Import. 0406 - fromages'!$C$9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fromages'!$D$9:$M$9</c:f>
              <c:numCache>
                <c:formatCode>0</c:formatCode>
                <c:ptCount val="10"/>
                <c:pt idx="0">
                  <c:v>85068</c:v>
                </c:pt>
                <c:pt idx="1">
                  <c:v>90069</c:v>
                </c:pt>
                <c:pt idx="2">
                  <c:v>86715</c:v>
                </c:pt>
                <c:pt idx="3">
                  <c:v>84485</c:v>
                </c:pt>
                <c:pt idx="4">
                  <c:v>86337</c:v>
                </c:pt>
                <c:pt idx="5">
                  <c:v>90937</c:v>
                </c:pt>
                <c:pt idx="6">
                  <c:v>94227</c:v>
                </c:pt>
                <c:pt idx="7">
                  <c:v>112841</c:v>
                </c:pt>
                <c:pt idx="8">
                  <c:v>120248</c:v>
                </c:pt>
                <c:pt idx="9">
                  <c:v>94928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5EB-471E-A7B4-820B7FB35C86}"/>
            </c:ext>
          </c:extLst>
        </c:ser>
        <c:ser>
          <c:idx val="5"/>
          <c:order val="5"/>
          <c:tx>
            <c:strRef>
              <c:f>'Import. 0406 - fromages'!$C$10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fromages'!$D$10:$M$10</c:f>
              <c:numCache>
                <c:formatCode>0</c:formatCode>
                <c:ptCount val="10"/>
                <c:pt idx="0">
                  <c:v>17613</c:v>
                </c:pt>
                <c:pt idx="1">
                  <c:v>19440</c:v>
                </c:pt>
                <c:pt idx="2">
                  <c:v>21082</c:v>
                </c:pt>
                <c:pt idx="3">
                  <c:v>23582</c:v>
                </c:pt>
                <c:pt idx="4">
                  <c:v>25667</c:v>
                </c:pt>
                <c:pt idx="5">
                  <c:v>30374</c:v>
                </c:pt>
                <c:pt idx="6">
                  <c:v>37186</c:v>
                </c:pt>
                <c:pt idx="7">
                  <c:v>35004</c:v>
                </c:pt>
                <c:pt idx="8">
                  <c:v>31091</c:v>
                </c:pt>
                <c:pt idx="9">
                  <c:v>32736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5EB-471E-A7B4-820B7FB35C86}"/>
            </c:ext>
          </c:extLst>
        </c:ser>
        <c:ser>
          <c:idx val="6"/>
          <c:order val="6"/>
          <c:tx>
            <c:strRef>
              <c:f>'Import. 0406 - fromages'!$C$11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fromages'!$D$11:$M$11</c:f>
              <c:numCache>
                <c:formatCode>0</c:formatCode>
                <c:ptCount val="10"/>
                <c:pt idx="0">
                  <c:v>4682</c:v>
                </c:pt>
                <c:pt idx="1">
                  <c:v>3419</c:v>
                </c:pt>
                <c:pt idx="2">
                  <c:v>5348</c:v>
                </c:pt>
                <c:pt idx="3">
                  <c:v>6287</c:v>
                </c:pt>
                <c:pt idx="4">
                  <c:v>6940</c:v>
                </c:pt>
                <c:pt idx="5">
                  <c:v>9998</c:v>
                </c:pt>
                <c:pt idx="6">
                  <c:v>17180</c:v>
                </c:pt>
                <c:pt idx="7">
                  <c:v>29840</c:v>
                </c:pt>
                <c:pt idx="8">
                  <c:v>22250</c:v>
                </c:pt>
                <c:pt idx="9">
                  <c:v>22181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5EB-471E-A7B4-820B7FB35C86}"/>
            </c:ext>
          </c:extLst>
        </c:ser>
        <c:ser>
          <c:idx val="7"/>
          <c:order val="7"/>
          <c:tx>
            <c:strRef>
              <c:f>'Import. 0406 - fromages'!$C$12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fromages'!$D$12:$M$12</c:f>
              <c:numCache>
                <c:formatCode>0</c:formatCode>
                <c:ptCount val="10"/>
                <c:pt idx="0">
                  <c:v>4379</c:v>
                </c:pt>
                <c:pt idx="1">
                  <c:v>2914</c:v>
                </c:pt>
                <c:pt idx="2">
                  <c:v>1526</c:v>
                </c:pt>
                <c:pt idx="3">
                  <c:v>1171</c:v>
                </c:pt>
                <c:pt idx="4">
                  <c:v>2648</c:v>
                </c:pt>
                <c:pt idx="5">
                  <c:v>8429</c:v>
                </c:pt>
                <c:pt idx="6">
                  <c:v>22671</c:v>
                </c:pt>
                <c:pt idx="7">
                  <c:v>22721</c:v>
                </c:pt>
                <c:pt idx="8">
                  <c:v>18019</c:v>
                </c:pt>
                <c:pt idx="9">
                  <c:v>16544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5EB-471E-A7B4-820B7FB35C86}"/>
            </c:ext>
          </c:extLst>
        </c:ser>
        <c:ser>
          <c:idx val="8"/>
          <c:order val="8"/>
          <c:tx>
            <c:strRef>
              <c:f>'Import. 0406 - fromages'!$C$13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fromages'!$D$13:$M$13</c:f>
              <c:numCache>
                <c:formatCode>0</c:formatCode>
                <c:ptCount val="10"/>
                <c:pt idx="0">
                  <c:v>10079</c:v>
                </c:pt>
                <c:pt idx="1">
                  <c:v>11018</c:v>
                </c:pt>
                <c:pt idx="2">
                  <c:v>9755</c:v>
                </c:pt>
                <c:pt idx="3">
                  <c:v>13572</c:v>
                </c:pt>
                <c:pt idx="4">
                  <c:v>10609</c:v>
                </c:pt>
                <c:pt idx="5">
                  <c:v>8360</c:v>
                </c:pt>
                <c:pt idx="6">
                  <c:v>9726</c:v>
                </c:pt>
                <c:pt idx="7">
                  <c:v>5419</c:v>
                </c:pt>
                <c:pt idx="8">
                  <c:v>5293</c:v>
                </c:pt>
                <c:pt idx="9">
                  <c:v>4933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5EB-471E-A7B4-820B7FB35C86}"/>
            </c:ext>
          </c:extLst>
        </c:ser>
        <c:ser>
          <c:idx val="9"/>
          <c:order val="9"/>
          <c:tx>
            <c:strRef>
              <c:f>'Import. 0406 - fromages'!$C$14</c:f>
              <c:strCache>
                <c:ptCount val="1"/>
                <c:pt idx="0">
                  <c:v>Grèce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fromages'!$D$14:$M$14</c:f>
              <c:numCache>
                <c:formatCode>0</c:formatCode>
                <c:ptCount val="10"/>
                <c:pt idx="0">
                  <c:v>984</c:v>
                </c:pt>
                <c:pt idx="1">
                  <c:v>1104</c:v>
                </c:pt>
                <c:pt idx="2">
                  <c:v>2482</c:v>
                </c:pt>
                <c:pt idx="3">
                  <c:v>1614</c:v>
                </c:pt>
                <c:pt idx="4">
                  <c:v>1002</c:v>
                </c:pt>
                <c:pt idx="5">
                  <c:v>1717</c:v>
                </c:pt>
                <c:pt idx="6">
                  <c:v>3520</c:v>
                </c:pt>
                <c:pt idx="7">
                  <c:v>3568</c:v>
                </c:pt>
                <c:pt idx="8">
                  <c:v>3773</c:v>
                </c:pt>
                <c:pt idx="9">
                  <c:v>3674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5EB-471E-A7B4-820B7FB35C86}"/>
            </c:ext>
          </c:extLst>
        </c:ser>
        <c:ser>
          <c:idx val="10"/>
          <c:order val="10"/>
          <c:tx>
            <c:strRef>
              <c:f>'Import. 0406 - fromages'!$C$15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fromages'!$D$15:$M$15</c:f>
              <c:numCache>
                <c:formatCode>0</c:formatCode>
                <c:ptCount val="10"/>
                <c:pt idx="0">
                  <c:v>1112</c:v>
                </c:pt>
                <c:pt idx="1">
                  <c:v>1053</c:v>
                </c:pt>
                <c:pt idx="2">
                  <c:v>1076</c:v>
                </c:pt>
                <c:pt idx="3">
                  <c:v>1196</c:v>
                </c:pt>
                <c:pt idx="4">
                  <c:v>1216</c:v>
                </c:pt>
                <c:pt idx="5">
                  <c:v>1422</c:v>
                </c:pt>
                <c:pt idx="6">
                  <c:v>2154</c:v>
                </c:pt>
                <c:pt idx="7">
                  <c:v>2626</c:v>
                </c:pt>
                <c:pt idx="8">
                  <c:v>2118</c:v>
                </c:pt>
                <c:pt idx="9">
                  <c:v>3011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5EB-471E-A7B4-820B7FB35C86}"/>
            </c:ext>
          </c:extLst>
        </c:ser>
        <c:ser>
          <c:idx val="11"/>
          <c:order val="11"/>
          <c:tx>
            <c:strRef>
              <c:f>'Import. 0406 - fromages'!$C$16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fromages'!$D$16:$M$16</c:f>
              <c:numCache>
                <c:formatCode>0</c:formatCode>
                <c:ptCount val="10"/>
                <c:pt idx="0">
                  <c:v>456</c:v>
                </c:pt>
                <c:pt idx="1">
                  <c:v>1082</c:v>
                </c:pt>
                <c:pt idx="2">
                  <c:v>1315</c:v>
                </c:pt>
                <c:pt idx="3">
                  <c:v>1592</c:v>
                </c:pt>
                <c:pt idx="4">
                  <c:v>2275</c:v>
                </c:pt>
                <c:pt idx="5">
                  <c:v>1070</c:v>
                </c:pt>
                <c:pt idx="6">
                  <c:v>1912</c:v>
                </c:pt>
                <c:pt idx="7">
                  <c:v>2066</c:v>
                </c:pt>
                <c:pt idx="8">
                  <c:v>1889</c:v>
                </c:pt>
                <c:pt idx="9">
                  <c:v>2926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5EB-471E-A7B4-820B7FB35C86}"/>
            </c:ext>
          </c:extLst>
        </c:ser>
        <c:ser>
          <c:idx val="12"/>
          <c:order val="12"/>
          <c:tx>
            <c:strRef>
              <c:f>'Import. 0406 - fromages'!$C$17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fromages'!$D$17:$M$17</c:f>
              <c:numCache>
                <c:formatCode>0</c:formatCode>
                <c:ptCount val="10"/>
                <c:pt idx="0">
                  <c:v>9325</c:v>
                </c:pt>
                <c:pt idx="1">
                  <c:v>9474</c:v>
                </c:pt>
                <c:pt idx="2">
                  <c:v>8792</c:v>
                </c:pt>
                <c:pt idx="3">
                  <c:v>8097</c:v>
                </c:pt>
                <c:pt idx="4">
                  <c:v>8401</c:v>
                </c:pt>
                <c:pt idx="5">
                  <c:v>8396</c:v>
                </c:pt>
                <c:pt idx="6">
                  <c:v>10074</c:v>
                </c:pt>
                <c:pt idx="7">
                  <c:v>10569</c:v>
                </c:pt>
                <c:pt idx="8">
                  <c:v>9738</c:v>
                </c:pt>
                <c:pt idx="9">
                  <c:v>10173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5EB-471E-A7B4-820B7FB35C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0833024"/>
        <c:axId val="4908267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0406 - fromages'!$C$5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0406 - fromages'!$D$4:$M$4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0406 - fromages'!$D$5:$M$5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278059</c:v>
                      </c:pt>
                      <c:pt idx="1">
                        <c:v>304726</c:v>
                      </c:pt>
                      <c:pt idx="2">
                        <c:v>308388</c:v>
                      </c:pt>
                      <c:pt idx="3">
                        <c:v>316442</c:v>
                      </c:pt>
                      <c:pt idx="4">
                        <c:v>337588</c:v>
                      </c:pt>
                      <c:pt idx="5">
                        <c:v>363891</c:v>
                      </c:pt>
                      <c:pt idx="6">
                        <c:v>414638</c:v>
                      </c:pt>
                      <c:pt idx="7">
                        <c:v>436155</c:v>
                      </c:pt>
                      <c:pt idx="8">
                        <c:v>445195</c:v>
                      </c:pt>
                      <c:pt idx="9">
                        <c:v>425919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35EB-471E-A7B4-820B7FB35C86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0406 - fromages'!$C$6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0406 - fromages'!$D$4:$M$4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0406 - fromages'!$D$6:$M$6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277605</c:v>
                      </c:pt>
                      <c:pt idx="1">
                        <c:v>303915</c:v>
                      </c:pt>
                      <c:pt idx="2">
                        <c:v>307848</c:v>
                      </c:pt>
                      <c:pt idx="3">
                        <c:v>316083</c:v>
                      </c:pt>
                      <c:pt idx="4">
                        <c:v>337238</c:v>
                      </c:pt>
                      <c:pt idx="5">
                        <c:v>363541</c:v>
                      </c:pt>
                      <c:pt idx="6">
                        <c:v>414198</c:v>
                      </c:pt>
                      <c:pt idx="7">
                        <c:v>435771</c:v>
                      </c:pt>
                      <c:pt idx="8">
                        <c:v>444787</c:v>
                      </c:pt>
                      <c:pt idx="9">
                        <c:v>425361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35EB-471E-A7B4-820B7FB35C86}"/>
                  </c:ext>
                </c:extLst>
              </c15:ser>
            </c15:filteredBarSeries>
          </c:ext>
        </c:extLst>
      </c:barChart>
      <c:catAx>
        <c:axId val="490833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0826752"/>
        <c:crosses val="autoZero"/>
        <c:auto val="1"/>
        <c:lblAlgn val="ctr"/>
        <c:lblOffset val="100"/>
        <c:noMultiLvlLbl val="0"/>
      </c:catAx>
      <c:valAx>
        <c:axId val="490826752"/>
        <c:scaling>
          <c:orientation val="minMax"/>
          <c:max val="45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0833024"/>
        <c:crosses val="autoZero"/>
        <c:crossBetween val="between"/>
        <c:dispUnits>
          <c:builtInUnit val="thousand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382969316892035"/>
          <c:y val="0.76493895024531844"/>
          <c:w val="0.86102253591773847"/>
          <c:h val="0.215451011576870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0406 - fromages'!$C$36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fromages'!$D$36:$M$36</c:f>
              <c:numCache>
                <c:formatCode>0%</c:formatCode>
                <c:ptCount val="10"/>
                <c:pt idx="0">
                  <c:v>0.34369684131784983</c:v>
                </c:pt>
                <c:pt idx="1">
                  <c:v>0.3610555056017537</c:v>
                </c:pt>
                <c:pt idx="2">
                  <c:v>0.36938207712362348</c:v>
                </c:pt>
                <c:pt idx="3">
                  <c:v>0.36876584018556324</c:v>
                </c:pt>
                <c:pt idx="4">
                  <c:v>0.36702133962107658</c:v>
                </c:pt>
                <c:pt idx="5">
                  <c:v>0.33430890019264009</c:v>
                </c:pt>
                <c:pt idx="6">
                  <c:v>0.28806573444787986</c:v>
                </c:pt>
                <c:pt idx="7">
                  <c:v>0.25068152377021929</c:v>
                </c:pt>
                <c:pt idx="8">
                  <c:v>0.27820842552140074</c:v>
                </c:pt>
                <c:pt idx="9">
                  <c:v>0.28663900882562177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00-4B89-BE07-417FA468FB4C}"/>
            </c:ext>
          </c:extLst>
        </c:ser>
        <c:ser>
          <c:idx val="2"/>
          <c:order val="2"/>
          <c:tx>
            <c:strRef>
              <c:f>'Import. 0406 - fromages'!$C$37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fromages'!$D$37:$M$37</c:f>
              <c:numCache>
                <c:formatCode>0%</c:formatCode>
                <c:ptCount val="10"/>
                <c:pt idx="0">
                  <c:v>0.17547714693644154</c:v>
                </c:pt>
                <c:pt idx="1">
                  <c:v>0.18091662674008782</c:v>
                </c:pt>
                <c:pt idx="2">
                  <c:v>0.18283461094465414</c:v>
                </c:pt>
                <c:pt idx="3">
                  <c:v>0.18377143362764742</c:v>
                </c:pt>
                <c:pt idx="4">
                  <c:v>0.20317961538917259</c:v>
                </c:pt>
                <c:pt idx="5">
                  <c:v>0.22406709701531502</c:v>
                </c:pt>
                <c:pt idx="6">
                  <c:v>0.23284165947163549</c:v>
                </c:pt>
                <c:pt idx="7">
                  <c:v>0.23424012105788081</c:v>
                </c:pt>
                <c:pt idx="8">
                  <c:v>0.24016217612506879</c:v>
                </c:pt>
                <c:pt idx="9">
                  <c:v>0.26467004289548013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00-4B89-BE07-417FA468FB4C}"/>
            </c:ext>
          </c:extLst>
        </c:ser>
        <c:ser>
          <c:idx val="3"/>
          <c:order val="3"/>
          <c:tx>
            <c:strRef>
              <c:f>'Import. 0406 - fromages'!$C$38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fromages'!$D$38:$M$38</c:f>
              <c:numCache>
                <c:formatCode>0%</c:formatCode>
                <c:ptCount val="10"/>
                <c:pt idx="0">
                  <c:v>0.30593507133378167</c:v>
                </c:pt>
                <c:pt idx="1">
                  <c:v>0.29557372852989244</c:v>
                </c:pt>
                <c:pt idx="2">
                  <c:v>0.28118798396824779</c:v>
                </c:pt>
                <c:pt idx="3">
                  <c:v>0.26698415507423162</c:v>
                </c:pt>
                <c:pt idx="4">
                  <c:v>0.25574664976243233</c:v>
                </c:pt>
                <c:pt idx="5">
                  <c:v>0.24990175629515432</c:v>
                </c:pt>
                <c:pt idx="6">
                  <c:v>0.22725124084140866</c:v>
                </c:pt>
                <c:pt idx="7">
                  <c:v>0.25871765771342758</c:v>
                </c:pt>
                <c:pt idx="8">
                  <c:v>0.27010186547467963</c:v>
                </c:pt>
                <c:pt idx="9">
                  <c:v>0.22287805897365462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400-4B89-BE07-417FA468FB4C}"/>
            </c:ext>
          </c:extLst>
        </c:ser>
        <c:ser>
          <c:idx val="4"/>
          <c:order val="4"/>
          <c:tx>
            <c:strRef>
              <c:f>'Import. 0406 - fromages'!$C$39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fromages'!$D$39:$M$39</c:f>
              <c:numCache>
                <c:formatCode>0%</c:formatCode>
                <c:ptCount val="10"/>
                <c:pt idx="0">
                  <c:v>6.3342671878989718E-2</c:v>
                </c:pt>
                <c:pt idx="1">
                  <c:v>6.3795015850304865E-2</c:v>
                </c:pt>
                <c:pt idx="2">
                  <c:v>6.8361933667976701E-2</c:v>
                </c:pt>
                <c:pt idx="3">
                  <c:v>7.4522345327105763E-2</c:v>
                </c:pt>
                <c:pt idx="4">
                  <c:v>7.6030546109458863E-2</c:v>
                </c:pt>
                <c:pt idx="5">
                  <c:v>8.3470050097419285E-2</c:v>
                </c:pt>
                <c:pt idx="6">
                  <c:v>8.9683048828134423E-2</c:v>
                </c:pt>
                <c:pt idx="7">
                  <c:v>8.0255872338962073E-2</c:v>
                </c:pt>
                <c:pt idx="8">
                  <c:v>6.9836813081907922E-2</c:v>
                </c:pt>
                <c:pt idx="9">
                  <c:v>7.6859684587914603E-2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400-4B89-BE07-417FA468FB4C}"/>
            </c:ext>
          </c:extLst>
        </c:ser>
        <c:ser>
          <c:idx val="5"/>
          <c:order val="5"/>
          <c:tx>
            <c:strRef>
              <c:f>'Import. 0406 - fromages'!$C$40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fromages'!$D$40:$M$40</c:f>
              <c:numCache>
                <c:formatCode>0%</c:formatCode>
                <c:ptCount val="10"/>
                <c:pt idx="0">
                  <c:v>1.6838153053848285E-2</c:v>
                </c:pt>
                <c:pt idx="1">
                  <c:v>1.1219915596306191E-2</c:v>
                </c:pt>
                <c:pt idx="2">
                  <c:v>1.7341790212329924E-2</c:v>
                </c:pt>
                <c:pt idx="3">
                  <c:v>1.9867779877513099E-2</c:v>
                </c:pt>
                <c:pt idx="4">
                  <c:v>2.0557602758391885E-2</c:v>
                </c:pt>
                <c:pt idx="5">
                  <c:v>2.7475260448870678E-2</c:v>
                </c:pt>
                <c:pt idx="6">
                  <c:v>4.1433732557073881E-2</c:v>
                </c:pt>
                <c:pt idx="7">
                  <c:v>6.8416044754731689E-2</c:v>
                </c:pt>
                <c:pt idx="8">
                  <c:v>4.997809948449556E-2</c:v>
                </c:pt>
                <c:pt idx="9">
                  <c:v>5.2077977267978186E-2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400-4B89-BE07-417FA468FB4C}"/>
            </c:ext>
          </c:extLst>
        </c:ser>
        <c:ser>
          <c:idx val="6"/>
          <c:order val="6"/>
          <c:tx>
            <c:strRef>
              <c:f>'Import. 0406 - fromages'!$C$41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fromages'!$D$41:$M$41</c:f>
              <c:numCache>
                <c:formatCode>0%</c:formatCode>
                <c:ptCount val="10"/>
                <c:pt idx="0">
                  <c:v>1.5748456262879462E-2</c:v>
                </c:pt>
                <c:pt idx="1">
                  <c:v>9.5626891043101014E-3</c:v>
                </c:pt>
                <c:pt idx="2">
                  <c:v>4.9483118668690092E-3</c:v>
                </c:pt>
                <c:pt idx="3">
                  <c:v>3.7005201585124602E-3</c:v>
                </c:pt>
                <c:pt idx="4">
                  <c:v>7.8438807066601897E-3</c:v>
                </c:pt>
                <c:pt idx="5">
                  <c:v>2.3163529738300756E-2</c:v>
                </c:pt>
                <c:pt idx="6">
                  <c:v>5.4676609476217809E-2</c:v>
                </c:pt>
                <c:pt idx="7">
                  <c:v>5.2093865712877302E-2</c:v>
                </c:pt>
                <c:pt idx="8">
                  <c:v>4.0474398858926987E-2</c:v>
                </c:pt>
                <c:pt idx="9">
                  <c:v>3.8843066404645014E-2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400-4B89-BE07-417FA468FB4C}"/>
            </c:ext>
          </c:extLst>
        </c:ser>
        <c:ser>
          <c:idx val="7"/>
          <c:order val="7"/>
          <c:tx>
            <c:strRef>
              <c:f>'Import. 0406 - fromages'!$C$42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fromages'!$D$42:$M$42</c:f>
              <c:numCache>
                <c:formatCode>0%</c:formatCode>
                <c:ptCount val="10"/>
                <c:pt idx="0">
                  <c:v>3.6247702825659305E-2</c:v>
                </c:pt>
                <c:pt idx="1">
                  <c:v>3.615707225507505E-2</c:v>
                </c:pt>
                <c:pt idx="2">
                  <c:v>3.1632229529034855E-2</c:v>
                </c:pt>
                <c:pt idx="3">
                  <c:v>4.2889376252204195E-2</c:v>
                </c:pt>
                <c:pt idx="4">
                  <c:v>3.1425880066827019E-2</c:v>
                </c:pt>
                <c:pt idx="5">
                  <c:v>2.2973912517759439E-2</c:v>
                </c:pt>
                <c:pt idx="6">
                  <c:v>2.3456605520960454E-2</c:v>
                </c:pt>
                <c:pt idx="7">
                  <c:v>1.2424482122181335E-2</c:v>
                </c:pt>
                <c:pt idx="8">
                  <c:v>1.1889172160513932E-2</c:v>
                </c:pt>
                <c:pt idx="9">
                  <c:v>1.1582014420582317E-2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400-4B89-BE07-417FA468FB4C}"/>
            </c:ext>
          </c:extLst>
        </c:ser>
        <c:ser>
          <c:idx val="8"/>
          <c:order val="8"/>
          <c:tx>
            <c:strRef>
              <c:f>'Import. 0406 - fromages'!$C$43</c:f>
              <c:strCache>
                <c:ptCount val="1"/>
                <c:pt idx="0">
                  <c:v>Grèce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fromages'!$D$43:$M$43</c:f>
              <c:numCache>
                <c:formatCode>0%</c:formatCode>
                <c:ptCount val="10"/>
                <c:pt idx="0">
                  <c:v>3.5388173013640991E-3</c:v>
                </c:pt>
                <c:pt idx="1">
                  <c:v>3.6229268260666958E-3</c:v>
                </c:pt>
                <c:pt idx="2">
                  <c:v>8.0483027873976942E-3</c:v>
                </c:pt>
                <c:pt idx="3">
                  <c:v>5.100460747941171E-3</c:v>
                </c:pt>
                <c:pt idx="4">
                  <c:v>2.968114980390298E-3</c:v>
                </c:pt>
                <c:pt idx="5">
                  <c:v>4.7184459082527464E-3</c:v>
                </c:pt>
                <c:pt idx="6">
                  <c:v>8.489332863847501E-3</c:v>
                </c:pt>
                <c:pt idx="7">
                  <c:v>8.1805780055255583E-3</c:v>
                </c:pt>
                <c:pt idx="8">
                  <c:v>8.4749379485394034E-3</c:v>
                </c:pt>
                <c:pt idx="9">
                  <c:v>8.6260533106060078E-3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400-4B89-BE07-417FA468FB4C}"/>
            </c:ext>
          </c:extLst>
        </c:ser>
        <c:ser>
          <c:idx val="9"/>
          <c:order val="9"/>
          <c:tx>
            <c:strRef>
              <c:f>'Import. 0406 - fromages'!$C$44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fromages'!$D$44:$M$44</c:f>
              <c:numCache>
                <c:formatCode>0%</c:formatCode>
                <c:ptCount val="10"/>
                <c:pt idx="0">
                  <c:v>3.9991512592651201E-3</c:v>
                </c:pt>
                <c:pt idx="1">
                  <c:v>3.4555633585581801E-3</c:v>
                </c:pt>
                <c:pt idx="2">
                  <c:v>3.4891111197582268E-3</c:v>
                </c:pt>
                <c:pt idx="3">
                  <c:v>3.7795235777804462E-3</c:v>
                </c:pt>
                <c:pt idx="4">
                  <c:v>3.6020237686173679E-3</c:v>
                </c:pt>
                <c:pt idx="5">
                  <c:v>3.9077635885471198E-3</c:v>
                </c:pt>
                <c:pt idx="6">
                  <c:v>5.1948928945248626E-3</c:v>
                </c:pt>
                <c:pt idx="7">
                  <c:v>6.0207953594479027E-3</c:v>
                </c:pt>
                <c:pt idx="8">
                  <c:v>4.7574658295802966E-3</c:v>
                </c:pt>
                <c:pt idx="9">
                  <c:v>7.0694193027312701E-3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400-4B89-BE07-417FA468FB4C}"/>
            </c:ext>
          </c:extLst>
        </c:ser>
        <c:ser>
          <c:idx val="10"/>
          <c:order val="10"/>
          <c:tx>
            <c:strRef>
              <c:f>'Import. 0406 - fromages'!$C$45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fromages'!$D$45:$M$45</c:f>
              <c:numCache>
                <c:formatCode>0%</c:formatCode>
                <c:ptCount val="10"/>
                <c:pt idx="0">
                  <c:v>1.6399397250223874E-3</c:v>
                </c:pt>
                <c:pt idx="1">
                  <c:v>3.5507308204747873E-3</c:v>
                </c:pt>
                <c:pt idx="2">
                  <c:v>4.2641088498903976E-3</c:v>
                </c:pt>
                <c:pt idx="3">
                  <c:v>5.0309377389853435E-3</c:v>
                </c:pt>
                <c:pt idx="4">
                  <c:v>6.7389836131616053E-3</c:v>
                </c:pt>
                <c:pt idx="5">
                  <c:v>2.9404409562204066E-3</c:v>
                </c:pt>
                <c:pt idx="6">
                  <c:v>4.6112512601353467E-3</c:v>
                </c:pt>
                <c:pt idx="7">
                  <c:v>4.7368481388497209E-3</c:v>
                </c:pt>
                <c:pt idx="8">
                  <c:v>4.2430844910657127E-3</c:v>
                </c:pt>
                <c:pt idx="9">
                  <c:v>6.8698508401832271E-3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400-4B89-BE07-417FA468FB4C}"/>
            </c:ext>
          </c:extLst>
        </c:ser>
        <c:ser>
          <c:idx val="11"/>
          <c:order val="11"/>
          <c:tx>
            <c:strRef>
              <c:f>'Import. 0406 - fromages'!$C$46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fromages'!$D$46:$M$46</c:f>
              <c:numCache>
                <c:formatCode>0%</c:formatCode>
                <c:ptCount val="10"/>
                <c:pt idx="0">
                  <c:v>3.3536048104898603E-2</c:v>
                </c:pt>
                <c:pt idx="1">
                  <c:v>3.1090225317170178E-2</c:v>
                </c:pt>
                <c:pt idx="2">
                  <c:v>2.8509539930217778E-2</c:v>
                </c:pt>
                <c:pt idx="3">
                  <c:v>2.5587627432515279E-2</c:v>
                </c:pt>
                <c:pt idx="4">
                  <c:v>2.4885363223811272E-2</c:v>
                </c:pt>
                <c:pt idx="5">
                  <c:v>2.3072843241520126E-2</c:v>
                </c:pt>
                <c:pt idx="6">
                  <c:v>2.4295891838181739E-2</c:v>
                </c:pt>
                <c:pt idx="7">
                  <c:v>2.4232211025896757E-2</c:v>
                </c:pt>
                <c:pt idx="8">
                  <c:v>2.1873561023821021E-2</c:v>
                </c:pt>
                <c:pt idx="9">
                  <c:v>2.3884823170602861E-2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400-4B89-BE07-417FA468FB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0827536"/>
        <c:axId val="49082949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0406 - fromages'!$C$35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0406 - fromages'!$D$34:$M$34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0406 - fromages'!$D$35:$M$35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0.96646395189510126</c:v>
                      </c:pt>
                      <c:pt idx="1">
                        <c:v>0.96890977468282979</c:v>
                      </c:pt>
                      <c:pt idx="2">
                        <c:v>0.97149046006978224</c:v>
                      </c:pt>
                      <c:pt idx="3">
                        <c:v>0.97441237256748459</c:v>
                      </c:pt>
                      <c:pt idx="4">
                        <c:v>0.9751146367761887</c:v>
                      </c:pt>
                      <c:pt idx="5">
                        <c:v>0.97692715675847996</c:v>
                      </c:pt>
                      <c:pt idx="6">
                        <c:v>0.97570410816181818</c:v>
                      </c:pt>
                      <c:pt idx="7">
                        <c:v>0.9757677889741031</c:v>
                      </c:pt>
                      <c:pt idx="8">
                        <c:v>0.9781264389761789</c:v>
                      </c:pt>
                      <c:pt idx="9">
                        <c:v>0.97611517682939708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3400-4B89-BE07-417FA468FB4C}"/>
                  </c:ext>
                </c:extLst>
              </c15:ser>
            </c15:filteredBarSeries>
          </c:ext>
        </c:extLst>
      </c:barChart>
      <c:catAx>
        <c:axId val="490827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0829496"/>
        <c:crosses val="autoZero"/>
        <c:auto val="1"/>
        <c:lblAlgn val="ctr"/>
        <c:lblOffset val="100"/>
        <c:noMultiLvlLbl val="0"/>
      </c:catAx>
      <c:valAx>
        <c:axId val="49082949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0827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543935617838129"/>
          <c:y val="0.76493901073816595"/>
          <c:w val="0.86607432447557953"/>
          <c:h val="0.2154509561306573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0401 - lait'!$C$7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0401 - lait'!$D$4:$M$4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lait'!$D$7:$M$7</c:f>
              <c:numCache>
                <c:formatCode>0</c:formatCode>
                <c:ptCount val="10"/>
                <c:pt idx="0">
                  <c:v>480506</c:v>
                </c:pt>
                <c:pt idx="1">
                  <c:v>721351</c:v>
                </c:pt>
                <c:pt idx="2">
                  <c:v>882771</c:v>
                </c:pt>
                <c:pt idx="3">
                  <c:v>871356</c:v>
                </c:pt>
                <c:pt idx="4">
                  <c:v>478446</c:v>
                </c:pt>
                <c:pt idx="5">
                  <c:v>398121</c:v>
                </c:pt>
                <c:pt idx="6">
                  <c:v>699920</c:v>
                </c:pt>
                <c:pt idx="7">
                  <c:v>946927</c:v>
                </c:pt>
                <c:pt idx="8">
                  <c:v>834892</c:v>
                </c:pt>
                <c:pt idx="9">
                  <c:v>729927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2A-41B4-8AE8-E7BFE949C8F3}"/>
            </c:ext>
          </c:extLst>
        </c:ser>
        <c:ser>
          <c:idx val="3"/>
          <c:order val="3"/>
          <c:tx>
            <c:strRef>
              <c:f>'Import. 0401 - lait'!$C$8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0401 - lait'!$D$4:$M$4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lait'!$D$8:$M$8</c:f>
              <c:numCache>
                <c:formatCode>0</c:formatCode>
                <c:ptCount val="10"/>
                <c:pt idx="0">
                  <c:v>163641</c:v>
                </c:pt>
                <c:pt idx="1">
                  <c:v>161826</c:v>
                </c:pt>
                <c:pt idx="2">
                  <c:v>240627</c:v>
                </c:pt>
                <c:pt idx="3">
                  <c:v>284687</c:v>
                </c:pt>
                <c:pt idx="4">
                  <c:v>282986</c:v>
                </c:pt>
                <c:pt idx="5">
                  <c:v>286414</c:v>
                </c:pt>
                <c:pt idx="6">
                  <c:v>285433</c:v>
                </c:pt>
                <c:pt idx="7">
                  <c:v>310503</c:v>
                </c:pt>
                <c:pt idx="8">
                  <c:v>308993</c:v>
                </c:pt>
                <c:pt idx="9">
                  <c:v>348037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02A-41B4-8AE8-E7BFE949C8F3}"/>
            </c:ext>
          </c:extLst>
        </c:ser>
        <c:ser>
          <c:idx val="4"/>
          <c:order val="4"/>
          <c:tx>
            <c:strRef>
              <c:f>'Import. 0401 - lait'!$C$9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lait'!$D$9:$M$9</c:f>
              <c:numCache>
                <c:formatCode>0</c:formatCode>
                <c:ptCount val="10"/>
                <c:pt idx="0">
                  <c:v>563016</c:v>
                </c:pt>
                <c:pt idx="1">
                  <c:v>435992</c:v>
                </c:pt>
                <c:pt idx="2">
                  <c:v>384222</c:v>
                </c:pt>
                <c:pt idx="3">
                  <c:v>243318</c:v>
                </c:pt>
                <c:pt idx="4">
                  <c:v>204950</c:v>
                </c:pt>
                <c:pt idx="5">
                  <c:v>184882</c:v>
                </c:pt>
                <c:pt idx="6">
                  <c:v>187235</c:v>
                </c:pt>
                <c:pt idx="7">
                  <c:v>156837</c:v>
                </c:pt>
                <c:pt idx="8">
                  <c:v>151979</c:v>
                </c:pt>
                <c:pt idx="9">
                  <c:v>123669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02A-41B4-8AE8-E7BFE949C8F3}"/>
            </c:ext>
          </c:extLst>
        </c:ser>
        <c:ser>
          <c:idx val="5"/>
          <c:order val="5"/>
          <c:tx>
            <c:strRef>
              <c:f>'Import. 0401 - lait'!$C$10</c:f>
              <c:strCache>
                <c:ptCount val="1"/>
                <c:pt idx="0">
                  <c:v>Luxembourg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'Import. 0401 - lait'!$D$4:$M$4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lait'!$D$10:$M$10</c:f>
              <c:numCache>
                <c:formatCode>0</c:formatCode>
                <c:ptCount val="10"/>
                <c:pt idx="0">
                  <c:v>64229</c:v>
                </c:pt>
                <c:pt idx="1">
                  <c:v>74519</c:v>
                </c:pt>
                <c:pt idx="2">
                  <c:v>59639</c:v>
                </c:pt>
                <c:pt idx="3">
                  <c:v>71285</c:v>
                </c:pt>
                <c:pt idx="4">
                  <c:v>107108</c:v>
                </c:pt>
                <c:pt idx="5">
                  <c:v>98521</c:v>
                </c:pt>
                <c:pt idx="6">
                  <c:v>75131</c:v>
                </c:pt>
                <c:pt idx="7">
                  <c:v>111085</c:v>
                </c:pt>
                <c:pt idx="8">
                  <c:v>45517</c:v>
                </c:pt>
                <c:pt idx="9">
                  <c:v>58599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02A-41B4-8AE8-E7BFE949C8F3}"/>
            </c:ext>
          </c:extLst>
        </c:ser>
        <c:ser>
          <c:idx val="6"/>
          <c:order val="6"/>
          <c:tx>
            <c:strRef>
              <c:f>'Import. 0401 - lait'!$C$11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lait'!$D$11:$M$11</c:f>
              <c:numCache>
                <c:formatCode>0</c:formatCode>
                <c:ptCount val="10"/>
                <c:pt idx="0">
                  <c:v>62</c:v>
                </c:pt>
                <c:pt idx="1">
                  <c:v>123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29</c:v>
                </c:pt>
                <c:pt idx="6">
                  <c:v>98</c:v>
                </c:pt>
                <c:pt idx="7">
                  <c:v>161</c:v>
                </c:pt>
                <c:pt idx="8">
                  <c:v>126</c:v>
                </c:pt>
                <c:pt idx="9">
                  <c:v>3030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02A-41B4-8AE8-E7BFE949C8F3}"/>
            </c:ext>
          </c:extLst>
        </c:ser>
        <c:ser>
          <c:idx val="7"/>
          <c:order val="7"/>
          <c:tx>
            <c:strRef>
              <c:f>'Import. 0401 - lait'!$C$12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lait'!$D$12:$M$12</c:f>
              <c:numCache>
                <c:formatCode>0</c:formatCode>
                <c:ptCount val="10"/>
                <c:pt idx="0">
                  <c:v>690</c:v>
                </c:pt>
                <c:pt idx="1">
                  <c:v>645</c:v>
                </c:pt>
                <c:pt idx="2">
                  <c:v>1058</c:v>
                </c:pt>
                <c:pt idx="3">
                  <c:v>1281</c:v>
                </c:pt>
                <c:pt idx="4">
                  <c:v>563</c:v>
                </c:pt>
                <c:pt idx="5">
                  <c:v>299</c:v>
                </c:pt>
                <c:pt idx="6">
                  <c:v>3379</c:v>
                </c:pt>
                <c:pt idx="7">
                  <c:v>5765</c:v>
                </c:pt>
                <c:pt idx="8">
                  <c:v>3746</c:v>
                </c:pt>
                <c:pt idx="9">
                  <c:v>2825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02A-41B4-8AE8-E7BFE949C8F3}"/>
            </c:ext>
          </c:extLst>
        </c:ser>
        <c:ser>
          <c:idx val="8"/>
          <c:order val="8"/>
          <c:tx>
            <c:strRef>
              <c:f>'Import. 0401 - lait'!$C$13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lait'!$D$13:$M$13</c:f>
              <c:numCache>
                <c:formatCode>0</c:formatCode>
                <c:ptCount val="10"/>
                <c:pt idx="0">
                  <c:v>59</c:v>
                </c:pt>
                <c:pt idx="1">
                  <c:v>0</c:v>
                </c:pt>
                <c:pt idx="2">
                  <c:v>12</c:v>
                </c:pt>
                <c:pt idx="3">
                  <c:v>1506</c:v>
                </c:pt>
                <c:pt idx="4">
                  <c:v>19291</c:v>
                </c:pt>
                <c:pt idx="5">
                  <c:v>8883</c:v>
                </c:pt>
                <c:pt idx="6">
                  <c:v>91</c:v>
                </c:pt>
                <c:pt idx="7">
                  <c:v>10</c:v>
                </c:pt>
                <c:pt idx="8">
                  <c:v>970</c:v>
                </c:pt>
                <c:pt idx="9">
                  <c:v>961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02A-41B4-8AE8-E7BFE949C8F3}"/>
            </c:ext>
          </c:extLst>
        </c:ser>
        <c:ser>
          <c:idx val="9"/>
          <c:order val="9"/>
          <c:tx>
            <c:strRef>
              <c:f>'Import. 0401 - lait'!$C$14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lait'!$D$14:$M$14</c:f>
              <c:numCache>
                <c:formatCode>0</c:formatCode>
                <c:ptCount val="10"/>
                <c:pt idx="0">
                  <c:v>583</c:v>
                </c:pt>
                <c:pt idx="1">
                  <c:v>169</c:v>
                </c:pt>
                <c:pt idx="2">
                  <c:v>906</c:v>
                </c:pt>
                <c:pt idx="3">
                  <c:v>538</c:v>
                </c:pt>
                <c:pt idx="4">
                  <c:v>410</c:v>
                </c:pt>
                <c:pt idx="5">
                  <c:v>329</c:v>
                </c:pt>
                <c:pt idx="6">
                  <c:v>391</c:v>
                </c:pt>
                <c:pt idx="7">
                  <c:v>564</c:v>
                </c:pt>
                <c:pt idx="8">
                  <c:v>429</c:v>
                </c:pt>
                <c:pt idx="9">
                  <c:v>727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02A-41B4-8AE8-E7BFE949C8F3}"/>
            </c:ext>
          </c:extLst>
        </c:ser>
        <c:ser>
          <c:idx val="10"/>
          <c:order val="10"/>
          <c:tx>
            <c:strRef>
              <c:f>'Import. 0401 - lait'!$C$15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0401 - lait'!$D$4:$M$4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lait'!$D$15:$M$15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312</c:v>
                </c:pt>
                <c:pt idx="9">
                  <c:v>467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02A-41B4-8AE8-E7BFE949C8F3}"/>
            </c:ext>
          </c:extLst>
        </c:ser>
        <c:ser>
          <c:idx val="11"/>
          <c:order val="11"/>
          <c:tx>
            <c:strRef>
              <c:f>'Import. 0401 - lait'!$C$16</c:f>
              <c:strCache>
                <c:ptCount val="1"/>
                <c:pt idx="0">
                  <c:v>Norvège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lait'!$D$16:$M$16</c:f>
              <c:numCache>
                <c:formatCode>0</c:formatCode>
                <c:ptCount val="10"/>
                <c:pt idx="0">
                  <c:v>231</c:v>
                </c:pt>
                <c:pt idx="1">
                  <c:v>108</c:v>
                </c:pt>
                <c:pt idx="2">
                  <c:v>127</c:v>
                </c:pt>
                <c:pt idx="3">
                  <c:v>164</c:v>
                </c:pt>
                <c:pt idx="4">
                  <c:v>164</c:v>
                </c:pt>
                <c:pt idx="5">
                  <c:v>191</c:v>
                </c:pt>
                <c:pt idx="6">
                  <c:v>228</c:v>
                </c:pt>
                <c:pt idx="7">
                  <c:v>228</c:v>
                </c:pt>
                <c:pt idx="8">
                  <c:v>296</c:v>
                </c:pt>
                <c:pt idx="9">
                  <c:v>341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02A-41B4-8AE8-E7BFE949C8F3}"/>
            </c:ext>
          </c:extLst>
        </c:ser>
        <c:ser>
          <c:idx val="12"/>
          <c:order val="12"/>
          <c:tx>
            <c:strRef>
              <c:f>'Import. 0401 - lait'!$C$17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lait'!$D$17:$M$17</c:f>
              <c:numCache>
                <c:formatCode>0</c:formatCode>
                <c:ptCount val="10"/>
                <c:pt idx="0">
                  <c:v>11972</c:v>
                </c:pt>
                <c:pt idx="1">
                  <c:v>9173</c:v>
                </c:pt>
                <c:pt idx="2">
                  <c:v>11413</c:v>
                </c:pt>
                <c:pt idx="3">
                  <c:v>13430</c:v>
                </c:pt>
                <c:pt idx="4">
                  <c:v>21150</c:v>
                </c:pt>
                <c:pt idx="5">
                  <c:v>31225</c:v>
                </c:pt>
                <c:pt idx="6">
                  <c:v>6902</c:v>
                </c:pt>
                <c:pt idx="7">
                  <c:v>8600</c:v>
                </c:pt>
                <c:pt idx="8">
                  <c:v>2441</c:v>
                </c:pt>
                <c:pt idx="9">
                  <c:v>670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02A-41B4-8AE8-E7BFE949C8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0832240"/>
        <c:axId val="49082636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0401 - lait'!$C$5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0401 - lait'!$D$4:$M$4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0401 - lait'!$D$5:$M$5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1284989</c:v>
                      </c:pt>
                      <c:pt idx="1">
                        <c:v>1403906</c:v>
                      </c:pt>
                      <c:pt idx="2">
                        <c:v>1580776</c:v>
                      </c:pt>
                      <c:pt idx="3">
                        <c:v>1487565</c:v>
                      </c:pt>
                      <c:pt idx="4">
                        <c:v>1115068</c:v>
                      </c:pt>
                      <c:pt idx="5">
                        <c:v>1008894</c:v>
                      </c:pt>
                      <c:pt idx="6">
                        <c:v>1258808</c:v>
                      </c:pt>
                      <c:pt idx="7">
                        <c:v>1540680</c:v>
                      </c:pt>
                      <c:pt idx="8">
                        <c:v>1349701</c:v>
                      </c:pt>
                      <c:pt idx="9">
                        <c:v>1269253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902A-41B4-8AE8-E7BFE949C8F3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0401 - lait'!$C$6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0401 - lait'!$D$4:$M$4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0401 - lait'!$D$6:$M$6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1284731</c:v>
                      </c:pt>
                      <c:pt idx="1">
                        <c:v>1403770</c:v>
                      </c:pt>
                      <c:pt idx="2">
                        <c:v>1580574</c:v>
                      </c:pt>
                      <c:pt idx="3">
                        <c:v>1487356</c:v>
                      </c:pt>
                      <c:pt idx="4">
                        <c:v>1114854</c:v>
                      </c:pt>
                      <c:pt idx="5">
                        <c:v>1008662</c:v>
                      </c:pt>
                      <c:pt idx="6">
                        <c:v>1258546</c:v>
                      </c:pt>
                      <c:pt idx="7">
                        <c:v>1540440</c:v>
                      </c:pt>
                      <c:pt idx="8">
                        <c:v>1349092</c:v>
                      </c:pt>
                      <c:pt idx="9">
                        <c:v>1268444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902A-41B4-8AE8-E7BFE949C8F3}"/>
                  </c:ext>
                </c:extLst>
              </c15:ser>
            </c15:filteredBarSeries>
          </c:ext>
        </c:extLst>
      </c:barChart>
      <c:catAx>
        <c:axId val="490832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0826360"/>
        <c:crosses val="autoZero"/>
        <c:auto val="1"/>
        <c:lblAlgn val="ctr"/>
        <c:lblOffset val="100"/>
        <c:noMultiLvlLbl val="0"/>
      </c:catAx>
      <c:valAx>
        <c:axId val="490826360"/>
        <c:scaling>
          <c:orientation val="minMax"/>
          <c:max val="16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0832240"/>
        <c:crosses val="autoZero"/>
        <c:crossBetween val="between"/>
        <c:dispUnits>
          <c:builtInUnit val="m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Millions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867487994459683"/>
          <c:y val="0.78800650268159655"/>
          <c:w val="0.85908943178332009"/>
          <c:h val="0.21199349731840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0401 - lait'!$C$36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0401 - lait'!$D$34:$M$34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lait'!$D$36:$M$36</c:f>
              <c:numCache>
                <c:formatCode>0%</c:formatCode>
                <c:ptCount val="10"/>
                <c:pt idx="0">
                  <c:v>0.37393783137443198</c:v>
                </c:pt>
                <c:pt idx="1">
                  <c:v>0.5138171643970465</c:v>
                </c:pt>
                <c:pt idx="2">
                  <c:v>0.55844155022596498</c:v>
                </c:pt>
                <c:pt idx="3">
                  <c:v>0.58575994998537884</c:v>
                </c:pt>
                <c:pt idx="4">
                  <c:v>0.42907338386537863</c:v>
                </c:pt>
                <c:pt idx="5">
                  <c:v>0.39461132685891681</c:v>
                </c:pt>
                <c:pt idx="6">
                  <c:v>0.5560180742416635</c:v>
                </c:pt>
                <c:pt idx="7">
                  <c:v>0.6146162733338526</c:v>
                </c:pt>
                <c:pt idx="8">
                  <c:v>0.61857552154143769</c:v>
                </c:pt>
                <c:pt idx="9">
                  <c:v>0.57508392731787905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F1-48B2-A71A-7C235CE7CF6F}"/>
            </c:ext>
          </c:extLst>
        </c:ser>
        <c:ser>
          <c:idx val="2"/>
          <c:order val="2"/>
          <c:tx>
            <c:strRef>
              <c:f>'Import. 0401 - lait'!$C$37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0401 - lait'!$D$34:$M$34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lait'!$D$37:$M$37</c:f>
              <c:numCache>
                <c:formatCode>0%</c:formatCode>
                <c:ptCount val="10"/>
                <c:pt idx="0">
                  <c:v>0.12734817185205477</c:v>
                </c:pt>
                <c:pt idx="1">
                  <c:v>0.11526840116076148</c:v>
                </c:pt>
                <c:pt idx="2">
                  <c:v>0.15222080800821874</c:v>
                </c:pt>
                <c:pt idx="3">
                  <c:v>0.19137785575756353</c:v>
                </c:pt>
                <c:pt idx="4">
                  <c:v>0.25378362575197205</c:v>
                </c:pt>
                <c:pt idx="5">
                  <c:v>0.28388909042971811</c:v>
                </c:pt>
                <c:pt idx="6">
                  <c:v>0.22674863839441758</c:v>
                </c:pt>
                <c:pt idx="7">
                  <c:v>0.20153633460549886</c:v>
                </c:pt>
                <c:pt idx="8">
                  <c:v>0.22893440843564611</c:v>
                </c:pt>
                <c:pt idx="9">
                  <c:v>0.27420616693440947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4F1-48B2-A71A-7C235CE7CF6F}"/>
            </c:ext>
          </c:extLst>
        </c:ser>
        <c:ser>
          <c:idx val="3"/>
          <c:order val="3"/>
          <c:tx>
            <c:strRef>
              <c:f>'Import. 0401 - lait'!$C$38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lait'!$D$38:$M$38</c:f>
              <c:numCache>
                <c:formatCode>0%</c:formatCode>
                <c:ptCount val="10"/>
                <c:pt idx="0">
                  <c:v>0.43814849776924158</c:v>
                </c:pt>
                <c:pt idx="1">
                  <c:v>0.31055640477353896</c:v>
                </c:pt>
                <c:pt idx="2">
                  <c:v>0.24305910514835752</c:v>
                </c:pt>
                <c:pt idx="3">
                  <c:v>0.16356797854211413</c:v>
                </c:pt>
                <c:pt idx="4">
                  <c:v>0.18380044983803678</c:v>
                </c:pt>
                <c:pt idx="5">
                  <c:v>0.18325215533049061</c:v>
                </c:pt>
                <c:pt idx="6">
                  <c:v>0.14873991903451519</c:v>
                </c:pt>
                <c:pt idx="7">
                  <c:v>0.10179725835345432</c:v>
                </c:pt>
                <c:pt idx="8">
                  <c:v>0.11260197628956339</c:v>
                </c:pt>
                <c:pt idx="9">
                  <c:v>9.7434475238585214E-2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4F1-48B2-A71A-7C235CE7CF6F}"/>
            </c:ext>
          </c:extLst>
        </c:ser>
        <c:ser>
          <c:idx val="4"/>
          <c:order val="4"/>
          <c:tx>
            <c:strRef>
              <c:f>'Import. 0401 - lait'!$C$39</c:f>
              <c:strCache>
                <c:ptCount val="1"/>
                <c:pt idx="0">
                  <c:v>Luxembourg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'Import. 0401 - lait'!$D$34:$M$34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lait'!$D$39:$M$39</c:f>
              <c:numCache>
                <c:formatCode>0%</c:formatCode>
                <c:ptCount val="10"/>
                <c:pt idx="0">
                  <c:v>4.9984085466879484E-2</c:v>
                </c:pt>
                <c:pt idx="1">
                  <c:v>5.3079764599624192E-2</c:v>
                </c:pt>
                <c:pt idx="2">
                  <c:v>3.7727672990986706E-2</c:v>
                </c:pt>
                <c:pt idx="3">
                  <c:v>4.792059506643407E-2</c:v>
                </c:pt>
                <c:pt idx="4">
                  <c:v>9.6055128476469603E-2</c:v>
                </c:pt>
                <c:pt idx="5">
                  <c:v>9.7652478853080704E-2</c:v>
                </c:pt>
                <c:pt idx="6">
                  <c:v>5.968424096446797E-2</c:v>
                </c:pt>
                <c:pt idx="7">
                  <c:v>7.2101279954305889E-2</c:v>
                </c:pt>
                <c:pt idx="8">
                  <c:v>3.3723765485837234E-2</c:v>
                </c:pt>
                <c:pt idx="9">
                  <c:v>4.6168100449634548E-2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4F1-48B2-A71A-7C235CE7CF6F}"/>
            </c:ext>
          </c:extLst>
        </c:ser>
        <c:ser>
          <c:idx val="5"/>
          <c:order val="5"/>
          <c:tx>
            <c:strRef>
              <c:f>'Import. 0401 - lait'!$C$40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lait'!$D$40:$M$40</c:f>
              <c:numCache>
                <c:formatCode>0%</c:formatCode>
                <c:ptCount val="10"/>
                <c:pt idx="0">
                  <c:v>4.824944026758206E-5</c:v>
                </c:pt>
                <c:pt idx="1">
                  <c:v>8.7612703414616079E-5</c:v>
                </c:pt>
                <c:pt idx="2">
                  <c:v>6.3260069737900878E-7</c:v>
                </c:pt>
                <c:pt idx="3">
                  <c:v>0</c:v>
                </c:pt>
                <c:pt idx="4">
                  <c:v>0</c:v>
                </c:pt>
                <c:pt idx="5">
                  <c:v>2.8744347770925391E-5</c:v>
                </c:pt>
                <c:pt idx="6">
                  <c:v>7.785142769985574E-5</c:v>
                </c:pt>
                <c:pt idx="7">
                  <c:v>1.0449931199210738E-4</c:v>
                </c:pt>
                <c:pt idx="8">
                  <c:v>9.3354009517663541E-5</c:v>
                </c:pt>
                <c:pt idx="9">
                  <c:v>2.3872309145615569E-3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4F1-48B2-A71A-7C235CE7CF6F}"/>
            </c:ext>
          </c:extLst>
        </c:ser>
        <c:ser>
          <c:idx val="6"/>
          <c:order val="6"/>
          <c:tx>
            <c:strRef>
              <c:f>'Import. 0401 - lait'!$C$41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lait'!$D$41:$M$41</c:f>
              <c:numCache>
                <c:formatCode>0%</c:formatCode>
                <c:ptCount val="10"/>
                <c:pt idx="0">
                  <c:v>5.369695771714777E-4</c:v>
                </c:pt>
                <c:pt idx="1">
                  <c:v>4.5943246912542575E-4</c:v>
                </c:pt>
                <c:pt idx="2">
                  <c:v>6.692915378269913E-4</c:v>
                </c:pt>
                <c:pt idx="3">
                  <c:v>8.611388409918222E-4</c:v>
                </c:pt>
                <c:pt idx="4">
                  <c:v>5.0490194319987658E-4</c:v>
                </c:pt>
                <c:pt idx="5">
                  <c:v>2.9636413736229973E-4</c:v>
                </c:pt>
                <c:pt idx="6">
                  <c:v>2.6842854509980872E-3</c:v>
                </c:pt>
                <c:pt idx="7">
                  <c:v>3.7418542461770126E-3</c:v>
                </c:pt>
                <c:pt idx="8">
                  <c:v>2.7754295210568858E-3</c:v>
                </c:pt>
                <c:pt idx="9">
                  <c:v>2.2257185919592076E-3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4F1-48B2-A71A-7C235CE7CF6F}"/>
            </c:ext>
          </c:extLst>
        </c:ser>
        <c:ser>
          <c:idx val="7"/>
          <c:order val="7"/>
          <c:tx>
            <c:strRef>
              <c:f>'Import. 0401 - lait'!$C$42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lait'!$D$42:$M$42</c:f>
              <c:numCache>
                <c:formatCode>0%</c:formatCode>
                <c:ptCount val="10"/>
                <c:pt idx="0">
                  <c:v>4.5914789932053892E-5</c:v>
                </c:pt>
                <c:pt idx="1">
                  <c:v>0</c:v>
                </c:pt>
                <c:pt idx="2">
                  <c:v>7.5912083685481058E-6</c:v>
                </c:pt>
                <c:pt idx="3">
                  <c:v>1.012392735779613E-3</c:v>
                </c:pt>
                <c:pt idx="4">
                  <c:v>1.7300290206516553E-2</c:v>
                </c:pt>
                <c:pt idx="5">
                  <c:v>8.8046910775562148E-3</c:v>
                </c:pt>
                <c:pt idx="6">
                  <c:v>7.2290611435580322E-5</c:v>
                </c:pt>
                <c:pt idx="7">
                  <c:v>6.4906404964041852E-6</c:v>
                </c:pt>
                <c:pt idx="8">
                  <c:v>7.186776923185209E-4</c:v>
                </c:pt>
                <c:pt idx="9">
                  <c:v>7.5713825376028262E-4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4F1-48B2-A71A-7C235CE7CF6F}"/>
            </c:ext>
          </c:extLst>
        </c:ser>
        <c:ser>
          <c:idx val="8"/>
          <c:order val="8"/>
          <c:tx>
            <c:strRef>
              <c:f>'Import. 0401 - lait'!$C$43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lait'!$D$43:$M$43</c:f>
              <c:numCache>
                <c:formatCode>0%</c:formatCode>
                <c:ptCount val="10"/>
                <c:pt idx="0">
                  <c:v>4.5370038187097323E-4</c:v>
                </c:pt>
                <c:pt idx="1">
                  <c:v>1.20378429894879E-4</c:v>
                </c:pt>
                <c:pt idx="2">
                  <c:v>5.7313623182538194E-4</c:v>
                </c:pt>
                <c:pt idx="3">
                  <c:v>3.6166486842591753E-4</c:v>
                </c:pt>
                <c:pt idx="4">
                  <c:v>3.6769058030541635E-4</c:v>
                </c:pt>
                <c:pt idx="5">
                  <c:v>3.2609966953911908E-4</c:v>
                </c:pt>
                <c:pt idx="6">
                  <c:v>3.1061130847595504E-4</c:v>
                </c:pt>
                <c:pt idx="7">
                  <c:v>3.6607212399719603E-4</c:v>
                </c:pt>
                <c:pt idx="8">
                  <c:v>3.178481752625211E-4</c:v>
                </c:pt>
                <c:pt idx="9">
                  <c:v>5.7277784649711286E-4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4F1-48B2-A71A-7C235CE7CF6F}"/>
            </c:ext>
          </c:extLst>
        </c:ser>
        <c:ser>
          <c:idx val="9"/>
          <c:order val="9"/>
          <c:tx>
            <c:strRef>
              <c:f>'Import. 0401 - lait'!$C$44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0401 - lait'!$D$34:$M$34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lait'!$D$44:$M$44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2.3116230928183352E-4</c:v>
                </c:pt>
                <c:pt idx="9">
                  <c:v>3.6793294953803534E-4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4F1-48B2-A71A-7C235CE7CF6F}"/>
            </c:ext>
          </c:extLst>
        </c:ser>
        <c:ser>
          <c:idx val="10"/>
          <c:order val="10"/>
          <c:tx>
            <c:strRef>
              <c:f>'Import. 0401 - lait'!$C$45</c:f>
              <c:strCache>
                <c:ptCount val="1"/>
                <c:pt idx="0">
                  <c:v>Norvège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lait'!$D$45:$M$45</c:f>
              <c:numCache>
                <c:formatCode>0%</c:formatCode>
                <c:ptCount val="10"/>
                <c:pt idx="0">
                  <c:v>1.7976807583566863E-4</c:v>
                </c:pt>
                <c:pt idx="1">
                  <c:v>7.6928227388443381E-5</c:v>
                </c:pt>
                <c:pt idx="2">
                  <c:v>8.0340288567134116E-5</c:v>
                </c:pt>
                <c:pt idx="3">
                  <c:v>1.1024728331198973E-4</c:v>
                </c:pt>
                <c:pt idx="4">
                  <c:v>1.4707623212216654E-4</c:v>
                </c:pt>
                <c:pt idx="5">
                  <c:v>1.8931622152574998E-4</c:v>
                </c:pt>
                <c:pt idx="6">
                  <c:v>1.8112372975068479E-4</c:v>
                </c:pt>
                <c:pt idx="7">
                  <c:v>1.4798660331801541E-4</c:v>
                </c:pt>
                <c:pt idx="8">
                  <c:v>2.1930783188276514E-4</c:v>
                </c:pt>
                <c:pt idx="9">
                  <c:v>2.686619610117132E-4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4F1-48B2-A71A-7C235CE7CF6F}"/>
            </c:ext>
          </c:extLst>
        </c:ser>
        <c:ser>
          <c:idx val="11"/>
          <c:order val="11"/>
          <c:tx>
            <c:strRef>
              <c:f>'Import. 0401 - lait'!$C$46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0401 - lait'!$D$34:$M$34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0401 - lait'!$D$46:$M$46</c:f>
              <c:numCache>
                <c:formatCode>0%</c:formatCode>
                <c:ptCount val="10"/>
                <c:pt idx="0">
                  <c:v>9.3168112723143928E-3</c:v>
                </c:pt>
                <c:pt idx="1">
                  <c:v>6.5339132392054737E-3</c:v>
                </c:pt>
                <c:pt idx="2">
                  <c:v>7.2198717591866277E-3</c:v>
                </c:pt>
                <c:pt idx="3">
                  <c:v>9.028176920000134E-3</c:v>
                </c:pt>
                <c:pt idx="4">
                  <c:v>1.8967453105998917E-2</c:v>
                </c:pt>
                <c:pt idx="5">
                  <c:v>3.0949733074039493E-2</c:v>
                </c:pt>
                <c:pt idx="6">
                  <c:v>5.4829648365755544E-3</c:v>
                </c:pt>
                <c:pt idx="7">
                  <c:v>5.5819508269075993E-3</c:v>
                </c:pt>
                <c:pt idx="8">
                  <c:v>1.8085487081953707E-3</c:v>
                </c:pt>
                <c:pt idx="9">
                  <c:v>5.2786954216377669E-4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4F1-48B2-A71A-7C235CE7CF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0825968"/>
        <c:axId val="49083263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0401 - lait'!$C$35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0401 - lait'!$D$34:$M$34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0401 - lait'!$D$35:$M$35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0.99068318872768568</c:v>
                      </c:pt>
                      <c:pt idx="1">
                        <c:v>0.99346608676079451</c:v>
                      </c:pt>
                      <c:pt idx="2">
                        <c:v>0.99278012824081352</c:v>
                      </c:pt>
                      <c:pt idx="3">
                        <c:v>0.99097182307999987</c:v>
                      </c:pt>
                      <c:pt idx="4">
                        <c:v>0.9810325468940011</c:v>
                      </c:pt>
                      <c:pt idx="5">
                        <c:v>0.96905026692596052</c:v>
                      </c:pt>
                      <c:pt idx="6">
                        <c:v>0.99451703516342449</c:v>
                      </c:pt>
                      <c:pt idx="7">
                        <c:v>0.99441804917309251</c:v>
                      </c:pt>
                      <c:pt idx="8">
                        <c:v>0.99819145129180464</c:v>
                      </c:pt>
                      <c:pt idx="9">
                        <c:v>0.99947213045783634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94F1-48B2-A71A-7C235CE7CF6F}"/>
                  </c:ext>
                </c:extLst>
              </c15:ser>
            </c15:filteredBarSeries>
          </c:ext>
        </c:extLst>
      </c:barChart>
      <c:catAx>
        <c:axId val="490825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0832632"/>
        <c:crosses val="autoZero"/>
        <c:auto val="1"/>
        <c:lblAlgn val="ctr"/>
        <c:lblOffset val="100"/>
        <c:noMultiLvlLbl val="0"/>
      </c:catAx>
      <c:valAx>
        <c:axId val="49083263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0825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550706789218716"/>
          <c:y val="0.76779413170413247"/>
          <c:w val="0.83675806264287034"/>
          <c:h val="0.2128340244827565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0405 - beurre'!$C$7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0405 - beurre'!$D$4:$M$4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beurre'!$D$7:$M$7</c:f>
              <c:numCache>
                <c:formatCode>0</c:formatCode>
                <c:ptCount val="10"/>
                <c:pt idx="0">
                  <c:v>67123</c:v>
                </c:pt>
                <c:pt idx="1">
                  <c:v>57014</c:v>
                </c:pt>
                <c:pt idx="2">
                  <c:v>47129</c:v>
                </c:pt>
                <c:pt idx="3">
                  <c:v>45071</c:v>
                </c:pt>
                <c:pt idx="4">
                  <c:v>50461</c:v>
                </c:pt>
                <c:pt idx="5">
                  <c:v>58230</c:v>
                </c:pt>
                <c:pt idx="6">
                  <c:v>67036</c:v>
                </c:pt>
                <c:pt idx="7">
                  <c:v>50780</c:v>
                </c:pt>
                <c:pt idx="8">
                  <c:v>49347</c:v>
                </c:pt>
                <c:pt idx="9">
                  <c:v>42666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CC-41A1-A562-6E75FCD1CE61}"/>
            </c:ext>
          </c:extLst>
        </c:ser>
        <c:ser>
          <c:idx val="3"/>
          <c:order val="3"/>
          <c:tx>
            <c:strRef>
              <c:f>'Import. 0405 - beurre'!$C$8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0405 - beurre'!$D$4:$M$4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beurre'!$D$8:$M$8</c:f>
              <c:numCache>
                <c:formatCode>0</c:formatCode>
                <c:ptCount val="10"/>
                <c:pt idx="0">
                  <c:v>16048</c:v>
                </c:pt>
                <c:pt idx="1">
                  <c:v>15656</c:v>
                </c:pt>
                <c:pt idx="2">
                  <c:v>13724</c:v>
                </c:pt>
                <c:pt idx="3">
                  <c:v>16293</c:v>
                </c:pt>
                <c:pt idx="4">
                  <c:v>19201</c:v>
                </c:pt>
                <c:pt idx="5">
                  <c:v>18744</c:v>
                </c:pt>
                <c:pt idx="6">
                  <c:v>22777</c:v>
                </c:pt>
                <c:pt idx="7">
                  <c:v>18187</c:v>
                </c:pt>
                <c:pt idx="8">
                  <c:v>20952</c:v>
                </c:pt>
                <c:pt idx="9">
                  <c:v>18519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CC-41A1-A562-6E75FCD1CE61}"/>
            </c:ext>
          </c:extLst>
        </c:ser>
        <c:ser>
          <c:idx val="4"/>
          <c:order val="4"/>
          <c:tx>
            <c:strRef>
              <c:f>'Import. 0405 - beurre'!$C$9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0405 - beurre'!$D$4:$M$4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beurre'!$D$9:$M$9</c:f>
              <c:numCache>
                <c:formatCode>0</c:formatCode>
                <c:ptCount val="10"/>
                <c:pt idx="0">
                  <c:v>21035</c:v>
                </c:pt>
                <c:pt idx="1">
                  <c:v>16991</c:v>
                </c:pt>
                <c:pt idx="2">
                  <c:v>23635</c:v>
                </c:pt>
                <c:pt idx="3">
                  <c:v>18223</c:v>
                </c:pt>
                <c:pt idx="4">
                  <c:v>23012</c:v>
                </c:pt>
                <c:pt idx="5">
                  <c:v>21811</c:v>
                </c:pt>
                <c:pt idx="6">
                  <c:v>21538</c:v>
                </c:pt>
                <c:pt idx="7">
                  <c:v>23108</c:v>
                </c:pt>
                <c:pt idx="8">
                  <c:v>16889</c:v>
                </c:pt>
                <c:pt idx="9">
                  <c:v>17269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DCC-41A1-A562-6E75FCD1CE61}"/>
            </c:ext>
          </c:extLst>
        </c:ser>
        <c:ser>
          <c:idx val="5"/>
          <c:order val="5"/>
          <c:tx>
            <c:strRef>
              <c:f>'Import. 0405 - beurre'!$C$10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0405 - beurre'!$D$4:$M$4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beurre'!$D$10:$M$10</c:f>
              <c:numCache>
                <c:formatCode>0</c:formatCode>
                <c:ptCount val="10"/>
                <c:pt idx="0">
                  <c:v>21259</c:v>
                </c:pt>
                <c:pt idx="1">
                  <c:v>19958</c:v>
                </c:pt>
                <c:pt idx="2">
                  <c:v>16438</c:v>
                </c:pt>
                <c:pt idx="3">
                  <c:v>13644</c:v>
                </c:pt>
                <c:pt idx="4">
                  <c:v>11542</c:v>
                </c:pt>
                <c:pt idx="5">
                  <c:v>10419</c:v>
                </c:pt>
                <c:pt idx="6">
                  <c:v>11037</c:v>
                </c:pt>
                <c:pt idx="7">
                  <c:v>10043</c:v>
                </c:pt>
                <c:pt idx="8">
                  <c:v>11478</c:v>
                </c:pt>
                <c:pt idx="9">
                  <c:v>12267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DCC-41A1-A562-6E75FCD1CE61}"/>
            </c:ext>
          </c:extLst>
        </c:ser>
        <c:ser>
          <c:idx val="6"/>
          <c:order val="6"/>
          <c:tx>
            <c:strRef>
              <c:f>'Import. 0405 - beurre'!$C$11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0405 - beurre'!$D$4:$M$4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beurre'!$D$11:$M$11</c:f>
              <c:numCache>
                <c:formatCode>0</c:formatCode>
                <c:ptCount val="10"/>
                <c:pt idx="0">
                  <c:v>9813</c:v>
                </c:pt>
                <c:pt idx="1">
                  <c:v>14123</c:v>
                </c:pt>
                <c:pt idx="2">
                  <c:v>18797</c:v>
                </c:pt>
                <c:pt idx="3">
                  <c:v>27470</c:v>
                </c:pt>
                <c:pt idx="4">
                  <c:v>25633</c:v>
                </c:pt>
                <c:pt idx="5">
                  <c:v>17710</c:v>
                </c:pt>
                <c:pt idx="6">
                  <c:v>11321</c:v>
                </c:pt>
                <c:pt idx="7">
                  <c:v>6667</c:v>
                </c:pt>
                <c:pt idx="8">
                  <c:v>15300</c:v>
                </c:pt>
                <c:pt idx="9">
                  <c:v>1811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DCC-41A1-A562-6E75FCD1CE61}"/>
            </c:ext>
          </c:extLst>
        </c:ser>
        <c:ser>
          <c:idx val="7"/>
          <c:order val="7"/>
          <c:tx>
            <c:strRef>
              <c:f>'Import. 0405 - beurre'!$C$12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0405 - beurre'!$D$4:$M$4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beurre'!$D$12:$M$12</c:f>
              <c:numCache>
                <c:formatCode>0</c:formatCode>
                <c:ptCount val="10"/>
                <c:pt idx="0">
                  <c:v>3434</c:v>
                </c:pt>
                <c:pt idx="1">
                  <c:v>3345</c:v>
                </c:pt>
                <c:pt idx="2">
                  <c:v>2199</c:v>
                </c:pt>
                <c:pt idx="3">
                  <c:v>2942</c:v>
                </c:pt>
                <c:pt idx="4">
                  <c:v>559</c:v>
                </c:pt>
                <c:pt idx="5">
                  <c:v>418</c:v>
                </c:pt>
                <c:pt idx="6">
                  <c:v>1812</c:v>
                </c:pt>
                <c:pt idx="7">
                  <c:v>4739</c:v>
                </c:pt>
                <c:pt idx="8">
                  <c:v>4755</c:v>
                </c:pt>
                <c:pt idx="9">
                  <c:v>1395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DCC-41A1-A562-6E75FCD1CE61}"/>
            </c:ext>
          </c:extLst>
        </c:ser>
        <c:ser>
          <c:idx val="8"/>
          <c:order val="8"/>
          <c:tx>
            <c:strRef>
              <c:f>'Import. 0405 - beurre'!$C$13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0405 - beurre'!$D$4:$M$4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beurre'!$D$13:$M$13</c:f>
              <c:numCache>
                <c:formatCode>0</c:formatCode>
                <c:ptCount val="10"/>
                <c:pt idx="0">
                  <c:v>1345</c:v>
                </c:pt>
                <c:pt idx="1">
                  <c:v>1722</c:v>
                </c:pt>
                <c:pt idx="2">
                  <c:v>3143</c:v>
                </c:pt>
                <c:pt idx="3">
                  <c:v>3294</c:v>
                </c:pt>
                <c:pt idx="4">
                  <c:v>982</c:v>
                </c:pt>
                <c:pt idx="5">
                  <c:v>1315</c:v>
                </c:pt>
                <c:pt idx="6">
                  <c:v>927</c:v>
                </c:pt>
                <c:pt idx="7">
                  <c:v>2655</c:v>
                </c:pt>
                <c:pt idx="8">
                  <c:v>680</c:v>
                </c:pt>
                <c:pt idx="9">
                  <c:v>660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DCC-41A1-A562-6E75FCD1CE61}"/>
            </c:ext>
          </c:extLst>
        </c:ser>
        <c:ser>
          <c:idx val="9"/>
          <c:order val="9"/>
          <c:tx>
            <c:strRef>
              <c:f>'Import. 0405 - beurre'!$C$14</c:f>
              <c:strCache>
                <c:ptCount val="1"/>
                <c:pt idx="0">
                  <c:v>Finlande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'Import. 0405 - beurre'!$D$4:$M$4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beurre'!$D$14:$M$14</c:f>
              <c:numCache>
                <c:formatCode>0</c:formatCode>
                <c:ptCount val="10"/>
                <c:pt idx="0">
                  <c:v>3267</c:v>
                </c:pt>
                <c:pt idx="1">
                  <c:v>223</c:v>
                </c:pt>
                <c:pt idx="2">
                  <c:v>515</c:v>
                </c:pt>
                <c:pt idx="3">
                  <c:v>21</c:v>
                </c:pt>
                <c:pt idx="4">
                  <c:v>1830</c:v>
                </c:pt>
                <c:pt idx="5">
                  <c:v>1366</c:v>
                </c:pt>
                <c:pt idx="6">
                  <c:v>1489</c:v>
                </c:pt>
                <c:pt idx="7">
                  <c:v>1529</c:v>
                </c:pt>
                <c:pt idx="8">
                  <c:v>650</c:v>
                </c:pt>
                <c:pt idx="9">
                  <c:v>476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DCC-41A1-A562-6E75FCD1CE61}"/>
            </c:ext>
          </c:extLst>
        </c:ser>
        <c:ser>
          <c:idx val="10"/>
          <c:order val="10"/>
          <c:tx>
            <c:strRef>
              <c:f>'Import. 0405 - beurre'!$C$15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0405 - beurre'!$D$4:$M$4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beurre'!$D$15:$M$15</c:f>
              <c:numCache>
                <c:formatCode>0</c:formatCode>
                <c:ptCount val="10"/>
                <c:pt idx="0">
                  <c:v>775</c:v>
                </c:pt>
                <c:pt idx="1">
                  <c:v>1568</c:v>
                </c:pt>
                <c:pt idx="2">
                  <c:v>879</c:v>
                </c:pt>
                <c:pt idx="3">
                  <c:v>1091</c:v>
                </c:pt>
                <c:pt idx="4">
                  <c:v>3217</c:v>
                </c:pt>
                <c:pt idx="5">
                  <c:v>1912</c:v>
                </c:pt>
                <c:pt idx="6">
                  <c:v>1156</c:v>
                </c:pt>
                <c:pt idx="7">
                  <c:v>1825</c:v>
                </c:pt>
                <c:pt idx="8">
                  <c:v>1584</c:v>
                </c:pt>
                <c:pt idx="9">
                  <c:v>361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DCC-41A1-A562-6E75FCD1CE61}"/>
            </c:ext>
          </c:extLst>
        </c:ser>
        <c:ser>
          <c:idx val="11"/>
          <c:order val="11"/>
          <c:tx>
            <c:strRef>
              <c:f>'Import. 0405 - beurre'!$C$16</c:f>
              <c:strCache>
                <c:ptCount val="1"/>
                <c:pt idx="0">
                  <c:v>Luxembourg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'Import. 0405 - beurre'!$D$4:$M$4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beurre'!$D$16:$M$16</c:f>
              <c:numCache>
                <c:formatCode>0</c:formatCode>
                <c:ptCount val="10"/>
                <c:pt idx="0">
                  <c:v>265</c:v>
                </c:pt>
                <c:pt idx="1">
                  <c:v>365</c:v>
                </c:pt>
                <c:pt idx="2">
                  <c:v>197</c:v>
                </c:pt>
                <c:pt idx="3">
                  <c:v>150</c:v>
                </c:pt>
                <c:pt idx="4">
                  <c:v>171</c:v>
                </c:pt>
                <c:pt idx="5">
                  <c:v>254</c:v>
                </c:pt>
                <c:pt idx="6">
                  <c:v>173</c:v>
                </c:pt>
                <c:pt idx="7">
                  <c:v>196</c:v>
                </c:pt>
                <c:pt idx="8">
                  <c:v>185</c:v>
                </c:pt>
                <c:pt idx="9">
                  <c:v>192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DCC-41A1-A562-6E75FCD1CE61}"/>
            </c:ext>
          </c:extLst>
        </c:ser>
        <c:ser>
          <c:idx val="12"/>
          <c:order val="12"/>
          <c:tx>
            <c:strRef>
              <c:f>'Import. 0405 - beurre'!$C$17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0405 - beurre'!$D$4:$M$4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0405 - beurre'!$D$17:$M$17</c:f>
              <c:numCache>
                <c:formatCode>0</c:formatCode>
                <c:ptCount val="10"/>
                <c:pt idx="0">
                  <c:v>12599</c:v>
                </c:pt>
                <c:pt idx="1">
                  <c:v>7122</c:v>
                </c:pt>
                <c:pt idx="2">
                  <c:v>7281</c:v>
                </c:pt>
                <c:pt idx="3">
                  <c:v>8463</c:v>
                </c:pt>
                <c:pt idx="4">
                  <c:v>4638</c:v>
                </c:pt>
                <c:pt idx="5">
                  <c:v>5179</c:v>
                </c:pt>
                <c:pt idx="6">
                  <c:v>4919</c:v>
                </c:pt>
                <c:pt idx="7">
                  <c:v>2844</c:v>
                </c:pt>
                <c:pt idx="8">
                  <c:v>3047</c:v>
                </c:pt>
                <c:pt idx="9">
                  <c:v>367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DCC-41A1-A562-6E75FCD1CE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0828320"/>
        <c:axId val="49082871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0405 - beurre'!$C$5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0405 - beurre'!$D$4:$M$4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0405 - beurre'!$D$5:$M$5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156963</c:v>
                      </c:pt>
                      <c:pt idx="1">
                        <c:v>138087</c:v>
                      </c:pt>
                      <c:pt idx="2">
                        <c:v>133937</c:v>
                      </c:pt>
                      <c:pt idx="3">
                        <c:v>136662</c:v>
                      </c:pt>
                      <c:pt idx="4">
                        <c:v>141246</c:v>
                      </c:pt>
                      <c:pt idx="5">
                        <c:v>137358</c:v>
                      </c:pt>
                      <c:pt idx="6">
                        <c:v>144185</c:v>
                      </c:pt>
                      <c:pt idx="7">
                        <c:v>122573</c:v>
                      </c:pt>
                      <c:pt idx="8">
                        <c:v>124867</c:v>
                      </c:pt>
                      <c:pt idx="9">
                        <c:v>95983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1DCC-41A1-A562-6E75FCD1CE61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0405 - beurre'!$C$6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0405 - beurre'!$D$4:$M$4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0405 - beurre'!$D$6:$M$6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148278</c:v>
                      </c:pt>
                      <c:pt idx="1">
                        <c:v>132873</c:v>
                      </c:pt>
                      <c:pt idx="2">
                        <c:v>129158</c:v>
                      </c:pt>
                      <c:pt idx="3">
                        <c:v>130912</c:v>
                      </c:pt>
                      <c:pt idx="4">
                        <c:v>138864</c:v>
                      </c:pt>
                      <c:pt idx="5">
                        <c:v>137296</c:v>
                      </c:pt>
                      <c:pt idx="6">
                        <c:v>144146</c:v>
                      </c:pt>
                      <c:pt idx="7">
                        <c:v>122513</c:v>
                      </c:pt>
                      <c:pt idx="8">
                        <c:v>124665</c:v>
                      </c:pt>
                      <c:pt idx="9">
                        <c:v>95982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1DCC-41A1-A562-6E75FCD1CE61}"/>
                  </c:ext>
                </c:extLst>
              </c15:ser>
            </c15:filteredBarSeries>
          </c:ext>
        </c:extLst>
      </c:barChart>
      <c:catAx>
        <c:axId val="490828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0828712"/>
        <c:crosses val="autoZero"/>
        <c:auto val="1"/>
        <c:lblAlgn val="ctr"/>
        <c:lblOffset val="100"/>
        <c:noMultiLvlLbl val="0"/>
      </c:catAx>
      <c:valAx>
        <c:axId val="490828712"/>
        <c:scaling>
          <c:orientation val="minMax"/>
          <c:max val="16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0828320"/>
        <c:crosses val="autoZero"/>
        <c:crossBetween val="between"/>
        <c:dispUnits>
          <c:builtInUnit val="thousand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26/08/2025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importations de </a:t>
            </a:r>
            <a:b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</a:br>
            <a:r>
              <a:rPr lang="fr-FR" sz="4000" b="1" i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laits et produits laitiers</a:t>
            </a:r>
            <a:r>
              <a:rPr lang="fr-FR" sz="4000" b="1" i="1" baseline="0" dirty="0" smtClean="0">
                <a:solidFill>
                  <a:schemeClr val="bg1"/>
                </a:solidFill>
                <a:latin typeface="Marianne" panose="02000000000000000000" pitchFamily="50" charset="0"/>
              </a:rPr>
              <a:t>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9157063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chemeClr val="tx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  <p:sp>
        <p:nvSpPr>
          <p:cNvPr id="10" name="Ellipse 9"/>
          <p:cNvSpPr/>
          <p:nvPr userDrawn="1"/>
        </p:nvSpPr>
        <p:spPr>
          <a:xfrm>
            <a:off x="8686798" y="4278836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3" cstate="print">
            <a:grayscl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309" b="94457" l="4723" r="95483">
                        <a14:foregroundMark x1="43943" y1="3233" x2="43943" y2="3233"/>
                        <a14:foregroundMark x1="76181" y1="26790" x2="76181" y2="26790"/>
                        <a14:foregroundMark x1="95483" y1="57506" x2="95483" y2="57506"/>
                        <a14:foregroundMark x1="72279" y1="94919" x2="72279" y2="94919"/>
                        <a14:foregroundMark x1="8214" y1="70208" x2="8214" y2="70208"/>
                        <a14:foregroundMark x1="4723" y1="43187" x2="4723" y2="43187"/>
                      </a14:backgroundRemoval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3844" y="4435380"/>
            <a:ext cx="1145908" cy="1018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002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Belgique – Laits et produits laitiers Source : douane belge,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bg1">
              <a:lumMod val="6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8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0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chemeClr val="bg1">
                    <a:lumMod val="65000"/>
                  </a:schemeClr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171970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Belgique – Laits et produits laitiers Source : douane belge,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bg1">
              <a:lumMod val="6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bg1">
                    <a:lumMod val="65000"/>
                  </a:schemeClr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08246797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81072036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Belgique – Laits et produits laitiers Source : douane belge,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bg1">
              <a:lumMod val="6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bg1">
                    <a:lumMod val="65000"/>
                  </a:schemeClr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255468095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Belgique – Laits et produits laitiers Source : douane belge,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53" r:id="rId3"/>
    <p:sldLayoutId id="2147483657" r:id="rId4"/>
    <p:sldLayoutId id="2147483658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chemeClr val="bg1">
              <a:lumMod val="65000"/>
            </a:schemeClr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>
          <a:xfrm>
            <a:off x="4705875" y="4271126"/>
            <a:ext cx="2780250" cy="675626"/>
          </a:xfrm>
        </p:spPr>
        <p:txBody>
          <a:bodyPr>
            <a:normAutofit/>
          </a:bodyPr>
          <a:lstStyle/>
          <a:p>
            <a:r>
              <a:rPr lang="fr-FR" dirty="0" smtClean="0"/>
              <a:t>Belgique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48560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Belgique </a:t>
            </a:r>
            <a:r>
              <a:rPr lang="fr-FR" dirty="0"/>
              <a:t>– Laits et produits laitiers</a:t>
            </a:r>
          </a:p>
          <a:p>
            <a:r>
              <a:rPr lang="fr-FR" i="1" dirty="0"/>
              <a:t>Source : douane </a:t>
            </a:r>
            <a:r>
              <a:rPr lang="fr-FR" i="1" dirty="0" smtClean="0"/>
              <a:t>belge</a:t>
            </a:r>
            <a:r>
              <a:rPr lang="fr-FR" i="1" dirty="0"/>
              <a:t>, d’après Trade Data Monitor, données </a:t>
            </a:r>
            <a:r>
              <a:rPr lang="fr-FR" i="1" dirty="0" smtClean="0"/>
              <a:t>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Principaux postes d’importation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 poste </a:t>
            </a:r>
            <a:r>
              <a:rPr lang="fr-FR" i="1" dirty="0"/>
              <a:t>Fromages</a:t>
            </a:r>
            <a:r>
              <a:rPr lang="fr-FR" dirty="0"/>
              <a:t> </a:t>
            </a:r>
            <a:r>
              <a:rPr lang="fr-FR" dirty="0">
                <a:cs typeface="Calibri" panose="020F0502020204030204" pitchFamily="34" charset="0"/>
              </a:rPr>
              <a:t>pèse </a:t>
            </a:r>
            <a:r>
              <a:rPr lang="fr-FR" dirty="0" smtClean="0">
                <a:cs typeface="Calibri" panose="020F0502020204030204" pitchFamily="34" charset="0"/>
              </a:rPr>
              <a:t>44 % </a:t>
            </a:r>
            <a:r>
              <a:rPr lang="fr-FR" dirty="0">
                <a:cs typeface="Calibri" panose="020F0502020204030204" pitchFamily="34" charset="0"/>
              </a:rPr>
              <a:t>dans les importations </a:t>
            </a:r>
            <a:r>
              <a:rPr lang="fr-FR" dirty="0" smtClean="0">
                <a:cs typeface="Calibri" panose="020F0502020204030204" pitchFamily="34" charset="0"/>
              </a:rPr>
              <a:t>totales </a:t>
            </a:r>
            <a:r>
              <a:rPr lang="fr-FR" dirty="0">
                <a:cs typeface="Calibri" panose="020F0502020204030204" pitchFamily="34" charset="0"/>
              </a:rPr>
              <a:t>et </a:t>
            </a:r>
            <a:r>
              <a:rPr lang="fr-FR" dirty="0" smtClean="0">
                <a:cs typeface="Calibri" panose="020F0502020204030204" pitchFamily="34" charset="0"/>
              </a:rPr>
              <a:t>46 % </a:t>
            </a:r>
            <a:r>
              <a:rPr lang="fr-FR" dirty="0">
                <a:cs typeface="Calibri" panose="020F0502020204030204" pitchFamily="34" charset="0"/>
              </a:rPr>
              <a:t>dans </a:t>
            </a:r>
            <a:r>
              <a:rPr lang="fr-FR" dirty="0" smtClean="0">
                <a:cs typeface="Calibri" panose="020F0502020204030204" pitchFamily="34" charset="0"/>
              </a:rPr>
              <a:t>celles en </a:t>
            </a:r>
            <a:r>
              <a:rPr lang="fr-FR" dirty="0">
                <a:cs typeface="Calibri" panose="020F0502020204030204" pitchFamily="34" charset="0"/>
              </a:rPr>
              <a:t>provenance de </a:t>
            </a:r>
            <a:r>
              <a:rPr lang="fr-FR" dirty="0" smtClean="0">
                <a:cs typeface="Calibri" panose="020F0502020204030204" pitchFamily="34" charset="0"/>
              </a:rPr>
              <a:t>France</a:t>
            </a:r>
            <a:r>
              <a:rPr lang="fr-FR" dirty="0">
                <a:cs typeface="Calibri" panose="020F0502020204030204" pitchFamily="34" charset="0"/>
              </a:rPr>
              <a:t> </a:t>
            </a:r>
            <a:r>
              <a:rPr lang="fr-FR" dirty="0" smtClean="0">
                <a:cs typeface="Calibri" panose="020F0502020204030204" pitchFamily="34" charset="0"/>
              </a:rPr>
              <a:t>en 2024</a:t>
            </a:r>
            <a:r>
              <a:rPr lang="fr-FR" i="1" dirty="0" smtClean="0">
                <a:cs typeface="Calibri" panose="020F0502020204030204" pitchFamily="34" charset="0"/>
              </a:rPr>
              <a:t>.</a:t>
            </a:r>
            <a:endParaRPr lang="fr-FR" i="1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8557417"/>
              </p:ext>
            </p:extLst>
          </p:nvPr>
        </p:nvGraphicFramePr>
        <p:xfrm>
          <a:off x="166797" y="1763597"/>
          <a:ext cx="5917132" cy="3921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0995180"/>
              </p:ext>
            </p:extLst>
          </p:nvPr>
        </p:nvGraphicFramePr>
        <p:xfrm>
          <a:off x="6096000" y="1763597"/>
          <a:ext cx="5929202" cy="39219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89626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Belgique – Laits et produits laitiers </a:t>
            </a:r>
          </a:p>
          <a:p>
            <a:r>
              <a:rPr lang="fr-FR" i="1" dirty="0" smtClean="0"/>
              <a:t>Source : douane belge,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Fournisseurs et parts de marché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La part de marché de la France, </a:t>
            </a:r>
            <a:r>
              <a:rPr lang="fr-FR" dirty="0" smtClean="0"/>
              <a:t>2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  <a:r>
              <a:rPr lang="fr-FR" dirty="0"/>
              <a:t>fournisseur derrière les Pays-Bas, </a:t>
            </a:r>
            <a:r>
              <a:rPr lang="fr-FR" dirty="0" smtClean="0"/>
              <a:t>est de 22 % </a:t>
            </a:r>
            <a:r>
              <a:rPr lang="fr-FR" dirty="0"/>
              <a:t>en </a:t>
            </a:r>
            <a:r>
              <a:rPr lang="fr-FR" dirty="0" smtClean="0"/>
              <a:t>2024. </a:t>
            </a:r>
            <a:r>
              <a:rPr lang="fr-FR" smtClean="0"/>
              <a:t>Elle </a:t>
            </a:r>
            <a:r>
              <a:rPr lang="fr-FR" dirty="0"/>
              <a:t>se voit rattrapée par </a:t>
            </a:r>
            <a:r>
              <a:rPr lang="fr-FR" dirty="0" smtClean="0"/>
              <a:t>l’Allemagne.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3278144"/>
              </p:ext>
            </p:extLst>
          </p:nvPr>
        </p:nvGraphicFramePr>
        <p:xfrm>
          <a:off x="166797" y="1763597"/>
          <a:ext cx="5908078" cy="3894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4534602"/>
              </p:ext>
            </p:extLst>
          </p:nvPr>
        </p:nvGraphicFramePr>
        <p:xfrm>
          <a:off x="6092981" y="1763597"/>
          <a:ext cx="5925843" cy="3894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25499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3914882" y="3073749"/>
            <a:ext cx="4362235" cy="710502"/>
          </a:xfrm>
        </p:spPr>
        <p:txBody>
          <a:bodyPr/>
          <a:lstStyle/>
          <a:p>
            <a:r>
              <a:rPr lang="fr-FR" dirty="0" smtClean="0"/>
              <a:t>0406 – Fromages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45765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Belgique – Laits et produits laitiers </a:t>
            </a:r>
          </a:p>
          <a:p>
            <a:r>
              <a:rPr lang="fr-FR" i="1" dirty="0" smtClean="0"/>
              <a:t>Source : douane belge,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0406 – Fromages (en volume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La </a:t>
            </a:r>
            <a:r>
              <a:rPr lang="fr-FR" dirty="0"/>
              <a:t>France </a:t>
            </a:r>
            <a:r>
              <a:rPr lang="fr-FR" dirty="0" smtClean="0"/>
              <a:t>a perdu sa place de 2</a:t>
            </a:r>
            <a:r>
              <a:rPr lang="fr-FR" baseline="30000" dirty="0" smtClean="0"/>
              <a:t>e</a:t>
            </a:r>
            <a:r>
              <a:rPr lang="fr-FR" dirty="0" smtClean="0"/>
              <a:t> fournisseur, au profit de l’Allemagne, </a:t>
            </a:r>
            <a:r>
              <a:rPr lang="fr-FR" dirty="0"/>
              <a:t>avec une part de </a:t>
            </a:r>
            <a:r>
              <a:rPr lang="fr-FR" dirty="0" smtClean="0"/>
              <a:t>marché en baisse, à 22 % </a:t>
            </a:r>
            <a:r>
              <a:rPr lang="fr-FR" dirty="0"/>
              <a:t>en </a:t>
            </a:r>
            <a:r>
              <a:rPr lang="fr-FR" dirty="0" smtClean="0"/>
              <a:t>2024. 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6728639"/>
              </p:ext>
            </p:extLst>
          </p:nvPr>
        </p:nvGraphicFramePr>
        <p:xfrm>
          <a:off x="166797" y="1763597"/>
          <a:ext cx="5917132" cy="3885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796058"/>
              </p:ext>
            </p:extLst>
          </p:nvPr>
        </p:nvGraphicFramePr>
        <p:xfrm>
          <a:off x="6083928" y="1763596"/>
          <a:ext cx="5941273" cy="3885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52691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4633124" y="3084041"/>
            <a:ext cx="2925751" cy="689917"/>
          </a:xfrm>
        </p:spPr>
        <p:txBody>
          <a:bodyPr>
            <a:normAutofit/>
          </a:bodyPr>
          <a:lstStyle/>
          <a:p>
            <a:r>
              <a:rPr lang="fr-FR" dirty="0" smtClean="0"/>
              <a:t>0401 – Lait 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620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Belgique – Laits et produits laitiers </a:t>
            </a:r>
          </a:p>
          <a:p>
            <a:r>
              <a:rPr lang="fr-FR" i="1" dirty="0" smtClean="0"/>
              <a:t>Source : douane belge,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7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0401 – Lait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La France, 2</a:t>
            </a:r>
            <a:r>
              <a:rPr lang="fr-FR" baseline="30000" dirty="0" smtClean="0"/>
              <a:t>e</a:t>
            </a:r>
            <a:r>
              <a:rPr lang="fr-FR" dirty="0" smtClean="0"/>
              <a:t> fournisseur, </a:t>
            </a:r>
            <a:r>
              <a:rPr lang="fr-FR" dirty="0"/>
              <a:t>consolide sa part de marché </a:t>
            </a:r>
            <a:r>
              <a:rPr lang="fr-FR" dirty="0" smtClean="0"/>
              <a:t>à 27 % en 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2252303"/>
              </p:ext>
            </p:extLst>
          </p:nvPr>
        </p:nvGraphicFramePr>
        <p:xfrm>
          <a:off x="166798" y="1763597"/>
          <a:ext cx="5926014" cy="3949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1361053"/>
              </p:ext>
            </p:extLst>
          </p:nvPr>
        </p:nvGraphicFramePr>
        <p:xfrm>
          <a:off x="6092811" y="1779193"/>
          <a:ext cx="5932391" cy="3933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64226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4252878" y="3100909"/>
            <a:ext cx="3686243" cy="656182"/>
          </a:xfrm>
        </p:spPr>
        <p:txBody>
          <a:bodyPr/>
          <a:lstStyle/>
          <a:p>
            <a:r>
              <a:rPr lang="fr-FR" dirty="0" smtClean="0"/>
              <a:t>0405 – Beurre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9567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Belgique – Laits et produits laitiers </a:t>
            </a:r>
          </a:p>
          <a:p>
            <a:r>
              <a:rPr lang="fr-FR" i="1" dirty="0" smtClean="0"/>
              <a:t>Source : douane belge,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9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0405 – Beurre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/>
              <a:t>La France reste le </a:t>
            </a:r>
            <a:r>
              <a:rPr lang="fr-FR" smtClean="0"/>
              <a:t>2</a:t>
            </a:r>
            <a:r>
              <a:rPr lang="fr-FR" baseline="30000" smtClean="0"/>
              <a:t>e</a:t>
            </a:r>
            <a:r>
              <a:rPr lang="fr-FR" smtClean="0"/>
              <a:t> </a:t>
            </a:r>
            <a:r>
              <a:rPr lang="fr-FR"/>
              <a:t>fournisseur, derrière les Pays-Bas, avec une part de marché au plus haut à </a:t>
            </a:r>
            <a:r>
              <a:rPr lang="fr-FR" smtClean="0"/>
              <a:t>19 % </a:t>
            </a:r>
            <a:r>
              <a:rPr lang="fr-FR"/>
              <a:t>en </a:t>
            </a:r>
            <a:r>
              <a:rPr lang="fr-FR" smtClean="0"/>
              <a:t>2024.</a:t>
            </a:r>
            <a:endParaRPr lang="fr-FR"/>
          </a:p>
          <a:p>
            <a:endParaRPr lang="fr-FR" dirty="0"/>
          </a:p>
        </p:txBody>
      </p:sp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2711621"/>
              </p:ext>
            </p:extLst>
          </p:nvPr>
        </p:nvGraphicFramePr>
        <p:xfrm>
          <a:off x="166798" y="1763597"/>
          <a:ext cx="5926014" cy="3940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aphique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0141374"/>
              </p:ext>
            </p:extLst>
          </p:nvPr>
        </p:nvGraphicFramePr>
        <p:xfrm>
          <a:off x="6092812" y="1763597"/>
          <a:ext cx="5926013" cy="3940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16293867"/>
      </p:ext>
    </p:extLst>
  </p:cSld>
  <p:clrMapOvr>
    <a:masterClrMapping/>
  </p:clrMapOvr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297</Words>
  <Application>Microsoft Office PowerPoint</Application>
  <PresentationFormat>Grand écran</PresentationFormat>
  <Paragraphs>41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Malgun Gothic Semilight</vt:lpstr>
      <vt:lpstr>Arial</vt:lpstr>
      <vt:lpstr>Calibri</vt:lpstr>
      <vt:lpstr>Marianne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BONNAMY Marie</cp:lastModifiedBy>
  <cp:revision>44</cp:revision>
  <dcterms:created xsi:type="dcterms:W3CDTF">2025-04-03T15:40:27Z</dcterms:created>
  <dcterms:modified xsi:type="dcterms:W3CDTF">2025-08-26T15:29:21Z</dcterms:modified>
</cp:coreProperties>
</file>