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B3-4820-8041-9517DB5B7600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B3-4820-8041-9517DB5B7600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B3-4820-8041-9517DB5B760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B3-4820-8041-9517DB5B7600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B3-4820-8041-9517DB5B7600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1B3-4820-8041-9517DB5B7600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1B3-4820-8041-9517DB5B7600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B3-4820-8041-9517DB5B7600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1B3-4820-8041-9517DB5B7600}"/>
              </c:ext>
            </c:extLst>
          </c:dPt>
          <c:dPt>
            <c:idx val="9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1B3-4820-8041-9517DB5B760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1B3-4820-8041-9517DB5B7600}"/>
              </c:ext>
            </c:extLst>
          </c:dPt>
          <c:dPt>
            <c:idx val="1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1B3-4820-8041-9517DB5B7600}"/>
              </c:ext>
            </c:extLst>
          </c:dPt>
          <c:dPt>
            <c:idx val="1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1B3-4820-8041-9517DB5B760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3-4820-8041-9517DB5B760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3-4820-8041-9517DB5B760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B3-4820-8041-9517DB5B760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B3-4820-8041-9517DB5B760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B3-4820-8041-9517DB5B76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compo.'!$C$32:$C$44</c:f>
              <c:strCache>
                <c:ptCount val="11"/>
                <c:pt idx="0">
                  <c:v>1803/1804/1805 – Produits du cacao</c:v>
                </c:pt>
                <c:pt idx="1">
                  <c:v>09 - Café, thé, épices</c:v>
                </c:pt>
                <c:pt idx="2">
                  <c:v>1905 - Produits de boulangerie, biscuiterie</c:v>
                </c:pt>
                <c:pt idx="3">
                  <c:v>1806 - Chocolat et préparations cacaotées</c:v>
                </c:pt>
                <c:pt idx="4">
                  <c:v>2202 - Eaux aromatisées</c:v>
                </c:pt>
                <c:pt idx="5">
                  <c:v>2009 - Jus de fruits</c:v>
                </c:pt>
                <c:pt idx="6">
                  <c:v>2103 - Sauces et moutardes </c:v>
                </c:pt>
                <c:pt idx="7">
                  <c:v>1704 - Sucreries </c:v>
                </c:pt>
                <c:pt idx="8">
                  <c:v>1902 - Pâtes alimentaires</c:v>
                </c:pt>
                <c:pt idx="9">
                  <c:v>1904 - Céréales soufflées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 épicerie compo.'!$M$32:$M$44</c:f>
              <c:numCache>
                <c:formatCode>0%</c:formatCode>
                <c:ptCount val="11"/>
                <c:pt idx="0">
                  <c:v>0.18801034592128893</c:v>
                </c:pt>
                <c:pt idx="1">
                  <c:v>0.15494150825537467</c:v>
                </c:pt>
                <c:pt idx="2">
                  <c:v>0.15047137517014086</c:v>
                </c:pt>
                <c:pt idx="3">
                  <c:v>0.13597308796828464</c:v>
                </c:pt>
                <c:pt idx="4">
                  <c:v>7.9674588173634375E-2</c:v>
                </c:pt>
                <c:pt idx="5">
                  <c:v>5.5978547831654756E-2</c:v>
                </c:pt>
                <c:pt idx="6">
                  <c:v>3.4094054102012668E-2</c:v>
                </c:pt>
                <c:pt idx="7">
                  <c:v>3.4038612587694375E-2</c:v>
                </c:pt>
                <c:pt idx="8">
                  <c:v>3.258280397909618E-2</c:v>
                </c:pt>
                <c:pt idx="9">
                  <c:v>2.7193859828497459E-2</c:v>
                </c:pt>
                <c:pt idx="10">
                  <c:v>0.10704121618232108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A-71B3-4820-8041-9517DB5B7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1803.04.05 - pro. cacao'!$C$36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cacao'!$D$36:$M$36</c:f>
              <c:numCache>
                <c:formatCode>0%</c:formatCode>
                <c:ptCount val="10"/>
                <c:pt idx="0">
                  <c:v>0.48463719660579385</c:v>
                </c:pt>
                <c:pt idx="1">
                  <c:v>0.3910995646957332</c:v>
                </c:pt>
                <c:pt idx="2">
                  <c:v>0.57633446905167518</c:v>
                </c:pt>
                <c:pt idx="3">
                  <c:v>0.57833371281117185</c:v>
                </c:pt>
                <c:pt idx="4">
                  <c:v>0.55212350153940215</c:v>
                </c:pt>
                <c:pt idx="5">
                  <c:v>0.58332406398077907</c:v>
                </c:pt>
                <c:pt idx="6">
                  <c:v>0.58791265143030613</c:v>
                </c:pt>
                <c:pt idx="7">
                  <c:v>0.62894722661301916</c:v>
                </c:pt>
                <c:pt idx="8">
                  <c:v>0.66337062092189314</c:v>
                </c:pt>
                <c:pt idx="9">
                  <c:v>0.62776158567189411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F-4003-A4F0-81104DB83EAD}"/>
            </c:ext>
          </c:extLst>
        </c:ser>
        <c:ser>
          <c:idx val="2"/>
          <c:order val="2"/>
          <c:tx>
            <c:strRef>
              <c:f>'Import. 1803.04.05 - pro. cacao'!$C$37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cacao'!$D$37:$M$37</c:f>
              <c:numCache>
                <c:formatCode>0%</c:formatCode>
                <c:ptCount val="10"/>
                <c:pt idx="0">
                  <c:v>0.14946991980024124</c:v>
                </c:pt>
                <c:pt idx="1">
                  <c:v>8.5553649515612451E-2</c:v>
                </c:pt>
                <c:pt idx="2">
                  <c:v>0.14521105432519402</c:v>
                </c:pt>
                <c:pt idx="3">
                  <c:v>0.20547301912568305</c:v>
                </c:pt>
                <c:pt idx="4">
                  <c:v>0.20193025744044368</c:v>
                </c:pt>
                <c:pt idx="5">
                  <c:v>0.16589174879313029</c:v>
                </c:pt>
                <c:pt idx="6">
                  <c:v>0.21356339663356019</c:v>
                </c:pt>
                <c:pt idx="7">
                  <c:v>0.15093763471763183</c:v>
                </c:pt>
                <c:pt idx="8">
                  <c:v>0.11039753910484082</c:v>
                </c:pt>
                <c:pt idx="9">
                  <c:v>0.18853187985946621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1F-4003-A4F0-81104DB83EAD}"/>
            </c:ext>
          </c:extLst>
        </c:ser>
        <c:ser>
          <c:idx val="3"/>
          <c:order val="3"/>
          <c:tx>
            <c:strRef>
              <c:f>'Import. 1803.04.05 - pro. cacao'!$C$38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cacao'!$D$38:$M$38</c:f>
              <c:numCache>
                <c:formatCode>0%</c:formatCode>
                <c:ptCount val="10"/>
                <c:pt idx="0">
                  <c:v>0.21777197029011575</c:v>
                </c:pt>
                <c:pt idx="1">
                  <c:v>0.36963182579896675</c:v>
                </c:pt>
                <c:pt idx="2">
                  <c:v>0.16071834185122089</c:v>
                </c:pt>
                <c:pt idx="3">
                  <c:v>0.11399988615664845</c:v>
                </c:pt>
                <c:pt idx="4">
                  <c:v>0.12732711749677927</c:v>
                </c:pt>
                <c:pt idx="5">
                  <c:v>0.14595003448199151</c:v>
                </c:pt>
                <c:pt idx="6">
                  <c:v>0.12984956452889945</c:v>
                </c:pt>
                <c:pt idx="7">
                  <c:v>0.14080237821526081</c:v>
                </c:pt>
                <c:pt idx="8">
                  <c:v>0.14649266744069475</c:v>
                </c:pt>
                <c:pt idx="9">
                  <c:v>0.12958870094305563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1F-4003-A4F0-81104DB83EAD}"/>
            </c:ext>
          </c:extLst>
        </c:ser>
        <c:ser>
          <c:idx val="4"/>
          <c:order val="4"/>
          <c:tx>
            <c:strRef>
              <c:f>'Import. 1803.04.05 - pro. cacao'!$C$39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cacao'!$D$39:$M$39</c:f>
              <c:numCache>
                <c:formatCode>0%</c:formatCode>
                <c:ptCount val="10"/>
                <c:pt idx="0">
                  <c:v>2.2975432211101002E-2</c:v>
                </c:pt>
                <c:pt idx="1">
                  <c:v>1.1537050441749547E-2</c:v>
                </c:pt>
                <c:pt idx="2">
                  <c:v>1.2199507855385198E-2</c:v>
                </c:pt>
                <c:pt idx="3">
                  <c:v>1.1161391924711597E-2</c:v>
                </c:pt>
                <c:pt idx="4">
                  <c:v>1.4306613970347402E-2</c:v>
                </c:pt>
                <c:pt idx="5">
                  <c:v>2.5258614936263933E-2</c:v>
                </c:pt>
                <c:pt idx="6">
                  <c:v>3.0374263104131539E-2</c:v>
                </c:pt>
                <c:pt idx="7">
                  <c:v>2.7909002730277337E-2</c:v>
                </c:pt>
                <c:pt idx="8">
                  <c:v>3.3001872233956411E-2</c:v>
                </c:pt>
                <c:pt idx="9">
                  <c:v>3.8153689011772789E-2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1F-4003-A4F0-81104DB83EAD}"/>
            </c:ext>
          </c:extLst>
        </c:ser>
        <c:ser>
          <c:idx val="5"/>
          <c:order val="5"/>
          <c:tx>
            <c:strRef>
              <c:f>'Import. 1803.04.05 - pro. cacao'!$C$40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cacao'!$D$40:$M$40</c:f>
              <c:numCache>
                <c:formatCode>0%</c:formatCode>
                <c:ptCount val="10"/>
                <c:pt idx="0">
                  <c:v>2.1160886217914807E-4</c:v>
                </c:pt>
                <c:pt idx="1">
                  <c:v>9.6183402909300042E-4</c:v>
                </c:pt>
                <c:pt idx="2">
                  <c:v>3.0759038425137231E-4</c:v>
                </c:pt>
                <c:pt idx="3">
                  <c:v>0</c:v>
                </c:pt>
                <c:pt idx="4">
                  <c:v>3.2316527283446513E-4</c:v>
                </c:pt>
                <c:pt idx="5">
                  <c:v>1.4949611799515026E-3</c:v>
                </c:pt>
                <c:pt idx="6">
                  <c:v>2.2522245332480032E-3</c:v>
                </c:pt>
                <c:pt idx="7">
                  <c:v>2.9233726110073285E-3</c:v>
                </c:pt>
                <c:pt idx="8">
                  <c:v>3.5688120954025303E-3</c:v>
                </c:pt>
                <c:pt idx="9">
                  <c:v>3.4340961723035739E-3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1F-4003-A4F0-81104DB83EAD}"/>
            </c:ext>
          </c:extLst>
        </c:ser>
        <c:ser>
          <c:idx val="6"/>
          <c:order val="6"/>
          <c:tx>
            <c:strRef>
              <c:f>'Import. 1803.04.05 - pro. cacao'!$C$41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cacao'!$D$41:$M$41</c:f>
              <c:numCache>
                <c:formatCode>0%</c:formatCode>
                <c:ptCount val="10"/>
                <c:pt idx="0">
                  <c:v>9.527689019616141E-3</c:v>
                </c:pt>
                <c:pt idx="1">
                  <c:v>1.3827603645053496E-2</c:v>
                </c:pt>
                <c:pt idx="2">
                  <c:v>2.5847056596630703E-2</c:v>
                </c:pt>
                <c:pt idx="3">
                  <c:v>3.4195696721311473E-2</c:v>
                </c:pt>
                <c:pt idx="4">
                  <c:v>1.6560036683625566E-2</c:v>
                </c:pt>
                <c:pt idx="5">
                  <c:v>3.5416342239327266E-3</c:v>
                </c:pt>
                <c:pt idx="6">
                  <c:v>3.4173097198462415E-3</c:v>
                </c:pt>
                <c:pt idx="7">
                  <c:v>1.6574759304497772E-2</c:v>
                </c:pt>
                <c:pt idx="8">
                  <c:v>2.6266971136750195E-2</c:v>
                </c:pt>
                <c:pt idx="9">
                  <c:v>3.0070354944658219E-3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1F-4003-A4F0-81104DB83EAD}"/>
            </c:ext>
          </c:extLst>
        </c:ser>
        <c:ser>
          <c:idx val="7"/>
          <c:order val="7"/>
          <c:tx>
            <c:strRef>
              <c:f>'Import. 1803.04.05 - pro. cacao'!$C$42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cacao'!$D$42:$M$42</c:f>
              <c:numCache>
                <c:formatCode>0%</c:formatCode>
                <c:ptCount val="10"/>
                <c:pt idx="0">
                  <c:v>7.5121146073597563E-4</c:v>
                </c:pt>
                <c:pt idx="1">
                  <c:v>5.9494888397505178E-4</c:v>
                </c:pt>
                <c:pt idx="2">
                  <c:v>7.4768124171872038E-4</c:v>
                </c:pt>
                <c:pt idx="3">
                  <c:v>1.688676381299332E-3</c:v>
                </c:pt>
                <c:pt idx="4">
                  <c:v>1.5372185951044828E-3</c:v>
                </c:pt>
                <c:pt idx="5">
                  <c:v>1.9754844163644859E-3</c:v>
                </c:pt>
                <c:pt idx="6">
                  <c:v>1.115856235051834E-3</c:v>
                </c:pt>
                <c:pt idx="7">
                  <c:v>2.7212961632418452E-3</c:v>
                </c:pt>
                <c:pt idx="8">
                  <c:v>2.6648272789200167E-3</c:v>
                </c:pt>
                <c:pt idx="9">
                  <c:v>2.5975855662296265E-3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1F-4003-A4F0-81104DB83EAD}"/>
            </c:ext>
          </c:extLst>
        </c:ser>
        <c:ser>
          <c:idx val="8"/>
          <c:order val="8"/>
          <c:tx>
            <c:strRef>
              <c:f>'Import. 1803.04.05 - pro. cacao'!$C$43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cacao'!$D$43:$M$43</c:f>
              <c:numCache>
                <c:formatCode>0%</c:formatCode>
                <c:ptCount val="10"/>
                <c:pt idx="0">
                  <c:v>2.4864041306049895E-4</c:v>
                </c:pt>
                <c:pt idx="1">
                  <c:v>6.0486469870796929E-4</c:v>
                </c:pt>
                <c:pt idx="2">
                  <c:v>4.448230172250615E-4</c:v>
                </c:pt>
                <c:pt idx="3">
                  <c:v>1.0435640558591379E-4</c:v>
                </c:pt>
                <c:pt idx="4">
                  <c:v>1.4367753346289059E-3</c:v>
                </c:pt>
                <c:pt idx="5">
                  <c:v>3.2791261595960046E-3</c:v>
                </c:pt>
                <c:pt idx="6">
                  <c:v>1.8173687945880973E-3</c:v>
                </c:pt>
                <c:pt idx="7">
                  <c:v>2.2003879867797096E-4</c:v>
                </c:pt>
                <c:pt idx="8">
                  <c:v>1.4138151158257323E-4</c:v>
                </c:pt>
                <c:pt idx="9">
                  <c:v>2.0956792025852581E-3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1F-4003-A4F0-81104DB83EAD}"/>
            </c:ext>
          </c:extLst>
        </c:ser>
        <c:ser>
          <c:idx val="9"/>
          <c:order val="9"/>
          <c:tx>
            <c:strRef>
              <c:f>'Import. 1803.04.05 - pro. cacao'!$C$44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cacao'!$D$44:$M$44</c:f>
              <c:numCache>
                <c:formatCode>0%</c:formatCode>
                <c:ptCount val="10"/>
                <c:pt idx="0">
                  <c:v>5.4372897136932094E-2</c:v>
                </c:pt>
                <c:pt idx="1">
                  <c:v>7.5444476395403026E-2</c:v>
                </c:pt>
                <c:pt idx="2">
                  <c:v>4.8925799734999054E-2</c:v>
                </c:pt>
                <c:pt idx="3">
                  <c:v>3.6956397996357013E-2</c:v>
                </c:pt>
                <c:pt idx="4">
                  <c:v>6.7960783457431714E-2</c:v>
                </c:pt>
                <c:pt idx="5">
                  <c:v>5.7943093590798869E-2</c:v>
                </c:pt>
                <c:pt idx="6">
                  <c:v>1.880135707809763E-2</c:v>
                </c:pt>
                <c:pt idx="7">
                  <c:v>2.532691478660727E-3</c:v>
                </c:pt>
                <c:pt idx="8">
                  <c:v>4.9140785995518636E-3</c:v>
                </c:pt>
                <c:pt idx="9">
                  <c:v>1.6598131499467276E-3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1F-4003-A4F0-81104DB83EAD}"/>
            </c:ext>
          </c:extLst>
        </c:ser>
        <c:ser>
          <c:idx val="10"/>
          <c:order val="10"/>
          <c:tx>
            <c:strRef>
              <c:f>'Import. 1803.04.05 - pro. cacao'!$C$45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cacao'!$D$45:$M$45</c:f>
              <c:numCache>
                <c:formatCode>0%</c:formatCode>
                <c:ptCount val="10"/>
                <c:pt idx="0">
                  <c:v>5.2008168102080116E-2</c:v>
                </c:pt>
                <c:pt idx="1">
                  <c:v>3.9826869874763263E-2</c:v>
                </c:pt>
                <c:pt idx="2">
                  <c:v>1.777872420972932E-2</c:v>
                </c:pt>
                <c:pt idx="3">
                  <c:v>6.2756147540983607E-3</c:v>
                </c:pt>
                <c:pt idx="4">
                  <c:v>4.5898202939057145E-3</c:v>
                </c:pt>
                <c:pt idx="5">
                  <c:v>1.8776000533914708E-3</c:v>
                </c:pt>
                <c:pt idx="6">
                  <c:v>8.7381388994867885E-4</c:v>
                </c:pt>
                <c:pt idx="7">
                  <c:v>1.3045157350193994E-2</c:v>
                </c:pt>
                <c:pt idx="8">
                  <c:v>1.1139149397414862E-3</c:v>
                </c:pt>
                <c:pt idx="9">
                  <c:v>7.9248373207005559E-4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1F-4003-A4F0-81104DB83EAD}"/>
            </c:ext>
          </c:extLst>
        </c:ser>
        <c:ser>
          <c:idx val="11"/>
          <c:order val="11"/>
          <c:tx>
            <c:strRef>
              <c:f>'Import. 1803.04.05 - pro. cacao'!$C$46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cacao'!$D$46:$M$46</c:f>
              <c:numCache>
                <c:formatCode>0%</c:formatCode>
                <c:ptCount val="10"/>
                <c:pt idx="0">
                  <c:v>8.0252660981441903E-3</c:v>
                </c:pt>
                <c:pt idx="1">
                  <c:v>1.0917312020942201E-2</c:v>
                </c:pt>
                <c:pt idx="2">
                  <c:v>1.1484951731970471E-2</c:v>
                </c:pt>
                <c:pt idx="3">
                  <c:v>1.1811247723132969E-2</c:v>
                </c:pt>
                <c:pt idx="4">
                  <c:v>1.1904709915496648E-2</c:v>
                </c:pt>
                <c:pt idx="5">
                  <c:v>9.4636381838001382E-3</c:v>
                </c:pt>
                <c:pt idx="6">
                  <c:v>1.0022194052322171E-2</c:v>
                </c:pt>
                <c:pt idx="7">
                  <c:v>1.3386442017531254E-2</c:v>
                </c:pt>
                <c:pt idx="8">
                  <c:v>8.0673147366662236E-3</c:v>
                </c:pt>
                <c:pt idx="9">
                  <c:v>2.3774511962101666E-3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1F-4003-A4F0-81104DB83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30040"/>
        <c:axId val="485459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1803.04.05 - pro. cacao'!$C$35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1803.04.05 - pro. cacao'!$D$34:$M$34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1803.04.05 - pro. cacao'!$D$35:$M$35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0.99197473390185575</c:v>
                      </c:pt>
                      <c:pt idx="1">
                        <c:v>0.98908268797905774</c:v>
                      </c:pt>
                      <c:pt idx="2">
                        <c:v>0.98851504826802938</c:v>
                      </c:pt>
                      <c:pt idx="3">
                        <c:v>0.98818875227686698</c:v>
                      </c:pt>
                      <c:pt idx="4">
                        <c:v>0.98809529008450347</c:v>
                      </c:pt>
                      <c:pt idx="5">
                        <c:v>0.99053636181619986</c:v>
                      </c:pt>
                      <c:pt idx="6">
                        <c:v>0.9899778059476777</c:v>
                      </c:pt>
                      <c:pt idx="7">
                        <c:v>0.98661355798246864</c:v>
                      </c:pt>
                      <c:pt idx="8">
                        <c:v>0.99193268526333378</c:v>
                      </c:pt>
                      <c:pt idx="9">
                        <c:v>0.99762254880378964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D1F-4003-A4F0-81104DB83EAD}"/>
                  </c:ext>
                </c:extLst>
              </c15:ser>
            </c15:filteredBarSeries>
          </c:ext>
        </c:extLst>
      </c:barChart>
      <c:catAx>
        <c:axId val="481130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59640"/>
        <c:crosses val="autoZero"/>
        <c:auto val="1"/>
        <c:lblAlgn val="ctr"/>
        <c:lblOffset val="100"/>
        <c:noMultiLvlLbl val="0"/>
      </c:catAx>
      <c:valAx>
        <c:axId val="485459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30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E5-4200-9956-F621BE4B2942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E5-4200-9956-F621BE4B2942}"/>
              </c:ext>
            </c:extLst>
          </c:dPt>
          <c:dLbls>
            <c:dLbl>
              <c:idx val="1"/>
              <c:layout>
                <c:manualLayout>
                  <c:x val="0.31121496022059336"/>
                  <c:y val="-0.178504184195144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92266185712944"/>
                      <c:h val="0.300667468584576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BE5-4200-9956-F621BE4B2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294875661</c:v>
                </c:pt>
                <c:pt idx="1">
                  <c:v>959104083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E5-4200-9956-F621BE4B2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1C-4ABE-A66B-291C01668CF0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1C-4ABE-A66B-291C01668CF0}"/>
              </c:ext>
            </c:extLst>
          </c:dPt>
          <c:dLbls>
            <c:dLbl>
              <c:idx val="0"/>
              <c:layout>
                <c:manualLayout>
                  <c:x val="-0.28857451929914685"/>
                  <c:y val="-9.49941537959187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796032769408172"/>
                      <c:h val="0.33763478029579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51C-4ABE-A66B-291C01668CF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10287576416704"/>
                      <c:h val="0.300667468584576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51C-4ABE-A66B-291C01668C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235903007</c:v>
                </c:pt>
                <c:pt idx="1">
                  <c:v>136752038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1C-4ABE-A66B-291C01668C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1157103920</c:v>
                </c:pt>
                <c:pt idx="1">
                  <c:v>1192967252</c:v>
                </c:pt>
                <c:pt idx="2">
                  <c:v>1258634540</c:v>
                </c:pt>
                <c:pt idx="3">
                  <c:v>1152814665</c:v>
                </c:pt>
                <c:pt idx="4">
                  <c:v>1143272273</c:v>
                </c:pt>
                <c:pt idx="5">
                  <c:v>1058617238</c:v>
                </c:pt>
                <c:pt idx="6">
                  <c:v>925996580</c:v>
                </c:pt>
                <c:pt idx="7">
                  <c:v>923260534</c:v>
                </c:pt>
                <c:pt idx="8">
                  <c:v>812627344</c:v>
                </c:pt>
                <c:pt idx="9">
                  <c:v>942134187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E-4E87-8B47-5FBEAC1FE903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26530246</c:v>
                </c:pt>
                <c:pt idx="1">
                  <c:v>22933090</c:v>
                </c:pt>
                <c:pt idx="2">
                  <c:v>20208151</c:v>
                </c:pt>
                <c:pt idx="3">
                  <c:v>24597123</c:v>
                </c:pt>
                <c:pt idx="4">
                  <c:v>18882544</c:v>
                </c:pt>
                <c:pt idx="5">
                  <c:v>27509815</c:v>
                </c:pt>
                <c:pt idx="6">
                  <c:v>38679633</c:v>
                </c:pt>
                <c:pt idx="7">
                  <c:v>35389309</c:v>
                </c:pt>
                <c:pt idx="8">
                  <c:v>38185732</c:v>
                </c:pt>
                <c:pt idx="9">
                  <c:v>40814162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E-4E87-8B47-5FBEAC1FE903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56116581</c:v>
                </c:pt>
                <c:pt idx="1">
                  <c:v>70154493</c:v>
                </c:pt>
                <c:pt idx="2">
                  <c:v>64041410</c:v>
                </c:pt>
                <c:pt idx="3">
                  <c:v>72016989</c:v>
                </c:pt>
                <c:pt idx="4">
                  <c:v>37229212</c:v>
                </c:pt>
                <c:pt idx="5">
                  <c:v>31136222</c:v>
                </c:pt>
                <c:pt idx="6">
                  <c:v>22955103</c:v>
                </c:pt>
                <c:pt idx="7">
                  <c:v>20830439</c:v>
                </c:pt>
                <c:pt idx="8">
                  <c:v>16013432</c:v>
                </c:pt>
                <c:pt idx="9">
                  <c:v>30477449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E-4E87-8B47-5FBEAC1FE903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31362939</c:v>
                </c:pt>
                <c:pt idx="1">
                  <c:v>33954019</c:v>
                </c:pt>
                <c:pt idx="2">
                  <c:v>35841548</c:v>
                </c:pt>
                <c:pt idx="3">
                  <c:v>33348266</c:v>
                </c:pt>
                <c:pt idx="4">
                  <c:v>35489868</c:v>
                </c:pt>
                <c:pt idx="5">
                  <c:v>36254724</c:v>
                </c:pt>
                <c:pt idx="6">
                  <c:v>34557754</c:v>
                </c:pt>
                <c:pt idx="7">
                  <c:v>39279603</c:v>
                </c:pt>
                <c:pt idx="8">
                  <c:v>28346139</c:v>
                </c:pt>
                <c:pt idx="9">
                  <c:v>27519338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E-4E87-8B47-5FBEAC1FE903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25086228</c:v>
                </c:pt>
                <c:pt idx="1">
                  <c:v>40640740</c:v>
                </c:pt>
                <c:pt idx="2">
                  <c:v>39180307</c:v>
                </c:pt>
                <c:pt idx="3">
                  <c:v>35621209</c:v>
                </c:pt>
                <c:pt idx="4">
                  <c:v>31128876</c:v>
                </c:pt>
                <c:pt idx="5">
                  <c:v>38695634</c:v>
                </c:pt>
                <c:pt idx="6">
                  <c:v>37370172</c:v>
                </c:pt>
                <c:pt idx="7">
                  <c:v>34468922</c:v>
                </c:pt>
                <c:pt idx="8">
                  <c:v>40742224</c:v>
                </c:pt>
                <c:pt idx="9">
                  <c:v>20535267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BE-4E87-8B47-5FBEAC1FE903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682417</c:v>
                </c:pt>
                <c:pt idx="1">
                  <c:v>1257626</c:v>
                </c:pt>
                <c:pt idx="2">
                  <c:v>1697170</c:v>
                </c:pt>
                <c:pt idx="3">
                  <c:v>2586213</c:v>
                </c:pt>
                <c:pt idx="4">
                  <c:v>2278668</c:v>
                </c:pt>
                <c:pt idx="5">
                  <c:v>3688793</c:v>
                </c:pt>
                <c:pt idx="6">
                  <c:v>3612961</c:v>
                </c:pt>
                <c:pt idx="7">
                  <c:v>3439638</c:v>
                </c:pt>
                <c:pt idx="8">
                  <c:v>1766085</c:v>
                </c:pt>
                <c:pt idx="9">
                  <c:v>6248852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BE-4E87-8B47-5FBEAC1FE903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3980848</c:v>
                </c:pt>
                <c:pt idx="1">
                  <c:v>9277657</c:v>
                </c:pt>
                <c:pt idx="2">
                  <c:v>3969913</c:v>
                </c:pt>
                <c:pt idx="3">
                  <c:v>5033396</c:v>
                </c:pt>
                <c:pt idx="4">
                  <c:v>4802276</c:v>
                </c:pt>
                <c:pt idx="5">
                  <c:v>3305937</c:v>
                </c:pt>
                <c:pt idx="6">
                  <c:v>1888193</c:v>
                </c:pt>
                <c:pt idx="7">
                  <c:v>3287209</c:v>
                </c:pt>
                <c:pt idx="8">
                  <c:v>3334189</c:v>
                </c:pt>
                <c:pt idx="9">
                  <c:v>5275749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BE-4E87-8B47-5FBEAC1FE903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99538</c:v>
                </c:pt>
                <c:pt idx="5">
                  <c:v>1363430</c:v>
                </c:pt>
                <c:pt idx="6">
                  <c:v>1064904</c:v>
                </c:pt>
                <c:pt idx="7">
                  <c:v>1451204</c:v>
                </c:pt>
                <c:pt idx="8">
                  <c:v>1572373</c:v>
                </c:pt>
                <c:pt idx="9">
                  <c:v>1417905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BE-4E87-8B47-5FBEAC1FE903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Islande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859200</c:v>
                </c:pt>
                <c:pt idx="1">
                  <c:v>1080000</c:v>
                </c:pt>
                <c:pt idx="2">
                  <c:v>1056000</c:v>
                </c:pt>
                <c:pt idx="3">
                  <c:v>1176000</c:v>
                </c:pt>
                <c:pt idx="4">
                  <c:v>984112</c:v>
                </c:pt>
                <c:pt idx="5">
                  <c:v>1248000</c:v>
                </c:pt>
                <c:pt idx="6">
                  <c:v>744900</c:v>
                </c:pt>
                <c:pt idx="7">
                  <c:v>869640</c:v>
                </c:pt>
                <c:pt idx="8">
                  <c:v>864704</c:v>
                </c:pt>
                <c:pt idx="9">
                  <c:v>864572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BE-4E87-8B47-5FBEAC1FE903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0</c:v>
                </c:pt>
                <c:pt idx="1">
                  <c:v>12705</c:v>
                </c:pt>
                <c:pt idx="2">
                  <c:v>0</c:v>
                </c:pt>
                <c:pt idx="3">
                  <c:v>5955</c:v>
                </c:pt>
                <c:pt idx="4">
                  <c:v>122</c:v>
                </c:pt>
                <c:pt idx="5">
                  <c:v>0</c:v>
                </c:pt>
                <c:pt idx="6">
                  <c:v>3775</c:v>
                </c:pt>
                <c:pt idx="7">
                  <c:v>39906</c:v>
                </c:pt>
                <c:pt idx="8">
                  <c:v>95641</c:v>
                </c:pt>
                <c:pt idx="9">
                  <c:v>445320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BE-4E87-8B47-5FBEAC1FE903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566428</c:v>
                </c:pt>
                <c:pt idx="1">
                  <c:v>835035</c:v>
                </c:pt>
                <c:pt idx="2">
                  <c:v>849333</c:v>
                </c:pt>
                <c:pt idx="3">
                  <c:v>1179367</c:v>
                </c:pt>
                <c:pt idx="4">
                  <c:v>1663525</c:v>
                </c:pt>
                <c:pt idx="5">
                  <c:v>1141748</c:v>
                </c:pt>
                <c:pt idx="6">
                  <c:v>746906</c:v>
                </c:pt>
                <c:pt idx="7">
                  <c:v>649400</c:v>
                </c:pt>
                <c:pt idx="8">
                  <c:v>691524</c:v>
                </c:pt>
                <c:pt idx="9">
                  <c:v>1003453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BE-4E87-8B47-5FBEAC1FE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59248"/>
        <c:axId val="4854631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1302288807</c:v>
                      </c:pt>
                      <c:pt idx="1">
                        <c:v>1373112617</c:v>
                      </c:pt>
                      <c:pt idx="2">
                        <c:v>1425478372</c:v>
                      </c:pt>
                      <c:pt idx="3">
                        <c:v>1328379183</c:v>
                      </c:pt>
                      <c:pt idx="4">
                        <c:v>1275831014</c:v>
                      </c:pt>
                      <c:pt idx="5">
                        <c:v>1202961541</c:v>
                      </c:pt>
                      <c:pt idx="6">
                        <c:v>1067620881</c:v>
                      </c:pt>
                      <c:pt idx="7">
                        <c:v>1062965804</c:v>
                      </c:pt>
                      <c:pt idx="8">
                        <c:v>944239387</c:v>
                      </c:pt>
                      <c:pt idx="9">
                        <c:v>1076736254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BBE-4E87-8B47-5FBEAC1FE90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1276151731</c:v>
                      </c:pt>
                      <c:pt idx="1">
                        <c:v>1331182512</c:v>
                      </c:pt>
                      <c:pt idx="2">
                        <c:v>1385052739</c:v>
                      </c:pt>
                      <c:pt idx="3">
                        <c:v>1291337570</c:v>
                      </c:pt>
                      <c:pt idx="4">
                        <c:v>1243356779</c:v>
                      </c:pt>
                      <c:pt idx="5">
                        <c:v>1161480055</c:v>
                      </c:pt>
                      <c:pt idx="6">
                        <c:v>1028256886</c:v>
                      </c:pt>
                      <c:pt idx="7">
                        <c:v>1026075745</c:v>
                      </c:pt>
                      <c:pt idx="8">
                        <c:v>900860247</c:v>
                      </c:pt>
                      <c:pt idx="9">
                        <c:v>1053683228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9BBE-4E87-8B47-5FBEAC1FE903}"/>
                  </c:ext>
                </c:extLst>
              </c15:ser>
            </c15:filteredBarSeries>
          </c:ext>
        </c:extLst>
      </c:barChart>
      <c:catAx>
        <c:axId val="48545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3168"/>
        <c:crosses val="autoZero"/>
        <c:auto val="1"/>
        <c:lblAlgn val="ctr"/>
        <c:lblOffset val="100"/>
        <c:noMultiLvlLbl val="0"/>
      </c:catAx>
      <c:valAx>
        <c:axId val="4854631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5924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871116243030124"/>
          <c:w val="0.87337409664547627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0.88851559944337288</c:v>
                </c:pt>
                <c:pt idx="1">
                  <c:v>0.86880510544460321</c:v>
                </c:pt>
                <c:pt idx="2">
                  <c:v>0.88295590078584507</c:v>
                </c:pt>
                <c:pt idx="3">
                  <c:v>0.86783553954563886</c:v>
                </c:pt>
                <c:pt idx="4">
                  <c:v>0.89610007944202552</c:v>
                </c:pt>
                <c:pt idx="5">
                  <c:v>0.88000921219808137</c:v>
                </c:pt>
                <c:pt idx="6">
                  <c:v>0.86734588699000914</c:v>
                </c:pt>
                <c:pt idx="7">
                  <c:v>0.86857030633132204</c:v>
                </c:pt>
                <c:pt idx="8">
                  <c:v>0.86061580907130708</c:v>
                </c:pt>
                <c:pt idx="9">
                  <c:v>0.87499067993674151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8-4841-96CD-9AA834D1419B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2.037201414724284E-2</c:v>
                </c:pt>
                <c:pt idx="1">
                  <c:v>1.6701536142100716E-2</c:v>
                </c:pt>
                <c:pt idx="2">
                  <c:v>1.4176399584125013E-2</c:v>
                </c:pt>
                <c:pt idx="3">
                  <c:v>1.8516642924537609E-2</c:v>
                </c:pt>
                <c:pt idx="4">
                  <c:v>1.4800192026057771E-2</c:v>
                </c:pt>
                <c:pt idx="5">
                  <c:v>2.2868407727425426E-2</c:v>
                </c:pt>
                <c:pt idx="6">
                  <c:v>3.6229745678794008E-2</c:v>
                </c:pt>
                <c:pt idx="7">
                  <c:v>3.3292989169386299E-2</c:v>
                </c:pt>
                <c:pt idx="8">
                  <c:v>4.0440732006871899E-2</c:v>
                </c:pt>
                <c:pt idx="9">
                  <c:v>3.7905440490536318E-2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88-4841-96CD-9AA834D1419B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4.3090734327412519E-2</c:v>
                </c:pt>
                <c:pt idx="1">
                  <c:v>5.1091579912268772E-2</c:v>
                </c:pt>
                <c:pt idx="2">
                  <c:v>4.4926258621621515E-2</c:v>
                </c:pt>
                <c:pt idx="3">
                  <c:v>5.4214180650857126E-2</c:v>
                </c:pt>
                <c:pt idx="4">
                  <c:v>2.918036290972309E-2</c:v>
                </c:pt>
                <c:pt idx="5">
                  <c:v>2.5882973760006513E-2</c:v>
                </c:pt>
                <c:pt idx="6">
                  <c:v>2.1501174629048866E-2</c:v>
                </c:pt>
                <c:pt idx="7">
                  <c:v>1.9596527867231373E-2</c:v>
                </c:pt>
                <c:pt idx="8">
                  <c:v>1.6959080737859539E-2</c:v>
                </c:pt>
                <c:pt idx="9">
                  <c:v>2.8305398733235187E-2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88-4841-96CD-9AA834D1419B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2.408293677363995E-2</c:v>
                </c:pt>
                <c:pt idx="1">
                  <c:v>2.472777438618496E-2</c:v>
                </c:pt>
                <c:pt idx="2">
                  <c:v>2.5143522836977846E-2</c:v>
                </c:pt>
                <c:pt idx="3">
                  <c:v>2.5104478018608035E-2</c:v>
                </c:pt>
                <c:pt idx="4">
                  <c:v>2.7817060104795351E-2</c:v>
                </c:pt>
                <c:pt idx="5">
                  <c:v>3.013789116638102E-2</c:v>
                </c:pt>
                <c:pt idx="6">
                  <c:v>3.2368937902030409E-2</c:v>
                </c:pt>
                <c:pt idx="7">
                  <c:v>3.6952837854415117E-2</c:v>
                </c:pt>
                <c:pt idx="8">
                  <c:v>3.0020076889675437E-2</c:v>
                </c:pt>
                <c:pt idx="9">
                  <c:v>2.5558104779854474E-2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88-4841-96CD-9AA834D1419B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1.926318330093733E-2</c:v>
                </c:pt>
                <c:pt idx="1">
                  <c:v>2.9597528634463053E-2</c:v>
                </c:pt>
                <c:pt idx="2">
                  <c:v>2.7485725332351798E-2</c:v>
                </c:pt>
                <c:pt idx="3">
                  <c:v>2.6815542923183552E-2</c:v>
                </c:pt>
                <c:pt idx="4">
                  <c:v>2.4398902094725217E-2</c:v>
                </c:pt>
                <c:pt idx="5">
                  <c:v>3.2166975153530696E-2</c:v>
                </c:pt>
                <c:pt idx="6">
                  <c:v>3.5003223208782484E-2</c:v>
                </c:pt>
                <c:pt idx="7">
                  <c:v>3.2427122180498667E-2</c:v>
                </c:pt>
                <c:pt idx="8">
                  <c:v>4.3148193732359098E-2</c:v>
                </c:pt>
                <c:pt idx="9">
                  <c:v>1.9071770755106385E-2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88-4841-96CD-9AA834D1419B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5.2401356468081809E-4</c:v>
                </c:pt>
                <c:pt idx="1">
                  <c:v>9.1589428604019597E-4</c:v>
                </c:pt>
                <c:pt idx="2">
                  <c:v>1.190596808297278E-3</c:v>
                </c:pt>
                <c:pt idx="3">
                  <c:v>1.9468936528795333E-3</c:v>
                </c:pt>
                <c:pt idx="4">
                  <c:v>1.7860264995878208E-3</c:v>
                </c:pt>
                <c:pt idx="5">
                  <c:v>3.0664263771338638E-3</c:v>
                </c:pt>
                <c:pt idx="6">
                  <c:v>3.3841235819740399E-3</c:v>
                </c:pt>
                <c:pt idx="7">
                  <c:v>3.2358877275792401E-3</c:v>
                </c:pt>
                <c:pt idx="8">
                  <c:v>1.8703784488498573E-3</c:v>
                </c:pt>
                <c:pt idx="9">
                  <c:v>5.8035122127502916E-3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88-4841-96CD-9AA834D1419B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3.0568088880149609E-3</c:v>
                </c:pt>
                <c:pt idx="1">
                  <c:v>6.756661387519681E-3</c:v>
                </c:pt>
                <c:pt idx="2">
                  <c:v>2.7849689465509479E-3</c:v>
                </c:pt>
                <c:pt idx="3">
                  <c:v>3.7891259245967875E-3</c:v>
                </c:pt>
                <c:pt idx="4">
                  <c:v>3.7640376721552247E-3</c:v>
                </c:pt>
                <c:pt idx="5">
                  <c:v>2.7481651634946157E-3</c:v>
                </c:pt>
                <c:pt idx="6">
                  <c:v>1.7685987915779628E-3</c:v>
                </c:pt>
                <c:pt idx="7">
                  <c:v>3.092488006321603E-3</c:v>
                </c:pt>
                <c:pt idx="8">
                  <c:v>3.5310844325116041E-3</c:v>
                </c:pt>
                <c:pt idx="9">
                  <c:v>4.8997597883427453E-3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88-4841-96CD-9AA834D1419B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7.8018169262030496E-5</c:v>
                </c:pt>
                <c:pt idx="5">
                  <c:v>1.1333945047541632E-3</c:v>
                </c:pt>
                <c:pt idx="6">
                  <c:v>9.9745520057882803E-4</c:v>
                </c:pt>
                <c:pt idx="7">
                  <c:v>1.3652405322344687E-3</c:v>
                </c:pt>
                <c:pt idx="8">
                  <c:v>1.665227082928283E-3</c:v>
                </c:pt>
                <c:pt idx="9">
                  <c:v>1.3168545172808864E-3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8-4841-96CD-9AA834D1419B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Islande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6.5976148714606895E-4</c:v>
                </c:pt>
                <c:pt idx="1">
                  <c:v>7.8653417544119768E-4</c:v>
                </c:pt>
                <c:pt idx="2">
                  <c:v>7.4080394395489293E-4</c:v>
                </c:pt>
                <c:pt idx="3">
                  <c:v>8.8528939255441491E-4</c:v>
                </c:pt>
                <c:pt idx="4">
                  <c:v>7.7134980197306917E-4</c:v>
                </c:pt>
                <c:pt idx="5">
                  <c:v>1.0374396499513694E-3</c:v>
                </c:pt>
                <c:pt idx="6">
                  <c:v>6.9771958684648468E-4</c:v>
                </c:pt>
                <c:pt idx="7">
                  <c:v>8.1812603634801408E-4</c:v>
                </c:pt>
                <c:pt idx="8">
                  <c:v>9.1576777235199145E-4</c:v>
                </c:pt>
                <c:pt idx="9">
                  <c:v>8.0295615271444186E-4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88-4841-96CD-9AA834D1419B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0</c:v>
                </c:pt>
                <c:pt idx="1">
                  <c:v>9.2527006472040891E-6</c:v>
                </c:pt>
                <c:pt idx="2">
                  <c:v>0</c:v>
                </c:pt>
                <c:pt idx="3">
                  <c:v>4.4829067454604938E-6</c:v>
                </c:pt>
                <c:pt idx="4">
                  <c:v>9.5623949144725833E-8</c:v>
                </c:pt>
                <c:pt idx="5">
                  <c:v>0</c:v>
                </c:pt>
                <c:pt idx="6">
                  <c:v>3.5358993695066181E-6</c:v>
                </c:pt>
                <c:pt idx="7">
                  <c:v>3.7542129624331736E-5</c:v>
                </c:pt>
                <c:pt idx="8">
                  <c:v>1.0128893299385318E-4</c:v>
                </c:pt>
                <c:pt idx="9">
                  <c:v>4.1358317633094206E-4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A88-4841-96CD-9AA834D1419B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4.3494806755257632E-4</c:v>
                </c:pt>
                <c:pt idx="1">
                  <c:v>6.0813293073105597E-4</c:v>
                </c:pt>
                <c:pt idx="2">
                  <c:v>5.9582314027560709E-4</c:v>
                </c:pt>
                <c:pt idx="3">
                  <c:v>8.8782406039857368E-4</c:v>
                </c:pt>
                <c:pt idx="4">
                  <c:v>1.3038756557457382E-3</c:v>
                </c:pt>
                <c:pt idx="5">
                  <c:v>9.4911429924092645E-4</c:v>
                </c:pt>
                <c:pt idx="6">
                  <c:v>6.9959853098826752E-4</c:v>
                </c:pt>
                <c:pt idx="7">
                  <c:v>6.1093216503886702E-4</c:v>
                </c:pt>
                <c:pt idx="8">
                  <c:v>7.3236089229139522E-4</c:v>
                </c:pt>
                <c:pt idx="9">
                  <c:v>9.3193945710682831E-4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88-4841-96CD-9AA834D14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60816"/>
        <c:axId val="4854627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0.99956505193244738</c:v>
                      </c:pt>
                      <c:pt idx="1">
                        <c:v>0.99939186706926908</c:v>
                      </c:pt>
                      <c:pt idx="2">
                        <c:v>0.99940417685972438</c:v>
                      </c:pt>
                      <c:pt idx="3">
                        <c:v>0.99911217593960144</c:v>
                      </c:pt>
                      <c:pt idx="4">
                        <c:v>0.99869612434425403</c:v>
                      </c:pt>
                      <c:pt idx="5">
                        <c:v>0.99905088570075895</c:v>
                      </c:pt>
                      <c:pt idx="6">
                        <c:v>0.99930040146901178</c:v>
                      </c:pt>
                      <c:pt idx="7">
                        <c:v>0.99938906783496118</c:v>
                      </c:pt>
                      <c:pt idx="8">
                        <c:v>0.99926763910770877</c:v>
                      </c:pt>
                      <c:pt idx="9">
                        <c:v>0.99906806054289321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A88-4841-96CD-9AA834D1419B}"/>
                  </c:ext>
                </c:extLst>
              </c15:ser>
            </c15:filteredBarSeries>
          </c:ext>
        </c:extLst>
      </c:barChart>
      <c:catAx>
        <c:axId val="48546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2776"/>
        <c:crosses val="autoZero"/>
        <c:auto val="1"/>
        <c:lblAlgn val="ctr"/>
        <c:lblOffset val="100"/>
        <c:noMultiLvlLbl val="0"/>
      </c:catAx>
      <c:valAx>
        <c:axId val="48546277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203045782</c:v>
                </c:pt>
                <c:pt idx="1">
                  <c:v>274553913</c:v>
                </c:pt>
                <c:pt idx="2">
                  <c:v>284215719</c:v>
                </c:pt>
                <c:pt idx="3">
                  <c:v>280120312</c:v>
                </c:pt>
                <c:pt idx="4">
                  <c:v>340229803</c:v>
                </c:pt>
                <c:pt idx="5">
                  <c:v>304924169</c:v>
                </c:pt>
                <c:pt idx="6">
                  <c:v>323909811</c:v>
                </c:pt>
                <c:pt idx="7">
                  <c:v>336442773</c:v>
                </c:pt>
                <c:pt idx="8">
                  <c:v>329408549</c:v>
                </c:pt>
                <c:pt idx="9">
                  <c:v>340637689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1-4C83-83F9-C29E42929E75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430839008</c:v>
                </c:pt>
                <c:pt idx="1">
                  <c:v>448450518</c:v>
                </c:pt>
                <c:pt idx="2">
                  <c:v>407813347</c:v>
                </c:pt>
                <c:pt idx="3">
                  <c:v>375751118</c:v>
                </c:pt>
                <c:pt idx="4">
                  <c:v>307454672</c:v>
                </c:pt>
                <c:pt idx="5">
                  <c:v>276888151</c:v>
                </c:pt>
                <c:pt idx="6">
                  <c:v>289701041</c:v>
                </c:pt>
                <c:pt idx="7">
                  <c:v>340912865</c:v>
                </c:pt>
                <c:pt idx="8">
                  <c:v>260288571</c:v>
                </c:pt>
                <c:pt idx="9">
                  <c:v>231988915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41-4C83-83F9-C29E42929E75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149226893</c:v>
                </c:pt>
                <c:pt idx="1">
                  <c:v>159243804</c:v>
                </c:pt>
                <c:pt idx="2">
                  <c:v>146903559</c:v>
                </c:pt>
                <c:pt idx="3">
                  <c:v>172913005</c:v>
                </c:pt>
                <c:pt idx="4">
                  <c:v>143858320</c:v>
                </c:pt>
                <c:pt idx="5">
                  <c:v>172253875</c:v>
                </c:pt>
                <c:pt idx="6">
                  <c:v>184131189</c:v>
                </c:pt>
                <c:pt idx="7">
                  <c:v>187871813</c:v>
                </c:pt>
                <c:pt idx="8">
                  <c:v>167192793</c:v>
                </c:pt>
                <c:pt idx="9">
                  <c:v>192249256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41-4C83-83F9-C29E42929E75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443924</c:v>
                </c:pt>
                <c:pt idx="1">
                  <c:v>526758</c:v>
                </c:pt>
                <c:pt idx="2">
                  <c:v>6441872</c:v>
                </c:pt>
                <c:pt idx="3">
                  <c:v>3803668</c:v>
                </c:pt>
                <c:pt idx="4">
                  <c:v>10356607</c:v>
                </c:pt>
                <c:pt idx="5">
                  <c:v>10576729</c:v>
                </c:pt>
                <c:pt idx="6">
                  <c:v>17880510</c:v>
                </c:pt>
                <c:pt idx="7">
                  <c:v>21581232</c:v>
                </c:pt>
                <c:pt idx="8">
                  <c:v>37269925</c:v>
                </c:pt>
                <c:pt idx="9">
                  <c:v>39210584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41-4C83-83F9-C29E42929E75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53843394</c:v>
                </c:pt>
                <c:pt idx="1">
                  <c:v>58329923</c:v>
                </c:pt>
                <c:pt idx="2">
                  <c:v>79922509</c:v>
                </c:pt>
                <c:pt idx="3">
                  <c:v>108052803</c:v>
                </c:pt>
                <c:pt idx="4">
                  <c:v>114668182</c:v>
                </c:pt>
                <c:pt idx="5">
                  <c:v>107068877</c:v>
                </c:pt>
                <c:pt idx="6">
                  <c:v>64584790</c:v>
                </c:pt>
                <c:pt idx="7">
                  <c:v>35411385</c:v>
                </c:pt>
                <c:pt idx="8">
                  <c:v>29529903</c:v>
                </c:pt>
                <c:pt idx="9">
                  <c:v>37910039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41-4C83-83F9-C29E42929E75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25966920</c:v>
                </c:pt>
                <c:pt idx="1">
                  <c:v>25492956</c:v>
                </c:pt>
                <c:pt idx="2">
                  <c:v>32555904</c:v>
                </c:pt>
                <c:pt idx="3">
                  <c:v>31928449</c:v>
                </c:pt>
                <c:pt idx="4">
                  <c:v>25314155</c:v>
                </c:pt>
                <c:pt idx="5">
                  <c:v>35654809</c:v>
                </c:pt>
                <c:pt idx="6">
                  <c:v>67247763</c:v>
                </c:pt>
                <c:pt idx="7">
                  <c:v>51230492</c:v>
                </c:pt>
                <c:pt idx="8">
                  <c:v>17621132</c:v>
                </c:pt>
                <c:pt idx="9">
                  <c:v>36366540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41-4C83-83F9-C29E42929E75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17279642</c:v>
                </c:pt>
                <c:pt idx="1">
                  <c:v>18737262</c:v>
                </c:pt>
                <c:pt idx="2">
                  <c:v>20518558</c:v>
                </c:pt>
                <c:pt idx="3">
                  <c:v>20425358</c:v>
                </c:pt>
                <c:pt idx="4">
                  <c:v>23979492</c:v>
                </c:pt>
                <c:pt idx="5">
                  <c:v>24396769</c:v>
                </c:pt>
                <c:pt idx="6">
                  <c:v>26781881</c:v>
                </c:pt>
                <c:pt idx="7">
                  <c:v>23081799</c:v>
                </c:pt>
                <c:pt idx="8">
                  <c:v>17947740</c:v>
                </c:pt>
                <c:pt idx="9">
                  <c:v>23534006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41-4C83-83F9-C29E42929E75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15240128</c:v>
                </c:pt>
                <c:pt idx="1">
                  <c:v>23888468</c:v>
                </c:pt>
                <c:pt idx="2">
                  <c:v>27612862</c:v>
                </c:pt>
                <c:pt idx="3">
                  <c:v>35922620</c:v>
                </c:pt>
                <c:pt idx="4">
                  <c:v>29110725</c:v>
                </c:pt>
                <c:pt idx="5">
                  <c:v>19066249</c:v>
                </c:pt>
                <c:pt idx="6">
                  <c:v>7234094</c:v>
                </c:pt>
                <c:pt idx="7">
                  <c:v>8979226</c:v>
                </c:pt>
                <c:pt idx="8">
                  <c:v>14764386</c:v>
                </c:pt>
                <c:pt idx="9">
                  <c:v>18904380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41-4C83-83F9-C29E42929E75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1042350</c:v>
                </c:pt>
                <c:pt idx="1">
                  <c:v>1293569</c:v>
                </c:pt>
                <c:pt idx="2">
                  <c:v>1689851</c:v>
                </c:pt>
                <c:pt idx="3">
                  <c:v>2241655</c:v>
                </c:pt>
                <c:pt idx="4">
                  <c:v>808664</c:v>
                </c:pt>
                <c:pt idx="5">
                  <c:v>683820</c:v>
                </c:pt>
                <c:pt idx="6">
                  <c:v>1128045</c:v>
                </c:pt>
                <c:pt idx="7">
                  <c:v>4747415</c:v>
                </c:pt>
                <c:pt idx="8">
                  <c:v>9466179</c:v>
                </c:pt>
                <c:pt idx="9">
                  <c:v>7911221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41-4C83-83F9-C29E42929E75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15189365</c:v>
                </c:pt>
                <c:pt idx="1">
                  <c:v>17436210</c:v>
                </c:pt>
                <c:pt idx="2">
                  <c:v>12106521</c:v>
                </c:pt>
                <c:pt idx="3">
                  <c:v>5207827</c:v>
                </c:pt>
                <c:pt idx="4">
                  <c:v>5683072</c:v>
                </c:pt>
                <c:pt idx="5">
                  <c:v>6687079</c:v>
                </c:pt>
                <c:pt idx="6">
                  <c:v>7909293</c:v>
                </c:pt>
                <c:pt idx="7">
                  <c:v>10520872</c:v>
                </c:pt>
                <c:pt idx="8">
                  <c:v>9172316</c:v>
                </c:pt>
                <c:pt idx="9">
                  <c:v>7785612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41-4C83-83F9-C29E42929E75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42384540</c:v>
                </c:pt>
                <c:pt idx="1">
                  <c:v>41376827</c:v>
                </c:pt>
                <c:pt idx="2">
                  <c:v>41313453</c:v>
                </c:pt>
                <c:pt idx="3">
                  <c:v>34515474</c:v>
                </c:pt>
                <c:pt idx="4">
                  <c:v>34182474</c:v>
                </c:pt>
                <c:pt idx="5">
                  <c:v>29098324</c:v>
                </c:pt>
                <c:pt idx="6">
                  <c:v>36611756</c:v>
                </c:pt>
                <c:pt idx="7">
                  <c:v>42363713</c:v>
                </c:pt>
                <c:pt idx="8">
                  <c:v>35228629</c:v>
                </c:pt>
                <c:pt idx="9">
                  <c:v>43270178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41-4C83-83F9-C29E42929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65520"/>
        <c:axId val="4854639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954501946</c:v>
                      </c:pt>
                      <c:pt idx="1">
                        <c:v>1069330208</c:v>
                      </c:pt>
                      <c:pt idx="2">
                        <c:v>1061094155</c:v>
                      </c:pt>
                      <c:pt idx="3">
                        <c:v>1070882289</c:v>
                      </c:pt>
                      <c:pt idx="4">
                        <c:v>1035646166</c:v>
                      </c:pt>
                      <c:pt idx="5">
                        <c:v>987298851</c:v>
                      </c:pt>
                      <c:pt idx="6">
                        <c:v>1027120173</c:v>
                      </c:pt>
                      <c:pt idx="7">
                        <c:v>1063143585</c:v>
                      </c:pt>
                      <c:pt idx="8">
                        <c:v>927890123</c:v>
                      </c:pt>
                      <c:pt idx="9">
                        <c:v>979768420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641-4C83-83F9-C29E42929E7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930145009</c:v>
                      </c:pt>
                      <c:pt idx="1">
                        <c:v>1044005907</c:v>
                      </c:pt>
                      <c:pt idx="2">
                        <c:v>1031731661</c:v>
                      </c:pt>
                      <c:pt idx="3">
                        <c:v>1040468118</c:v>
                      </c:pt>
                      <c:pt idx="4">
                        <c:v>999564088</c:v>
                      </c:pt>
                      <c:pt idx="5">
                        <c:v>947653400</c:v>
                      </c:pt>
                      <c:pt idx="6">
                        <c:v>982194218</c:v>
                      </c:pt>
                      <c:pt idx="7">
                        <c:v>1023978732</c:v>
                      </c:pt>
                      <c:pt idx="8">
                        <c:v>893985020</c:v>
                      </c:pt>
                      <c:pt idx="9">
                        <c:v>933152903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641-4C83-83F9-C29E42929E75}"/>
                  </c:ext>
                </c:extLst>
              </c15:ser>
            </c15:filteredBarSeries>
          </c:ext>
        </c:extLst>
      </c:barChart>
      <c:catAx>
        <c:axId val="48546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3952"/>
        <c:crosses val="autoZero"/>
        <c:auto val="1"/>
        <c:lblAlgn val="ctr"/>
        <c:lblOffset val="100"/>
        <c:noMultiLvlLbl val="0"/>
      </c:catAx>
      <c:valAx>
        <c:axId val="4854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552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764580709447106"/>
          <c:w val="0.86830439482593191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0.21272432481766779</c:v>
                </c:pt>
                <c:pt idx="1">
                  <c:v>0.25675316281722399</c:v>
                </c:pt>
                <c:pt idx="2">
                  <c:v>0.26785155460591525</c:v>
                </c:pt>
                <c:pt idx="3">
                  <c:v>0.26157899414097041</c:v>
                </c:pt>
                <c:pt idx="4">
                  <c:v>0.32851934779431219</c:v>
                </c:pt>
                <c:pt idx="5">
                  <c:v>0.30884687923130177</c:v>
                </c:pt>
                <c:pt idx="6">
                  <c:v>0.31535726735259051</c:v>
                </c:pt>
                <c:pt idx="7">
                  <c:v>0.31646033306027993</c:v>
                </c:pt>
                <c:pt idx="8">
                  <c:v>0.35500814248887097</c:v>
                </c:pt>
                <c:pt idx="9">
                  <c:v>0.34767163550750085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E-4866-B028-DC9D47510E47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0.45137572511559865</c:v>
                </c:pt>
                <c:pt idx="1">
                  <c:v>0.41937515151540544</c:v>
                </c:pt>
                <c:pt idx="2">
                  <c:v>0.38433285592832239</c:v>
                </c:pt>
                <c:pt idx="3">
                  <c:v>0.35087994437827519</c:v>
                </c:pt>
                <c:pt idx="4">
                  <c:v>0.29687231227581257</c:v>
                </c:pt>
                <c:pt idx="5">
                  <c:v>0.28045019065863369</c:v>
                </c:pt>
                <c:pt idx="6">
                  <c:v>0.28205174877818312</c:v>
                </c:pt>
                <c:pt idx="7">
                  <c:v>0.32066493163291765</c:v>
                </c:pt>
                <c:pt idx="8">
                  <c:v>0.2805165876304947</c:v>
                </c:pt>
                <c:pt idx="9">
                  <c:v>0.23677933505960522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AE-4866-B028-DC9D47510E47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0.15634006156337371</c:v>
                </c:pt>
                <c:pt idx="1">
                  <c:v>0.1489192045718398</c:v>
                </c:pt>
                <c:pt idx="2">
                  <c:v>0.13844535690614562</c:v>
                </c:pt>
                <c:pt idx="3">
                  <c:v>0.16146779788604759</c:v>
                </c:pt>
                <c:pt idx="4">
                  <c:v>0.13890682428307274</c:v>
                </c:pt>
                <c:pt idx="5">
                  <c:v>0.17446984246515648</c:v>
                </c:pt>
                <c:pt idx="6">
                  <c:v>0.17926937260144729</c:v>
                </c:pt>
                <c:pt idx="7">
                  <c:v>0.17671348973995832</c:v>
                </c:pt>
                <c:pt idx="8">
                  <c:v>0.1801859819990777</c:v>
                </c:pt>
                <c:pt idx="9">
                  <c:v>0.19621907797354807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AE-4866-B028-DC9D47510E47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4.6508443682104342E-4</c:v>
                </c:pt>
                <c:pt idx="1">
                  <c:v>4.9260555444815418E-4</c:v>
                </c:pt>
                <c:pt idx="2">
                  <c:v>6.0709711477017793E-3</c:v>
                </c:pt>
                <c:pt idx="3">
                  <c:v>3.5519011184244171E-3</c:v>
                </c:pt>
                <c:pt idx="4">
                  <c:v>1.0000140337505967E-2</c:v>
                </c:pt>
                <c:pt idx="5">
                  <c:v>1.0712793790134777E-2</c:v>
                </c:pt>
                <c:pt idx="6">
                  <c:v>1.7408391413221713E-2</c:v>
                </c:pt>
                <c:pt idx="7">
                  <c:v>2.0299451837448655E-2</c:v>
                </c:pt>
                <c:pt idx="8">
                  <c:v>4.0166312881422923E-2</c:v>
                </c:pt>
                <c:pt idx="9">
                  <c:v>4.0020257031758585E-2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AE-4866-B028-DC9D47510E47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5.6409936329244528E-2</c:v>
                </c:pt>
                <c:pt idx="1">
                  <c:v>5.4548092407392272E-2</c:v>
                </c:pt>
                <c:pt idx="2">
                  <c:v>7.5320845585093249E-2</c:v>
                </c:pt>
                <c:pt idx="3">
                  <c:v>0.10090072840862904</c:v>
                </c:pt>
                <c:pt idx="4">
                  <c:v>0.11072138898836999</c:v>
                </c:pt>
                <c:pt idx="5">
                  <c:v>0.10844626922390696</c:v>
                </c:pt>
                <c:pt idx="6">
                  <c:v>6.2879487422938585E-2</c:v>
                </c:pt>
                <c:pt idx="7">
                  <c:v>3.3308186682986948E-2</c:v>
                </c:pt>
                <c:pt idx="8">
                  <c:v>3.1824784279980964E-2</c:v>
                </c:pt>
                <c:pt idx="9">
                  <c:v>3.8692856624221464E-2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AE-4866-B028-DC9D47510E47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2.7204679999678072E-2</c:v>
                </c:pt>
                <c:pt idx="1">
                  <c:v>2.3840115812009306E-2</c:v>
                </c:pt>
                <c:pt idx="2">
                  <c:v>3.0681446925885668E-2</c:v>
                </c:pt>
                <c:pt idx="3">
                  <c:v>2.9815087361109584E-2</c:v>
                </c:pt>
                <c:pt idx="4">
                  <c:v>2.4442860728941279E-2</c:v>
                </c:pt>
                <c:pt idx="5">
                  <c:v>3.6113491840780033E-2</c:v>
                </c:pt>
                <c:pt idx="6">
                  <c:v>6.5472147045446058E-2</c:v>
                </c:pt>
                <c:pt idx="7">
                  <c:v>4.8187745025992892E-2</c:v>
                </c:pt>
                <c:pt idx="8">
                  <c:v>1.8990537309555994E-2</c:v>
                </c:pt>
                <c:pt idx="9">
                  <c:v>3.7117485374758251E-2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AE-4866-B028-DC9D47510E47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1.8103307250879087E-2</c:v>
                </c:pt>
                <c:pt idx="1">
                  <c:v>1.7522428394728375E-2</c:v>
                </c:pt>
                <c:pt idx="2">
                  <c:v>1.9337169942284717E-2</c:v>
                </c:pt>
                <c:pt idx="3">
                  <c:v>1.9073392295126473E-2</c:v>
                </c:pt>
                <c:pt idx="4">
                  <c:v>2.3154135830596025E-2</c:v>
                </c:pt>
                <c:pt idx="5">
                  <c:v>2.4710622295659897E-2</c:v>
                </c:pt>
                <c:pt idx="6">
                  <c:v>2.6074729816449628E-2</c:v>
                </c:pt>
                <c:pt idx="7">
                  <c:v>2.1710895240928344E-2</c:v>
                </c:pt>
                <c:pt idx="8">
                  <c:v>1.9342527261711137E-2</c:v>
                </c:pt>
                <c:pt idx="9">
                  <c:v>2.4019967902211014E-2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AE-4866-B028-DC9D47510E47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1.5966576143575509E-2</c:v>
                </c:pt>
                <c:pt idx="1">
                  <c:v>2.2339655067520548E-2</c:v>
                </c:pt>
                <c:pt idx="2">
                  <c:v>2.6023008297505888E-2</c:v>
                </c:pt>
                <c:pt idx="3">
                  <c:v>3.3544881980955052E-2</c:v>
                </c:pt>
                <c:pt idx="4">
                  <c:v>2.810875563073344E-2</c:v>
                </c:pt>
                <c:pt idx="5">
                  <c:v>1.9311527589329688E-2</c:v>
                </c:pt>
                <c:pt idx="6">
                  <c:v>7.0430843343975485E-3</c:v>
                </c:pt>
                <c:pt idx="7">
                  <c:v>8.4459203128239724E-3</c:v>
                </c:pt>
                <c:pt idx="8">
                  <c:v>1.5911782692830754E-2</c:v>
                </c:pt>
                <c:pt idx="9">
                  <c:v>1.9294743139404311E-2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AE-4866-B028-DC9D47510E47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1.0920354896793473E-3</c:v>
                </c:pt>
                <c:pt idx="1">
                  <c:v>1.2097002313433195E-3</c:v>
                </c:pt>
                <c:pt idx="2">
                  <c:v>1.5925551865847382E-3</c:v>
                </c:pt>
                <c:pt idx="3">
                  <c:v>2.0932786199062818E-3</c:v>
                </c:pt>
                <c:pt idx="4">
                  <c:v>7.8083039028988205E-4</c:v>
                </c:pt>
                <c:pt idx="5">
                  <c:v>6.9261703212495686E-4</c:v>
                </c:pt>
                <c:pt idx="6">
                  <c:v>1.0982599988326779E-3</c:v>
                </c:pt>
                <c:pt idx="7">
                  <c:v>4.4654504499502768E-3</c:v>
                </c:pt>
                <c:pt idx="8">
                  <c:v>1.0201831839091577E-2</c:v>
                </c:pt>
                <c:pt idx="9">
                  <c:v>8.0745825630917974E-3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AE-4866-B028-DC9D47510E47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1.591339343377305E-2</c:v>
                </c:pt>
                <c:pt idx="1">
                  <c:v>1.6305730324977407E-2</c:v>
                </c:pt>
                <c:pt idx="2">
                  <c:v>1.1409469124820501E-2</c:v>
                </c:pt>
                <c:pt idx="3">
                  <c:v>4.8631180602147391E-3</c:v>
                </c:pt>
                <c:pt idx="4">
                  <c:v>5.4874649147303462E-3</c:v>
                </c:pt>
                <c:pt idx="5">
                  <c:v>6.773105218573783E-3</c:v>
                </c:pt>
                <c:pt idx="6">
                  <c:v>7.7004553195549009E-3</c:v>
                </c:pt>
                <c:pt idx="7">
                  <c:v>9.8960028997400196E-3</c:v>
                </c:pt>
                <c:pt idx="8">
                  <c:v>9.8851316256547764E-3</c:v>
                </c:pt>
                <c:pt idx="9">
                  <c:v>7.9463798190188666E-3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EAE-4866-B028-DC9D47510E47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4.4404875419709201E-2</c:v>
                </c:pt>
                <c:pt idx="1">
                  <c:v>3.8694153303111399E-2</c:v>
                </c:pt>
                <c:pt idx="2">
                  <c:v>3.8934766349740191E-2</c:v>
                </c:pt>
                <c:pt idx="3">
                  <c:v>3.2230875750341219E-2</c:v>
                </c:pt>
                <c:pt idx="4">
                  <c:v>3.3005938825635552E-2</c:v>
                </c:pt>
                <c:pt idx="5">
                  <c:v>2.9472660654397947E-2</c:v>
                </c:pt>
                <c:pt idx="6">
                  <c:v>3.5645055916937972E-2</c:v>
                </c:pt>
                <c:pt idx="7">
                  <c:v>3.9847593116973001E-2</c:v>
                </c:pt>
                <c:pt idx="8">
                  <c:v>3.7966379991308516E-2</c:v>
                </c:pt>
                <c:pt idx="9">
                  <c:v>4.4163679004881586E-2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AE-4866-B028-DC9D47510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64736"/>
        <c:axId val="485460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0.95559512458029094</c:v>
                      </c:pt>
                      <c:pt idx="1">
                        <c:v>0.96130584669688868</c:v>
                      </c:pt>
                      <c:pt idx="2">
                        <c:v>0.96106523365025998</c:v>
                      </c:pt>
                      <c:pt idx="3">
                        <c:v>0.96776912424965889</c:v>
                      </c:pt>
                      <c:pt idx="4">
                        <c:v>0.96699406117436459</c:v>
                      </c:pt>
                      <c:pt idx="5">
                        <c:v>0.97052733934560209</c:v>
                      </c:pt>
                      <c:pt idx="6">
                        <c:v>0.9643549440830621</c:v>
                      </c:pt>
                      <c:pt idx="7">
                        <c:v>0.96015240688302694</c:v>
                      </c:pt>
                      <c:pt idx="8">
                        <c:v>0.96203362000869141</c:v>
                      </c:pt>
                      <c:pt idx="9">
                        <c:v>0.9558363209951185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EAE-4866-B028-DC9D47510E47}"/>
                  </c:ext>
                </c:extLst>
              </c15:ser>
            </c15:filteredBarSeries>
          </c:ext>
        </c:extLst>
      </c:barChart>
      <c:catAx>
        <c:axId val="48546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0424"/>
        <c:crosses val="autoZero"/>
        <c:auto val="1"/>
        <c:lblAlgn val="ctr"/>
        <c:lblOffset val="100"/>
        <c:noMultiLvlLbl val="0"/>
      </c:catAx>
      <c:valAx>
        <c:axId val="4854604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764586620212394"/>
          <c:w val="0.87259058112248811"/>
          <c:h val="0.212969920891042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4D-4ABE-BA6B-776A0BE27460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4D-4ABE-BA6B-776A0BE27460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4D-4ABE-BA6B-776A0BE27460}"/>
              </c:ext>
            </c:extLst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4D-4ABE-BA6B-776A0BE27460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4D-4ABE-BA6B-776A0BE27460}"/>
              </c:ext>
            </c:extLst>
          </c:dPt>
          <c:dPt>
            <c:idx val="5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4D-4ABE-BA6B-776A0BE27460}"/>
              </c:ext>
            </c:extLst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F4D-4ABE-BA6B-776A0BE27460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F4D-4ABE-BA6B-776A0BE27460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F4D-4ABE-BA6B-776A0BE2746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F4D-4ABE-BA6B-776A0BE2746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F4D-4ABE-BA6B-776A0BE27460}"/>
              </c:ext>
            </c:extLst>
          </c:dPt>
          <c:dPt>
            <c:idx val="1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DF4D-4ABE-BA6B-776A0BE27460}"/>
              </c:ext>
            </c:extLst>
          </c:dPt>
          <c:dPt>
            <c:idx val="1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DF4D-4ABE-BA6B-776A0BE27460}"/>
              </c:ext>
            </c:extLst>
          </c:dPt>
          <c:dLbls>
            <c:dLbl>
              <c:idx val="0"/>
              <c:layout>
                <c:manualLayout>
                  <c:x val="-0.15605883274600088"/>
                  <c:y val="0.22648565794584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4D-4ABE-BA6B-776A0BE2746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4D-4ABE-BA6B-776A0BE2746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4D-4ABE-BA6B-776A0BE2746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D-4ABE-BA6B-776A0BE274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1803/1804/1805 – Produits du cacao</c:v>
                </c:pt>
                <c:pt idx="2">
                  <c:v>1806 - Chocolat et préparations cacaotées</c:v>
                </c:pt>
                <c:pt idx="3">
                  <c:v>2201 - Eaux minérales</c:v>
                </c:pt>
                <c:pt idx="4">
                  <c:v>2202 - Eaux aromatisées</c:v>
                </c:pt>
                <c:pt idx="5">
                  <c:v>2105 - Glaces</c:v>
                </c:pt>
                <c:pt idx="6">
                  <c:v>09 - Café, thé, épices</c:v>
                </c:pt>
                <c:pt idx="7">
                  <c:v>1902 - Pâtes alimentaires</c:v>
                </c:pt>
                <c:pt idx="8">
                  <c:v>1904 - Céréales soufflées</c:v>
                </c:pt>
                <c:pt idx="9">
                  <c:v>2103 - Sauces et moutardes 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0.21535565617681945</c:v>
                </c:pt>
                <c:pt idx="1">
                  <c:v>0.16339961784004328</c:v>
                </c:pt>
                <c:pt idx="2">
                  <c:v>0.14327117680678017</c:v>
                </c:pt>
                <c:pt idx="3">
                  <c:v>0.12007552871318548</c:v>
                </c:pt>
                <c:pt idx="4">
                  <c:v>6.9607307996102111E-2</c:v>
                </c:pt>
                <c:pt idx="5">
                  <c:v>6.345473872764075E-2</c:v>
                </c:pt>
                <c:pt idx="6">
                  <c:v>5.0451483144888391E-2</c:v>
                </c:pt>
                <c:pt idx="7">
                  <c:v>3.5347052719606656E-2</c:v>
                </c:pt>
                <c:pt idx="8">
                  <c:v>2.6656248417459442E-2</c:v>
                </c:pt>
                <c:pt idx="9">
                  <c:v>2.2605180771971736E-2</c:v>
                </c:pt>
                <c:pt idx="10">
                  <c:v>8.977600868550252E-2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F4D-4ABE-BA6B-776A0BE27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1432764414</c:v>
                </c:pt>
                <c:pt idx="1">
                  <c:v>1539748260</c:v>
                </c:pt>
                <c:pt idx="2">
                  <c:v>1764477892</c:v>
                </c:pt>
                <c:pt idx="3">
                  <c:v>1771464344</c:v>
                </c:pt>
                <c:pt idx="4">
                  <c:v>1852453700</c:v>
                </c:pt>
                <c:pt idx="5">
                  <c:v>1876969669</c:v>
                </c:pt>
                <c:pt idx="6">
                  <c:v>2092360700</c:v>
                </c:pt>
                <c:pt idx="7">
                  <c:v>2335569369</c:v>
                </c:pt>
                <c:pt idx="8">
                  <c:v>2771043687</c:v>
                </c:pt>
                <c:pt idx="9">
                  <c:v>3747448792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B-476F-BB49-4F5B1F5B9FAE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1489973199</c:v>
                </c:pt>
                <c:pt idx="1">
                  <c:v>1780046822</c:v>
                </c:pt>
                <c:pt idx="2">
                  <c:v>1553973551</c:v>
                </c:pt>
                <c:pt idx="3">
                  <c:v>1519827777</c:v>
                </c:pt>
                <c:pt idx="4">
                  <c:v>1489531040</c:v>
                </c:pt>
                <c:pt idx="5">
                  <c:v>1464943016</c:v>
                </c:pt>
                <c:pt idx="6">
                  <c:v>1523029319</c:v>
                </c:pt>
                <c:pt idx="7">
                  <c:v>1563254867</c:v>
                </c:pt>
                <c:pt idx="8">
                  <c:v>1779194904</c:v>
                </c:pt>
                <c:pt idx="9">
                  <c:v>1964621847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1B-476F-BB49-4F5B1F5B9FAE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906544546</c:v>
                </c:pt>
                <c:pt idx="1">
                  <c:v>895204422</c:v>
                </c:pt>
                <c:pt idx="2">
                  <c:v>891297263</c:v>
                </c:pt>
                <c:pt idx="3">
                  <c:v>942843771</c:v>
                </c:pt>
                <c:pt idx="4">
                  <c:v>966129045</c:v>
                </c:pt>
                <c:pt idx="5">
                  <c:v>1006624457</c:v>
                </c:pt>
                <c:pt idx="6">
                  <c:v>1199660910</c:v>
                </c:pt>
                <c:pt idx="7">
                  <c:v>1235001642</c:v>
                </c:pt>
                <c:pt idx="8">
                  <c:v>1394178331</c:v>
                </c:pt>
                <c:pt idx="9">
                  <c:v>1852182998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1B-476F-BB49-4F5B1F5B9FAE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730686005</c:v>
                </c:pt>
                <c:pt idx="1">
                  <c:v>708255807</c:v>
                </c:pt>
                <c:pt idx="2">
                  <c:v>680304394</c:v>
                </c:pt>
                <c:pt idx="3">
                  <c:v>597651620</c:v>
                </c:pt>
                <c:pt idx="4">
                  <c:v>588193175</c:v>
                </c:pt>
                <c:pt idx="5">
                  <c:v>559732740</c:v>
                </c:pt>
                <c:pt idx="6">
                  <c:v>621213412</c:v>
                </c:pt>
                <c:pt idx="7">
                  <c:v>896211811</c:v>
                </c:pt>
                <c:pt idx="8">
                  <c:v>636397047</c:v>
                </c:pt>
                <c:pt idx="9">
                  <c:v>767794527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1B-476F-BB49-4F5B1F5B9FAE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309359769</c:v>
                </c:pt>
                <c:pt idx="1">
                  <c:v>324336452</c:v>
                </c:pt>
                <c:pt idx="2">
                  <c:v>343064954</c:v>
                </c:pt>
                <c:pt idx="3">
                  <c:v>356460051</c:v>
                </c:pt>
                <c:pt idx="4">
                  <c:v>357974324</c:v>
                </c:pt>
                <c:pt idx="5">
                  <c:v>372417886</c:v>
                </c:pt>
                <c:pt idx="6">
                  <c:v>449279203</c:v>
                </c:pt>
                <c:pt idx="7">
                  <c:v>508364634</c:v>
                </c:pt>
                <c:pt idx="8">
                  <c:v>524795992</c:v>
                </c:pt>
                <c:pt idx="9">
                  <c:v>595295012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1B-476F-BB49-4F5B1F5B9FAE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148828317</c:v>
                </c:pt>
                <c:pt idx="1">
                  <c:v>162876304</c:v>
                </c:pt>
                <c:pt idx="2">
                  <c:v>178017245</c:v>
                </c:pt>
                <c:pt idx="3">
                  <c:v>181126546</c:v>
                </c:pt>
                <c:pt idx="4">
                  <c:v>189838739</c:v>
                </c:pt>
                <c:pt idx="5">
                  <c:v>189885649</c:v>
                </c:pt>
                <c:pt idx="6">
                  <c:v>212041672</c:v>
                </c:pt>
                <c:pt idx="7">
                  <c:v>266385536</c:v>
                </c:pt>
                <c:pt idx="8">
                  <c:v>272525944</c:v>
                </c:pt>
                <c:pt idx="9">
                  <c:v>416360823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1B-476F-BB49-4F5B1F5B9FAE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115253833</c:v>
                </c:pt>
                <c:pt idx="1">
                  <c:v>121882883</c:v>
                </c:pt>
                <c:pt idx="2">
                  <c:v>142556183</c:v>
                </c:pt>
                <c:pt idx="3">
                  <c:v>153907987</c:v>
                </c:pt>
                <c:pt idx="4">
                  <c:v>182892804</c:v>
                </c:pt>
                <c:pt idx="5">
                  <c:v>198556871</c:v>
                </c:pt>
                <c:pt idx="6">
                  <c:v>217721717</c:v>
                </c:pt>
                <c:pt idx="7">
                  <c:v>262530747</c:v>
                </c:pt>
                <c:pt idx="8">
                  <c:v>313196698</c:v>
                </c:pt>
                <c:pt idx="9">
                  <c:v>387322433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1B-476F-BB49-4F5B1F5B9FAE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170312895</c:v>
                </c:pt>
                <c:pt idx="1">
                  <c:v>211191056</c:v>
                </c:pt>
                <c:pt idx="2">
                  <c:v>221793801</c:v>
                </c:pt>
                <c:pt idx="3">
                  <c:v>274010702</c:v>
                </c:pt>
                <c:pt idx="4">
                  <c:v>247631677</c:v>
                </c:pt>
                <c:pt idx="5">
                  <c:v>185746729</c:v>
                </c:pt>
                <c:pt idx="6">
                  <c:v>140503587</c:v>
                </c:pt>
                <c:pt idx="7">
                  <c:v>158779195</c:v>
                </c:pt>
                <c:pt idx="8">
                  <c:v>201975222</c:v>
                </c:pt>
                <c:pt idx="9">
                  <c:v>227082019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1B-476F-BB49-4F5B1F5B9FAE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145209400</c:v>
                </c:pt>
                <c:pt idx="1">
                  <c:v>151095094</c:v>
                </c:pt>
                <c:pt idx="2">
                  <c:v>185886308</c:v>
                </c:pt>
                <c:pt idx="3">
                  <c:v>220949430</c:v>
                </c:pt>
                <c:pt idx="4">
                  <c:v>237698060</c:v>
                </c:pt>
                <c:pt idx="5">
                  <c:v>235486327</c:v>
                </c:pt>
                <c:pt idx="6">
                  <c:v>184544344</c:v>
                </c:pt>
                <c:pt idx="7">
                  <c:v>179942412</c:v>
                </c:pt>
                <c:pt idx="8">
                  <c:v>168791217</c:v>
                </c:pt>
                <c:pt idx="9">
                  <c:v>214975891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1B-476F-BB49-4F5B1F5B9FAE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71200969</c:v>
                </c:pt>
                <c:pt idx="1">
                  <c:v>69872847</c:v>
                </c:pt>
                <c:pt idx="2">
                  <c:v>79728816</c:v>
                </c:pt>
                <c:pt idx="3">
                  <c:v>69951152</c:v>
                </c:pt>
                <c:pt idx="4">
                  <c:v>84153647</c:v>
                </c:pt>
                <c:pt idx="5">
                  <c:v>104444083</c:v>
                </c:pt>
                <c:pt idx="6">
                  <c:v>114958635</c:v>
                </c:pt>
                <c:pt idx="7">
                  <c:v>129650587</c:v>
                </c:pt>
                <c:pt idx="8">
                  <c:v>130700764</c:v>
                </c:pt>
                <c:pt idx="9">
                  <c:v>131106411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31B-476F-BB49-4F5B1F5B9FAE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1109505283</c:v>
                </c:pt>
                <c:pt idx="1">
                  <c:v>1131750830</c:v>
                </c:pt>
                <c:pt idx="2">
                  <c:v>1100270496</c:v>
                </c:pt>
                <c:pt idx="3">
                  <c:v>1001413047</c:v>
                </c:pt>
                <c:pt idx="4">
                  <c:v>1061169528</c:v>
                </c:pt>
                <c:pt idx="5">
                  <c:v>1060989326</c:v>
                </c:pt>
                <c:pt idx="6">
                  <c:v>1171185278</c:v>
                </c:pt>
                <c:pt idx="7">
                  <c:v>1736178120</c:v>
                </c:pt>
                <c:pt idx="8">
                  <c:v>1587114428</c:v>
                </c:pt>
                <c:pt idx="9">
                  <c:v>1733575679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31B-476F-BB49-4F5B1F5B9F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8654656"/>
        <c:axId val="478653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6629638630</c:v>
                      </c:pt>
                      <c:pt idx="1">
                        <c:v>7096260777</c:v>
                      </c:pt>
                      <c:pt idx="2">
                        <c:v>7141370903</c:v>
                      </c:pt>
                      <c:pt idx="3">
                        <c:v>7089606427</c:v>
                      </c:pt>
                      <c:pt idx="4">
                        <c:v>7257665739</c:v>
                      </c:pt>
                      <c:pt idx="5">
                        <c:v>7255796753</c:v>
                      </c:pt>
                      <c:pt idx="6">
                        <c:v>7926498777</c:v>
                      </c:pt>
                      <c:pt idx="7">
                        <c:v>9271868920</c:v>
                      </c:pt>
                      <c:pt idx="8">
                        <c:v>9779914234</c:v>
                      </c:pt>
                      <c:pt idx="9">
                        <c:v>12037766432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31B-476F-BB49-4F5B1F5B9FA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4914747549</c:v>
                      </c:pt>
                      <c:pt idx="1">
                        <c:v>5395812019</c:v>
                      </c:pt>
                      <c:pt idx="2">
                        <c:v>5519344767</c:v>
                      </c:pt>
                      <c:pt idx="3">
                        <c:v>5659763805</c:v>
                      </c:pt>
                      <c:pt idx="4">
                        <c:v>5765145229</c:v>
                      </c:pt>
                      <c:pt idx="5">
                        <c:v>5771009478</c:v>
                      </c:pt>
                      <c:pt idx="6">
                        <c:v>6310316699</c:v>
                      </c:pt>
                      <c:pt idx="7">
                        <c:v>6853745248</c:v>
                      </c:pt>
                      <c:pt idx="8">
                        <c:v>7875383408</c:v>
                      </c:pt>
                      <c:pt idx="9">
                        <c:v>9874007629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31B-476F-BB49-4F5B1F5B9FAE}"/>
                  </c:ext>
                </c:extLst>
              </c15:ser>
            </c15:filteredBarSeries>
          </c:ext>
        </c:extLst>
      </c:barChart>
      <c:catAx>
        <c:axId val="47865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3480"/>
        <c:crosses val="autoZero"/>
        <c:auto val="1"/>
        <c:lblAlgn val="ctr"/>
        <c:lblOffset val="100"/>
        <c:noMultiLvlLbl val="0"/>
      </c:catAx>
      <c:valAx>
        <c:axId val="478653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465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764580709447106"/>
          <c:w val="0.87042237122195809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0.2161150092731374</c:v>
                </c:pt>
                <c:pt idx="1">
                  <c:v>0.21698022499265321</c:v>
                </c:pt>
                <c:pt idx="2">
                  <c:v>0.24707831534961516</c:v>
                </c:pt>
                <c:pt idx="3">
                  <c:v>0.24986779763310549</c:v>
                </c:pt>
                <c:pt idx="4">
                  <c:v>0.2552409778319773</c:v>
                </c:pt>
                <c:pt idx="5">
                  <c:v>0.25868553556491825</c:v>
                </c:pt>
                <c:pt idx="6">
                  <c:v>0.26397035549558379</c:v>
                </c:pt>
                <c:pt idx="7">
                  <c:v>0.25189844562642932</c:v>
                </c:pt>
                <c:pt idx="8">
                  <c:v>0.28334028506778008</c:v>
                </c:pt>
                <c:pt idx="9">
                  <c:v>0.31130765106375174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41-44E3-8EA8-BF382267A8B4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0.22474425563071754</c:v>
                </c:pt>
                <c:pt idx="1">
                  <c:v>0.25084292670999175</c:v>
                </c:pt>
                <c:pt idx="2">
                  <c:v>0.21760157427857377</c:v>
                </c:pt>
                <c:pt idx="3">
                  <c:v>0.21437406894858085</c:v>
                </c:pt>
                <c:pt idx="4">
                  <c:v>0.20523555280257857</c:v>
                </c:pt>
                <c:pt idx="5">
                  <c:v>0.20189967633730935</c:v>
                </c:pt>
                <c:pt idx="6">
                  <c:v>0.1921440174089615</c:v>
                </c:pt>
                <c:pt idx="7">
                  <c:v>0.16860191623589088</c:v>
                </c:pt>
                <c:pt idx="8">
                  <c:v>0.18192336470749462</c:v>
                </c:pt>
                <c:pt idx="9">
                  <c:v>0.16320484851553896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41-44E3-8EA8-BF382267A8B4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0.13674117046105122</c:v>
                </c:pt>
                <c:pt idx="1">
                  <c:v>0.12615156772443961</c:v>
                </c:pt>
                <c:pt idx="2">
                  <c:v>0.12480758598122627</c:v>
                </c:pt>
                <c:pt idx="3">
                  <c:v>0.1329895785765034</c:v>
                </c:pt>
                <c:pt idx="4">
                  <c:v>0.13311842674268964</c:v>
                </c:pt>
                <c:pt idx="5">
                  <c:v>0.13873382776106546</c:v>
                </c:pt>
                <c:pt idx="6">
                  <c:v>0.15134814799707122</c:v>
                </c:pt>
                <c:pt idx="7">
                  <c:v>0.13319878145990874</c:v>
                </c:pt>
                <c:pt idx="8">
                  <c:v>0.14255527171732454</c:v>
                </c:pt>
                <c:pt idx="9">
                  <c:v>0.15386434090267287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41-44E3-8EA8-BF382267A8B4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0.11021505783038434</c:v>
                </c:pt>
                <c:pt idx="1">
                  <c:v>9.9806902431708644E-2</c:v>
                </c:pt>
                <c:pt idx="2">
                  <c:v>9.5262436756255398E-2</c:v>
                </c:pt>
                <c:pt idx="3">
                  <c:v>8.4299689433239677E-2</c:v>
                </c:pt>
                <c:pt idx="4">
                  <c:v>8.1044401347842229E-2</c:v>
                </c:pt>
                <c:pt idx="5">
                  <c:v>7.7142836142505167E-2</c:v>
                </c:pt>
                <c:pt idx="6">
                  <c:v>7.8371728738866372E-2</c:v>
                </c:pt>
                <c:pt idx="7">
                  <c:v>9.6659240842675756E-2</c:v>
                </c:pt>
                <c:pt idx="8">
                  <c:v>6.5071843348846289E-2</c:v>
                </c:pt>
                <c:pt idx="9">
                  <c:v>6.3782141922854682E-2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41-44E3-8EA8-BF382267A8B4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4.6663142030110925E-2</c:v>
                </c:pt>
                <c:pt idx="1">
                  <c:v>4.5705261149818648E-2</c:v>
                </c:pt>
                <c:pt idx="2">
                  <c:v>4.8039089225275042E-2</c:v>
                </c:pt>
                <c:pt idx="3">
                  <c:v>5.0279243942577746E-2</c:v>
                </c:pt>
                <c:pt idx="4">
                  <c:v>4.9323616831287637E-2</c:v>
                </c:pt>
                <c:pt idx="5">
                  <c:v>5.1326945706688817E-2</c:v>
                </c:pt>
                <c:pt idx="6">
                  <c:v>5.6680662627950594E-2</c:v>
                </c:pt>
                <c:pt idx="7">
                  <c:v>5.4828712354143161E-2</c:v>
                </c:pt>
                <c:pt idx="8">
                  <c:v>5.3660592459547331E-2</c:v>
                </c:pt>
                <c:pt idx="9">
                  <c:v>4.9452281315039225E-2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41-44E3-8EA8-BF382267A8B4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2.2448933540137769E-2</c:v>
                </c:pt>
                <c:pt idx="1">
                  <c:v>2.2952412420905597E-2</c:v>
                </c:pt>
                <c:pt idx="2">
                  <c:v>2.4927601075196527E-2</c:v>
                </c:pt>
                <c:pt idx="3">
                  <c:v>2.5548180687463711E-2</c:v>
                </c:pt>
                <c:pt idx="4">
                  <c:v>2.6156996729661593E-2</c:v>
                </c:pt>
                <c:pt idx="5">
                  <c:v>2.6170199560990929E-2</c:v>
                </c:pt>
                <c:pt idx="6">
                  <c:v>2.6750987789876751E-2</c:v>
                </c:pt>
                <c:pt idx="7">
                  <c:v>2.8730511431777229E-2</c:v>
                </c:pt>
                <c:pt idx="8">
                  <c:v>2.786588281649342E-2</c:v>
                </c:pt>
                <c:pt idx="9">
                  <c:v>3.4587880181259197E-2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41-44E3-8EA8-BF382267A8B4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1.7384632772963073E-2</c:v>
                </c:pt>
                <c:pt idx="1">
                  <c:v>1.7175648814237481E-2</c:v>
                </c:pt>
                <c:pt idx="2">
                  <c:v>1.9962019188796642E-2</c:v>
                </c:pt>
                <c:pt idx="3">
                  <c:v>2.1708960657372749E-2</c:v>
                </c:pt>
                <c:pt idx="4">
                  <c:v>2.5199948658037805E-2</c:v>
                </c:pt>
                <c:pt idx="5">
                  <c:v>2.7365274656832715E-2</c:v>
                </c:pt>
                <c:pt idx="6">
                  <c:v>2.7467577189534714E-2</c:v>
                </c:pt>
                <c:pt idx="7">
                  <c:v>2.8314760407548989E-2</c:v>
                </c:pt>
                <c:pt idx="8">
                  <c:v>3.2024483089142804E-2</c:v>
                </c:pt>
                <c:pt idx="9">
                  <c:v>3.2175606262834659E-2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41-44E3-8EA8-BF382267A8B4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2.5689619676902361E-2</c:v>
                </c:pt>
                <c:pt idx="1">
                  <c:v>2.976089276263642E-2</c:v>
                </c:pt>
                <c:pt idx="2">
                  <c:v>3.1057594404854005E-2</c:v>
                </c:pt>
                <c:pt idx="3">
                  <c:v>3.8649635183761376E-2</c:v>
                </c:pt>
                <c:pt idx="4">
                  <c:v>3.4120016807789776E-2</c:v>
                </c:pt>
                <c:pt idx="5">
                  <c:v>2.5599770131819181E-2</c:v>
                </c:pt>
                <c:pt idx="6">
                  <c:v>1.7725806936057766E-2</c:v>
                </c:pt>
                <c:pt idx="7">
                  <c:v>1.7124831721628781E-2</c:v>
                </c:pt>
                <c:pt idx="8">
                  <c:v>2.065204429889891E-2</c:v>
                </c:pt>
                <c:pt idx="9">
                  <c:v>1.8864132335741933E-2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41-44E3-8EA8-BF382267A8B4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2.19030641191977E-2</c:v>
                </c:pt>
                <c:pt idx="1">
                  <c:v>2.1292212722751239E-2</c:v>
                </c:pt>
                <c:pt idx="2">
                  <c:v>2.6029499171078132E-2</c:v>
                </c:pt>
                <c:pt idx="3">
                  <c:v>3.1165260339211211E-2</c:v>
                </c:pt>
                <c:pt idx="4">
                  <c:v>3.275130993188332E-2</c:v>
                </c:pt>
                <c:pt idx="5">
                  <c:v>3.2454923286355179E-2</c:v>
                </c:pt>
                <c:pt idx="6">
                  <c:v>2.32819494699835E-2</c:v>
                </c:pt>
                <c:pt idx="7">
                  <c:v>1.9407350724280948E-2</c:v>
                </c:pt>
                <c:pt idx="8">
                  <c:v>1.725896699719463E-2</c:v>
                </c:pt>
                <c:pt idx="9">
                  <c:v>1.7858453411135265E-2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41-44E3-8EA8-BF382267A8B4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1.0739796386156873E-2</c:v>
                </c:pt>
                <c:pt idx="1">
                  <c:v>9.8464316906824965E-3</c:v>
                </c:pt>
                <c:pt idx="2">
                  <c:v>1.1164357247780945E-2</c:v>
                </c:pt>
                <c:pt idx="3">
                  <c:v>9.8667186564262016E-3</c:v>
                </c:pt>
                <c:pt idx="4">
                  <c:v>1.1595139542978613E-2</c:v>
                </c:pt>
                <c:pt idx="5">
                  <c:v>1.4394571203612655E-2</c:v>
                </c:pt>
                <c:pt idx="6">
                  <c:v>1.4503078627044114E-2</c:v>
                </c:pt>
                <c:pt idx="7">
                  <c:v>1.3983220440092245E-2</c:v>
                </c:pt>
                <c:pt idx="8">
                  <c:v>1.3364203496347348E-2</c:v>
                </c:pt>
                <c:pt idx="9">
                  <c:v>1.0891257256120185E-2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41-44E3-8EA8-BF382267A8B4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0.1673553182792408</c:v>
                </c:pt>
                <c:pt idx="1">
                  <c:v>0.15948551858017493</c:v>
                </c:pt>
                <c:pt idx="2">
                  <c:v>0.15406992732134808</c:v>
                </c:pt>
                <c:pt idx="3">
                  <c:v>0.14125086594175759</c:v>
                </c:pt>
                <c:pt idx="4">
                  <c:v>0.14621361277327352</c:v>
                </c:pt>
                <c:pt idx="5">
                  <c:v>0.1462264396479023</c:v>
                </c:pt>
                <c:pt idx="6">
                  <c:v>0.14775568771906972</c:v>
                </c:pt>
                <c:pt idx="7">
                  <c:v>0.18725222875562395</c:v>
                </c:pt>
                <c:pt idx="8">
                  <c:v>0.16228306200093001</c:v>
                </c:pt>
                <c:pt idx="9">
                  <c:v>0.14401140683305128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41-44E3-8EA8-BF382267A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8655048"/>
        <c:axId val="4786538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0.83264468172075923</c:v>
                      </c:pt>
                      <c:pt idx="1">
                        <c:v>0.8405144814198251</c:v>
                      </c:pt>
                      <c:pt idx="2">
                        <c:v>0.84593007267865183</c:v>
                      </c:pt>
                      <c:pt idx="3">
                        <c:v>0.85874913405824238</c:v>
                      </c:pt>
                      <c:pt idx="4">
                        <c:v>0.85378638722672628</c:v>
                      </c:pt>
                      <c:pt idx="5">
                        <c:v>0.85377356035209762</c:v>
                      </c:pt>
                      <c:pt idx="6">
                        <c:v>0.85224431228093023</c:v>
                      </c:pt>
                      <c:pt idx="7">
                        <c:v>0.81274777124437603</c:v>
                      </c:pt>
                      <c:pt idx="8">
                        <c:v>0.83771693799906999</c:v>
                      </c:pt>
                      <c:pt idx="9">
                        <c:v>0.85598859316694875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F41-44E3-8EA8-BF382267A8B4}"/>
                  </c:ext>
                </c:extLst>
              </c15:ser>
            </c15:filteredBarSeries>
          </c:ext>
        </c:extLst>
      </c:barChart>
      <c:catAx>
        <c:axId val="47865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3872"/>
        <c:crosses val="autoZero"/>
        <c:auto val="1"/>
        <c:lblAlgn val="ctr"/>
        <c:lblOffset val="100"/>
        <c:noMultiLvlLbl val="0"/>
      </c:catAx>
      <c:valAx>
        <c:axId val="4786538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3731216981164"/>
          <c:y val="0.76764580709447106"/>
          <c:w val="0.87810027274780778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105086</c:v>
                </c:pt>
                <c:pt idx="1">
                  <c:v>109927</c:v>
                </c:pt>
                <c:pt idx="2">
                  <c:v>115545</c:v>
                </c:pt>
                <c:pt idx="3">
                  <c:v>127680</c:v>
                </c:pt>
                <c:pt idx="4">
                  <c:v>111096</c:v>
                </c:pt>
                <c:pt idx="5">
                  <c:v>110109</c:v>
                </c:pt>
                <c:pt idx="6">
                  <c:v>143125</c:v>
                </c:pt>
                <c:pt idx="7">
                  <c:v>156036</c:v>
                </c:pt>
                <c:pt idx="8">
                  <c:v>156004</c:v>
                </c:pt>
                <c:pt idx="9">
                  <c:v>168800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C-4E33-B0CB-57ACD44107B4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130913</c:v>
                </c:pt>
                <c:pt idx="1">
                  <c:v>129932</c:v>
                </c:pt>
                <c:pt idx="2">
                  <c:v>128422</c:v>
                </c:pt>
                <c:pt idx="3">
                  <c:v>122588</c:v>
                </c:pt>
                <c:pt idx="4">
                  <c:v>114769</c:v>
                </c:pt>
                <c:pt idx="5">
                  <c:v>99836</c:v>
                </c:pt>
                <c:pt idx="6">
                  <c:v>129420</c:v>
                </c:pt>
                <c:pt idx="7">
                  <c:v>146890</c:v>
                </c:pt>
                <c:pt idx="8">
                  <c:v>169432</c:v>
                </c:pt>
                <c:pt idx="9">
                  <c:v>121930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8C-4E33-B0CB-57ACD44107B4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77964</c:v>
                </c:pt>
                <c:pt idx="1">
                  <c:v>71735</c:v>
                </c:pt>
                <c:pt idx="2">
                  <c:v>73920</c:v>
                </c:pt>
                <c:pt idx="3">
                  <c:v>73636</c:v>
                </c:pt>
                <c:pt idx="4">
                  <c:v>70687</c:v>
                </c:pt>
                <c:pt idx="5">
                  <c:v>64487</c:v>
                </c:pt>
                <c:pt idx="6">
                  <c:v>94465</c:v>
                </c:pt>
                <c:pt idx="7">
                  <c:v>102592</c:v>
                </c:pt>
                <c:pt idx="8">
                  <c:v>99593</c:v>
                </c:pt>
                <c:pt idx="9">
                  <c:v>96672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8C-4E33-B0CB-57ACD44107B4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23936</c:v>
                </c:pt>
                <c:pt idx="1">
                  <c:v>26899</c:v>
                </c:pt>
                <c:pt idx="2">
                  <c:v>27932</c:v>
                </c:pt>
                <c:pt idx="3">
                  <c:v>27751</c:v>
                </c:pt>
                <c:pt idx="4">
                  <c:v>32916</c:v>
                </c:pt>
                <c:pt idx="5">
                  <c:v>27007</c:v>
                </c:pt>
                <c:pt idx="6">
                  <c:v>29257</c:v>
                </c:pt>
                <c:pt idx="7">
                  <c:v>30823</c:v>
                </c:pt>
                <c:pt idx="8">
                  <c:v>32957</c:v>
                </c:pt>
                <c:pt idx="9">
                  <c:v>29843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8C-4E33-B0CB-57ACD44107B4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5953</c:v>
                </c:pt>
                <c:pt idx="1">
                  <c:v>9108</c:v>
                </c:pt>
                <c:pt idx="2">
                  <c:v>12653</c:v>
                </c:pt>
                <c:pt idx="3">
                  <c:v>18201</c:v>
                </c:pt>
                <c:pt idx="4">
                  <c:v>13318</c:v>
                </c:pt>
                <c:pt idx="5">
                  <c:v>18490</c:v>
                </c:pt>
                <c:pt idx="6">
                  <c:v>20639</c:v>
                </c:pt>
                <c:pt idx="7">
                  <c:v>23682</c:v>
                </c:pt>
                <c:pt idx="8">
                  <c:v>28476</c:v>
                </c:pt>
                <c:pt idx="9">
                  <c:v>26604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8C-4E33-B0CB-57ACD44107B4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16003</c:v>
                </c:pt>
                <c:pt idx="1">
                  <c:v>16509</c:v>
                </c:pt>
                <c:pt idx="2">
                  <c:v>16484</c:v>
                </c:pt>
                <c:pt idx="3">
                  <c:v>17817</c:v>
                </c:pt>
                <c:pt idx="4">
                  <c:v>17642</c:v>
                </c:pt>
                <c:pt idx="5">
                  <c:v>18279</c:v>
                </c:pt>
                <c:pt idx="6">
                  <c:v>22418</c:v>
                </c:pt>
                <c:pt idx="7">
                  <c:v>25644</c:v>
                </c:pt>
                <c:pt idx="8">
                  <c:v>25915</c:v>
                </c:pt>
                <c:pt idx="9">
                  <c:v>24720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8C-4E33-B0CB-57ACD44107B4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10137</c:v>
                </c:pt>
                <c:pt idx="1">
                  <c:v>13285</c:v>
                </c:pt>
                <c:pt idx="2">
                  <c:v>11006</c:v>
                </c:pt>
                <c:pt idx="3">
                  <c:v>10295</c:v>
                </c:pt>
                <c:pt idx="4">
                  <c:v>11576</c:v>
                </c:pt>
                <c:pt idx="5">
                  <c:v>9453</c:v>
                </c:pt>
                <c:pt idx="6">
                  <c:v>13164</c:v>
                </c:pt>
                <c:pt idx="7">
                  <c:v>14685</c:v>
                </c:pt>
                <c:pt idx="8">
                  <c:v>15629</c:v>
                </c:pt>
                <c:pt idx="9">
                  <c:v>17571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8C-4E33-B0CB-57ACD44107B4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18127</c:v>
                </c:pt>
                <c:pt idx="1">
                  <c:v>20360</c:v>
                </c:pt>
                <c:pt idx="2">
                  <c:v>20691</c:v>
                </c:pt>
                <c:pt idx="3">
                  <c:v>20215</c:v>
                </c:pt>
                <c:pt idx="4">
                  <c:v>17715</c:v>
                </c:pt>
                <c:pt idx="5">
                  <c:v>13011</c:v>
                </c:pt>
                <c:pt idx="6">
                  <c:v>12829</c:v>
                </c:pt>
                <c:pt idx="7">
                  <c:v>13804</c:v>
                </c:pt>
                <c:pt idx="8">
                  <c:v>13030</c:v>
                </c:pt>
                <c:pt idx="9">
                  <c:v>14680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8C-4E33-B0CB-57ACD44107B4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2181</c:v>
                </c:pt>
                <c:pt idx="1">
                  <c:v>3350</c:v>
                </c:pt>
                <c:pt idx="2">
                  <c:v>3948</c:v>
                </c:pt>
                <c:pt idx="3">
                  <c:v>3334</c:v>
                </c:pt>
                <c:pt idx="4">
                  <c:v>2735</c:v>
                </c:pt>
                <c:pt idx="5">
                  <c:v>3577</c:v>
                </c:pt>
                <c:pt idx="6">
                  <c:v>7908</c:v>
                </c:pt>
                <c:pt idx="7">
                  <c:v>9035</c:v>
                </c:pt>
                <c:pt idx="8">
                  <c:v>11649</c:v>
                </c:pt>
                <c:pt idx="9">
                  <c:v>11535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8C-4E33-B0CB-57ACD44107B4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5591</c:v>
                </c:pt>
                <c:pt idx="1">
                  <c:v>5928</c:v>
                </c:pt>
                <c:pt idx="2">
                  <c:v>5992</c:v>
                </c:pt>
                <c:pt idx="3">
                  <c:v>6589</c:v>
                </c:pt>
                <c:pt idx="4">
                  <c:v>22760</c:v>
                </c:pt>
                <c:pt idx="5">
                  <c:v>7700</c:v>
                </c:pt>
                <c:pt idx="6">
                  <c:v>7455</c:v>
                </c:pt>
                <c:pt idx="7">
                  <c:v>7959</c:v>
                </c:pt>
                <c:pt idx="8">
                  <c:v>8609</c:v>
                </c:pt>
                <c:pt idx="9">
                  <c:v>8952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A8C-4E33-B0CB-57ACD44107B4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21042</c:v>
                </c:pt>
                <c:pt idx="1">
                  <c:v>22106</c:v>
                </c:pt>
                <c:pt idx="2">
                  <c:v>23046</c:v>
                </c:pt>
                <c:pt idx="3">
                  <c:v>28765</c:v>
                </c:pt>
                <c:pt idx="4">
                  <c:v>27170</c:v>
                </c:pt>
                <c:pt idx="5">
                  <c:v>26423</c:v>
                </c:pt>
                <c:pt idx="6">
                  <c:v>33192</c:v>
                </c:pt>
                <c:pt idx="7">
                  <c:v>31482</c:v>
                </c:pt>
                <c:pt idx="8">
                  <c:v>28965</c:v>
                </c:pt>
                <c:pt idx="9">
                  <c:v>30033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8C-4E33-B0CB-57ACD4410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28864"/>
        <c:axId val="481123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416933</c:v>
                      </c:pt>
                      <c:pt idx="1">
                        <c:v>429139</c:v>
                      </c:pt>
                      <c:pt idx="2">
                        <c:v>439639</c:v>
                      </c:pt>
                      <c:pt idx="3">
                        <c:v>456871</c:v>
                      </c:pt>
                      <c:pt idx="4">
                        <c:v>442384</c:v>
                      </c:pt>
                      <c:pt idx="5">
                        <c:v>398372</c:v>
                      </c:pt>
                      <c:pt idx="6">
                        <c:v>513872</c:v>
                      </c:pt>
                      <c:pt idx="7">
                        <c:v>562632</c:v>
                      </c:pt>
                      <c:pt idx="8">
                        <c:v>590259</c:v>
                      </c:pt>
                      <c:pt idx="9">
                        <c:v>551340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A8C-4E33-B0CB-57ACD44107B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410050</c:v>
                      </c:pt>
                      <c:pt idx="1">
                        <c:v>421080</c:v>
                      </c:pt>
                      <c:pt idx="2">
                        <c:v>431169</c:v>
                      </c:pt>
                      <c:pt idx="3">
                        <c:v>446405</c:v>
                      </c:pt>
                      <c:pt idx="4">
                        <c:v>432169</c:v>
                      </c:pt>
                      <c:pt idx="5">
                        <c:v>388701</c:v>
                      </c:pt>
                      <c:pt idx="6">
                        <c:v>498784</c:v>
                      </c:pt>
                      <c:pt idx="7">
                        <c:v>547874</c:v>
                      </c:pt>
                      <c:pt idx="8">
                        <c:v>576517</c:v>
                      </c:pt>
                      <c:pt idx="9">
                        <c:v>535662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A8C-4E33-B0CB-57ACD44107B4}"/>
                  </c:ext>
                </c:extLst>
              </c15:ser>
            </c15:filteredBarSeries>
          </c:ext>
        </c:extLst>
      </c:barChart>
      <c:catAx>
        <c:axId val="48112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3768"/>
        <c:crosses val="autoZero"/>
        <c:auto val="1"/>
        <c:lblAlgn val="ctr"/>
        <c:lblOffset val="100"/>
        <c:noMultiLvlLbl val="0"/>
      </c:catAx>
      <c:valAx>
        <c:axId val="481123768"/>
        <c:scaling>
          <c:orientation val="minMax"/>
          <c:max val="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886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764580709447106"/>
          <c:w val="0.85330274278798535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0.25204529264893882</c:v>
                </c:pt>
                <c:pt idx="1">
                  <c:v>0.25615709595259345</c:v>
                </c:pt>
                <c:pt idx="2">
                  <c:v>0.26281790287030948</c:v>
                </c:pt>
                <c:pt idx="3">
                  <c:v>0.27946619505287051</c:v>
                </c:pt>
                <c:pt idx="4">
                  <c:v>0.2511302397916742</c:v>
                </c:pt>
                <c:pt idx="5">
                  <c:v>0.27639743757091362</c:v>
                </c:pt>
                <c:pt idx="6">
                  <c:v>0.27852266712333035</c:v>
                </c:pt>
                <c:pt idx="7">
                  <c:v>0.27733225269803352</c:v>
                </c:pt>
                <c:pt idx="8">
                  <c:v>0.26429753718282989</c:v>
                </c:pt>
                <c:pt idx="9">
                  <c:v>0.3061631661044002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4B-4AD2-9E2C-B7F46CA84194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0.31399049727414235</c:v>
                </c:pt>
                <c:pt idx="1">
                  <c:v>0.3027736933720776</c:v>
                </c:pt>
                <c:pt idx="2">
                  <c:v>0.29210784302575521</c:v>
                </c:pt>
                <c:pt idx="3">
                  <c:v>0.26832081703588101</c:v>
                </c:pt>
                <c:pt idx="4">
                  <c:v>0.25943298130131287</c:v>
                </c:pt>
                <c:pt idx="5">
                  <c:v>0.25060998262930123</c:v>
                </c:pt>
                <c:pt idx="6">
                  <c:v>0.25185260142603605</c:v>
                </c:pt>
                <c:pt idx="7">
                  <c:v>0.26107651182300329</c:v>
                </c:pt>
                <c:pt idx="8">
                  <c:v>0.28704687264404272</c:v>
                </c:pt>
                <c:pt idx="9">
                  <c:v>0.22115210215112271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4B-4AD2-9E2C-B7F46CA84194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0.18699407338829022</c:v>
                </c:pt>
                <c:pt idx="1">
                  <c:v>0.16716029072165428</c:v>
                </c:pt>
                <c:pt idx="2">
                  <c:v>0.16813794954496758</c:v>
                </c:pt>
                <c:pt idx="3">
                  <c:v>0.1611745985190568</c:v>
                </c:pt>
                <c:pt idx="4">
                  <c:v>0.15978652030814858</c:v>
                </c:pt>
                <c:pt idx="5">
                  <c:v>0.16187633669032964</c:v>
                </c:pt>
                <c:pt idx="6">
                  <c:v>0.18382982532615125</c:v>
                </c:pt>
                <c:pt idx="7">
                  <c:v>0.18234298795660397</c:v>
                </c:pt>
                <c:pt idx="8">
                  <c:v>0.16872762634707814</c:v>
                </c:pt>
                <c:pt idx="9">
                  <c:v>0.17534008053106975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4B-4AD2-9E2C-B7F46CA84194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5.7409703717383846E-2</c:v>
                </c:pt>
                <c:pt idx="1">
                  <c:v>6.2681322368742992E-2</c:v>
                </c:pt>
                <c:pt idx="2">
                  <c:v>6.353394489569851E-2</c:v>
                </c:pt>
                <c:pt idx="3">
                  <c:v>6.0741434671931466E-2</c:v>
                </c:pt>
                <c:pt idx="4">
                  <c:v>7.4405945965496045E-2</c:v>
                </c:pt>
                <c:pt idx="5">
                  <c:v>6.7793419216209974E-2</c:v>
                </c:pt>
                <c:pt idx="6">
                  <c:v>5.6934411682286641E-2</c:v>
                </c:pt>
                <c:pt idx="7">
                  <c:v>5.4783588562328484E-2</c:v>
                </c:pt>
                <c:pt idx="8">
                  <c:v>5.5834811498003421E-2</c:v>
                </c:pt>
                <c:pt idx="9">
                  <c:v>5.4128124206478757E-2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4B-4AD2-9E2C-B7F46CA84194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1.4278073455447278E-2</c:v>
                </c:pt>
                <c:pt idx="1">
                  <c:v>2.1223892491710146E-2</c:v>
                </c:pt>
                <c:pt idx="2">
                  <c:v>2.8780431217430666E-2</c:v>
                </c:pt>
                <c:pt idx="3">
                  <c:v>3.9838378885943736E-2</c:v>
                </c:pt>
                <c:pt idx="4">
                  <c:v>3.0105067091034034E-2</c:v>
                </c:pt>
                <c:pt idx="5">
                  <c:v>4.641390459168817E-2</c:v>
                </c:pt>
                <c:pt idx="6">
                  <c:v>4.0163698352897223E-2</c:v>
                </c:pt>
                <c:pt idx="7">
                  <c:v>4.2091455871688777E-2</c:v>
                </c:pt>
                <c:pt idx="8">
                  <c:v>4.8243228819890932E-2</c:v>
                </c:pt>
                <c:pt idx="9">
                  <c:v>4.8253346392425726E-2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4B-4AD2-9E2C-B7F46CA84194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3.8382665800020629E-2</c:v>
                </c:pt>
                <c:pt idx="1">
                  <c:v>3.84700528267065E-2</c:v>
                </c:pt>
                <c:pt idx="2">
                  <c:v>3.7494398813572041E-2</c:v>
                </c:pt>
                <c:pt idx="3">
                  <c:v>3.899787905119826E-2</c:v>
                </c:pt>
                <c:pt idx="4">
                  <c:v>3.9879380809432527E-2</c:v>
                </c:pt>
                <c:pt idx="5">
                  <c:v>4.5884248892994486E-2</c:v>
                </c:pt>
                <c:pt idx="6">
                  <c:v>4.3625649967307036E-2</c:v>
                </c:pt>
                <c:pt idx="7">
                  <c:v>4.5578637546389113E-2</c:v>
                </c:pt>
                <c:pt idx="8">
                  <c:v>4.3904455501737376E-2</c:v>
                </c:pt>
                <c:pt idx="9">
                  <c:v>4.4836217216236804E-2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4B-4AD2-9E2C-B7F46CA84194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2.4313258964869654E-2</c:v>
                </c:pt>
                <c:pt idx="1">
                  <c:v>3.095733550201683E-2</c:v>
                </c:pt>
                <c:pt idx="2">
                  <c:v>2.5034175766936055E-2</c:v>
                </c:pt>
                <c:pt idx="3">
                  <c:v>2.2533713017460072E-2</c:v>
                </c:pt>
                <c:pt idx="4">
                  <c:v>2.6167311656841115E-2</c:v>
                </c:pt>
                <c:pt idx="5">
                  <c:v>2.372907734479331E-2</c:v>
                </c:pt>
                <c:pt idx="6">
                  <c:v>2.5617274340691845E-2</c:v>
                </c:pt>
                <c:pt idx="7">
                  <c:v>2.6100541739538456E-2</c:v>
                </c:pt>
                <c:pt idx="8">
                  <c:v>2.6478207024374045E-2</c:v>
                </c:pt>
                <c:pt idx="9">
                  <c:v>3.1869626727609096E-2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4B-4AD2-9E2C-B7F46CA84194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4.3477009495530454E-2</c:v>
                </c:pt>
                <c:pt idx="1">
                  <c:v>4.7443835214231289E-2</c:v>
                </c:pt>
                <c:pt idx="2">
                  <c:v>4.7063613555667266E-2</c:v>
                </c:pt>
                <c:pt idx="3">
                  <c:v>4.4246625415051512E-2</c:v>
                </c:pt>
                <c:pt idx="4">
                  <c:v>4.0044395819016962E-2</c:v>
                </c:pt>
                <c:pt idx="5">
                  <c:v>3.266042794172281E-2</c:v>
                </c:pt>
                <c:pt idx="6">
                  <c:v>2.4965361023756887E-2</c:v>
                </c:pt>
                <c:pt idx="7">
                  <c:v>2.4534686971235193E-2</c:v>
                </c:pt>
                <c:pt idx="8">
                  <c:v>2.2075055187637971E-2</c:v>
                </c:pt>
                <c:pt idx="9">
                  <c:v>2.6626038379221534E-2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24B-4AD2-9E2C-B7F46CA84194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5.2310563088074106E-3</c:v>
                </c:pt>
                <c:pt idx="1">
                  <c:v>7.8063284856421814E-3</c:v>
                </c:pt>
                <c:pt idx="2">
                  <c:v>8.9800950325153138E-3</c:v>
                </c:pt>
                <c:pt idx="3">
                  <c:v>7.2974647110453494E-3</c:v>
                </c:pt>
                <c:pt idx="4">
                  <c:v>6.1824116604578825E-3</c:v>
                </c:pt>
                <c:pt idx="5">
                  <c:v>8.9790447119777496E-3</c:v>
                </c:pt>
                <c:pt idx="6">
                  <c:v>1.5389046299467572E-2</c:v>
                </c:pt>
                <c:pt idx="7">
                  <c:v>1.6058453838388147E-2</c:v>
                </c:pt>
                <c:pt idx="8">
                  <c:v>1.973540428862584E-2</c:v>
                </c:pt>
                <c:pt idx="9">
                  <c:v>2.092175427141147E-2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4B-4AD2-9E2C-B7F46CA84194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1.3409828437662646E-2</c:v>
                </c:pt>
                <c:pt idx="1">
                  <c:v>1.3813706048622941E-2</c:v>
                </c:pt>
                <c:pt idx="2">
                  <c:v>1.3629364091902674E-2</c:v>
                </c:pt>
                <c:pt idx="3">
                  <c:v>1.4422014091505042E-2</c:v>
                </c:pt>
                <c:pt idx="4">
                  <c:v>5.1448515317009655E-2</c:v>
                </c:pt>
                <c:pt idx="5">
                  <c:v>1.932866767744721E-2</c:v>
                </c:pt>
                <c:pt idx="6">
                  <c:v>1.4507503814179406E-2</c:v>
                </c:pt>
                <c:pt idx="7">
                  <c:v>1.4146013735443415E-2</c:v>
                </c:pt>
                <c:pt idx="8">
                  <c:v>1.4585122802024196E-2</c:v>
                </c:pt>
                <c:pt idx="9">
                  <c:v>1.6236804875394494E-2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24B-4AD2-9E2C-B7F46CA84194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5.0468540508906708E-2</c:v>
                </c:pt>
                <c:pt idx="1">
                  <c:v>5.1512447016001807E-2</c:v>
                </c:pt>
                <c:pt idx="2">
                  <c:v>5.2420281185245166E-2</c:v>
                </c:pt>
                <c:pt idx="3">
                  <c:v>6.2960879548056237E-2</c:v>
                </c:pt>
                <c:pt idx="4">
                  <c:v>6.1417230279576115E-2</c:v>
                </c:pt>
                <c:pt idx="5">
                  <c:v>6.6327452732621764E-2</c:v>
                </c:pt>
                <c:pt idx="6">
                  <c:v>6.459196064389576E-2</c:v>
                </c:pt>
                <c:pt idx="7">
                  <c:v>5.5954869257347606E-2</c:v>
                </c:pt>
                <c:pt idx="8">
                  <c:v>4.9071678703755471E-2</c:v>
                </c:pt>
                <c:pt idx="9">
                  <c:v>5.4472739144629446E-2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4B-4AD2-9E2C-B7F46CA84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24552"/>
        <c:axId val="481128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0.94953145949109341</c:v>
                      </c:pt>
                      <c:pt idx="1">
                        <c:v>0.94848755298399845</c:v>
                      </c:pt>
                      <c:pt idx="2">
                        <c:v>0.94757971881475478</c:v>
                      </c:pt>
                      <c:pt idx="3">
                        <c:v>0.93703912045194382</c:v>
                      </c:pt>
                      <c:pt idx="4">
                        <c:v>0.93858276972042387</c:v>
                      </c:pt>
                      <c:pt idx="5">
                        <c:v>0.93367254726737825</c:v>
                      </c:pt>
                      <c:pt idx="6">
                        <c:v>0.93540803935610417</c:v>
                      </c:pt>
                      <c:pt idx="7">
                        <c:v>0.94404513074265228</c:v>
                      </c:pt>
                      <c:pt idx="8">
                        <c:v>0.95092832129624461</c:v>
                      </c:pt>
                      <c:pt idx="9">
                        <c:v>0.94552726085537042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24B-4AD2-9E2C-B7F46CA84194}"/>
                  </c:ext>
                </c:extLst>
              </c15:ser>
            </c15:filteredBarSeries>
          </c:ext>
        </c:extLst>
      </c:barChart>
      <c:catAx>
        <c:axId val="48112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8472"/>
        <c:crosses val="autoZero"/>
        <c:auto val="1"/>
        <c:lblAlgn val="ctr"/>
        <c:lblOffset val="100"/>
        <c:noMultiLvlLbl val="0"/>
      </c:catAx>
      <c:valAx>
        <c:axId val="4811284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4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721796785163798"/>
          <c:w val="0.85880785673095383"/>
          <c:h val="0.213362121694027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41853</c:v>
                </c:pt>
                <c:pt idx="1">
                  <c:v>45746</c:v>
                </c:pt>
                <c:pt idx="2">
                  <c:v>44525</c:v>
                </c:pt>
                <c:pt idx="3">
                  <c:v>52714</c:v>
                </c:pt>
                <c:pt idx="4">
                  <c:v>68541</c:v>
                </c:pt>
                <c:pt idx="5">
                  <c:v>82121</c:v>
                </c:pt>
                <c:pt idx="6">
                  <c:v>73136</c:v>
                </c:pt>
                <c:pt idx="7">
                  <c:v>69161</c:v>
                </c:pt>
                <c:pt idx="8">
                  <c:v>72940</c:v>
                </c:pt>
                <c:pt idx="9">
                  <c:v>68766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1-4836-8EF1-0D4836528FD5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46393</c:v>
                </c:pt>
                <c:pt idx="1">
                  <c:v>51036</c:v>
                </c:pt>
                <c:pt idx="2">
                  <c:v>50646</c:v>
                </c:pt>
                <c:pt idx="3">
                  <c:v>49769</c:v>
                </c:pt>
                <c:pt idx="4">
                  <c:v>53540</c:v>
                </c:pt>
                <c:pt idx="5">
                  <c:v>46216</c:v>
                </c:pt>
                <c:pt idx="6">
                  <c:v>50348</c:v>
                </c:pt>
                <c:pt idx="7">
                  <c:v>110316</c:v>
                </c:pt>
                <c:pt idx="8">
                  <c:v>62211</c:v>
                </c:pt>
                <c:pt idx="9">
                  <c:v>53548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1-4836-8EF1-0D4836528FD5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41354</c:v>
                </c:pt>
                <c:pt idx="1">
                  <c:v>47154</c:v>
                </c:pt>
                <c:pt idx="2">
                  <c:v>48076</c:v>
                </c:pt>
                <c:pt idx="3">
                  <c:v>54660</c:v>
                </c:pt>
                <c:pt idx="4">
                  <c:v>49649</c:v>
                </c:pt>
                <c:pt idx="5">
                  <c:v>50253</c:v>
                </c:pt>
                <c:pt idx="6">
                  <c:v>55761</c:v>
                </c:pt>
                <c:pt idx="7">
                  <c:v>47613</c:v>
                </c:pt>
                <c:pt idx="8">
                  <c:v>45178</c:v>
                </c:pt>
                <c:pt idx="9">
                  <c:v>46657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21-4836-8EF1-0D4836528FD5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21548</c:v>
                </c:pt>
                <c:pt idx="1">
                  <c:v>24066</c:v>
                </c:pt>
                <c:pt idx="2">
                  <c:v>24904</c:v>
                </c:pt>
                <c:pt idx="3">
                  <c:v>28309</c:v>
                </c:pt>
                <c:pt idx="4">
                  <c:v>27758</c:v>
                </c:pt>
                <c:pt idx="5">
                  <c:v>28028</c:v>
                </c:pt>
                <c:pt idx="6">
                  <c:v>30086</c:v>
                </c:pt>
                <c:pt idx="7">
                  <c:v>78516</c:v>
                </c:pt>
                <c:pt idx="8">
                  <c:v>30971</c:v>
                </c:pt>
                <c:pt idx="9">
                  <c:v>32457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21-4836-8EF1-0D4836528FD5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8409</c:v>
                </c:pt>
                <c:pt idx="1">
                  <c:v>3823</c:v>
                </c:pt>
                <c:pt idx="2">
                  <c:v>6601</c:v>
                </c:pt>
                <c:pt idx="3">
                  <c:v>10190</c:v>
                </c:pt>
                <c:pt idx="4">
                  <c:v>16189</c:v>
                </c:pt>
                <c:pt idx="5">
                  <c:v>19922</c:v>
                </c:pt>
                <c:pt idx="6">
                  <c:v>19882</c:v>
                </c:pt>
                <c:pt idx="7">
                  <c:v>34172</c:v>
                </c:pt>
                <c:pt idx="8">
                  <c:v>26382</c:v>
                </c:pt>
                <c:pt idx="9">
                  <c:v>27234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21-4836-8EF1-0D4836528FD5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8615</c:v>
                </c:pt>
                <c:pt idx="1">
                  <c:v>7156</c:v>
                </c:pt>
                <c:pt idx="2">
                  <c:v>5005</c:v>
                </c:pt>
                <c:pt idx="3">
                  <c:v>6820</c:v>
                </c:pt>
                <c:pt idx="4">
                  <c:v>8886</c:v>
                </c:pt>
                <c:pt idx="5">
                  <c:v>6306</c:v>
                </c:pt>
                <c:pt idx="6">
                  <c:v>6531</c:v>
                </c:pt>
                <c:pt idx="7">
                  <c:v>9819</c:v>
                </c:pt>
                <c:pt idx="8">
                  <c:v>8763</c:v>
                </c:pt>
                <c:pt idx="9">
                  <c:v>10053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21-4836-8EF1-0D4836528FD5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8782</c:v>
                </c:pt>
                <c:pt idx="1">
                  <c:v>12027</c:v>
                </c:pt>
                <c:pt idx="2">
                  <c:v>11548</c:v>
                </c:pt>
                <c:pt idx="3">
                  <c:v>12395</c:v>
                </c:pt>
                <c:pt idx="4">
                  <c:v>13620</c:v>
                </c:pt>
                <c:pt idx="5">
                  <c:v>8906</c:v>
                </c:pt>
                <c:pt idx="6">
                  <c:v>7006</c:v>
                </c:pt>
                <c:pt idx="7">
                  <c:v>6940</c:v>
                </c:pt>
                <c:pt idx="8">
                  <c:v>6727</c:v>
                </c:pt>
                <c:pt idx="9">
                  <c:v>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21-4836-8EF1-0D4836528FD5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730</c:v>
                </c:pt>
                <c:pt idx="1">
                  <c:v>829</c:v>
                </c:pt>
                <c:pt idx="2">
                  <c:v>821</c:v>
                </c:pt>
                <c:pt idx="3">
                  <c:v>655</c:v>
                </c:pt>
                <c:pt idx="4">
                  <c:v>713</c:v>
                </c:pt>
                <c:pt idx="5">
                  <c:v>573</c:v>
                </c:pt>
                <c:pt idx="6">
                  <c:v>1173</c:v>
                </c:pt>
                <c:pt idx="7">
                  <c:v>1133</c:v>
                </c:pt>
                <c:pt idx="8">
                  <c:v>4054</c:v>
                </c:pt>
                <c:pt idx="9">
                  <c:v>5332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21-4836-8EF1-0D4836528FD5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777</c:v>
                </c:pt>
                <c:pt idx="1">
                  <c:v>575</c:v>
                </c:pt>
                <c:pt idx="2">
                  <c:v>742</c:v>
                </c:pt>
                <c:pt idx="3">
                  <c:v>654</c:v>
                </c:pt>
                <c:pt idx="4">
                  <c:v>1399</c:v>
                </c:pt>
                <c:pt idx="5">
                  <c:v>1916</c:v>
                </c:pt>
                <c:pt idx="6">
                  <c:v>2081</c:v>
                </c:pt>
                <c:pt idx="7">
                  <c:v>1808</c:v>
                </c:pt>
                <c:pt idx="8">
                  <c:v>2029</c:v>
                </c:pt>
                <c:pt idx="9">
                  <c:v>2870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21-4836-8EF1-0D4836528FD5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2449</c:v>
                </c:pt>
                <c:pt idx="1">
                  <c:v>2013</c:v>
                </c:pt>
                <c:pt idx="2">
                  <c:v>2152</c:v>
                </c:pt>
                <c:pt idx="3">
                  <c:v>2130</c:v>
                </c:pt>
                <c:pt idx="4">
                  <c:v>2042</c:v>
                </c:pt>
                <c:pt idx="5">
                  <c:v>2400</c:v>
                </c:pt>
                <c:pt idx="6">
                  <c:v>2566</c:v>
                </c:pt>
                <c:pt idx="7">
                  <c:v>2825</c:v>
                </c:pt>
                <c:pt idx="8">
                  <c:v>3327</c:v>
                </c:pt>
                <c:pt idx="9">
                  <c:v>2791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21-4836-8EF1-0D4836528FD5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8382</c:v>
                </c:pt>
                <c:pt idx="1">
                  <c:v>8580</c:v>
                </c:pt>
                <c:pt idx="2">
                  <c:v>10309</c:v>
                </c:pt>
                <c:pt idx="3">
                  <c:v>8957</c:v>
                </c:pt>
                <c:pt idx="4">
                  <c:v>10496</c:v>
                </c:pt>
                <c:pt idx="5">
                  <c:v>11198</c:v>
                </c:pt>
                <c:pt idx="6">
                  <c:v>12803</c:v>
                </c:pt>
                <c:pt idx="7">
                  <c:v>12885</c:v>
                </c:pt>
                <c:pt idx="8">
                  <c:v>13993</c:v>
                </c:pt>
                <c:pt idx="9">
                  <c:v>16903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21-4836-8EF1-0D4836528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26120"/>
        <c:axId val="481127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189292</c:v>
                      </c:pt>
                      <c:pt idx="1">
                        <c:v>203005</c:v>
                      </c:pt>
                      <c:pt idx="2">
                        <c:v>205329</c:v>
                      </c:pt>
                      <c:pt idx="3">
                        <c:v>227253</c:v>
                      </c:pt>
                      <c:pt idx="4">
                        <c:v>252833</c:v>
                      </c:pt>
                      <c:pt idx="5">
                        <c:v>257839</c:v>
                      </c:pt>
                      <c:pt idx="6">
                        <c:v>261373</c:v>
                      </c:pt>
                      <c:pt idx="7">
                        <c:v>375188</c:v>
                      </c:pt>
                      <c:pt idx="8">
                        <c:v>276575</c:v>
                      </c:pt>
                      <c:pt idx="9">
                        <c:v>274325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A21-4836-8EF1-0D4836528FD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185895</c:v>
                      </c:pt>
                      <c:pt idx="1">
                        <c:v>199625</c:v>
                      </c:pt>
                      <c:pt idx="2">
                        <c:v>201505</c:v>
                      </c:pt>
                      <c:pt idx="3">
                        <c:v>224247</c:v>
                      </c:pt>
                      <c:pt idx="4">
                        <c:v>248530</c:v>
                      </c:pt>
                      <c:pt idx="5">
                        <c:v>253747</c:v>
                      </c:pt>
                      <c:pt idx="6">
                        <c:v>255099</c:v>
                      </c:pt>
                      <c:pt idx="7">
                        <c:v>368371</c:v>
                      </c:pt>
                      <c:pt idx="8">
                        <c:v>266461</c:v>
                      </c:pt>
                      <c:pt idx="9">
                        <c:v>260302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A21-4836-8EF1-0D4836528FD5}"/>
                  </c:ext>
                </c:extLst>
              </c15:ser>
            </c15:filteredBarSeries>
          </c:ext>
        </c:extLst>
      </c:barChart>
      <c:catAx>
        <c:axId val="48112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7688"/>
        <c:crosses val="autoZero"/>
        <c:auto val="1"/>
        <c:lblAlgn val="ctr"/>
        <c:lblOffset val="100"/>
        <c:noMultiLvlLbl val="0"/>
      </c:catAx>
      <c:valAx>
        <c:axId val="481127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6120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657059193043775"/>
          <c:w val="0.86316884598822552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0.22110284639604422</c:v>
                </c:pt>
                <c:pt idx="1">
                  <c:v>0.2253442033447452</c:v>
                </c:pt>
                <c:pt idx="2">
                  <c:v>0.21684710878638672</c:v>
                </c:pt>
                <c:pt idx="3">
                  <c:v>0.23196173427853536</c:v>
                </c:pt>
                <c:pt idx="4">
                  <c:v>0.27109198561896586</c:v>
                </c:pt>
                <c:pt idx="5">
                  <c:v>0.31849720174217244</c:v>
                </c:pt>
                <c:pt idx="6">
                  <c:v>0.2798146709874394</c:v>
                </c:pt>
                <c:pt idx="7">
                  <c:v>0.18433691909122893</c:v>
                </c:pt>
                <c:pt idx="8">
                  <c:v>0.26372593329115068</c:v>
                </c:pt>
                <c:pt idx="9">
                  <c:v>0.25067347124760775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78-4F9C-9840-D0E44E5B5F31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0.24508695560298374</c:v>
                </c:pt>
                <c:pt idx="1">
                  <c:v>0.25140267481096523</c:v>
                </c:pt>
                <c:pt idx="2">
                  <c:v>0.24665780284324182</c:v>
                </c:pt>
                <c:pt idx="3">
                  <c:v>0.21900260942649821</c:v>
                </c:pt>
                <c:pt idx="4">
                  <c:v>0.21176033191869731</c:v>
                </c:pt>
                <c:pt idx="5">
                  <c:v>0.17924363653287517</c:v>
                </c:pt>
                <c:pt idx="6">
                  <c:v>0.19262892494634104</c:v>
                </c:pt>
                <c:pt idx="7">
                  <c:v>0.29402859366504258</c:v>
                </c:pt>
                <c:pt idx="8">
                  <c:v>0.22493356232486666</c:v>
                </c:pt>
                <c:pt idx="9">
                  <c:v>0.19519912512530757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78-4F9C-9840-D0E44E5B5F31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0.21846670752065592</c:v>
                </c:pt>
                <c:pt idx="1">
                  <c:v>0.23227999310361813</c:v>
                </c:pt>
                <c:pt idx="2">
                  <c:v>0.23414130493013652</c:v>
                </c:pt>
                <c:pt idx="3">
                  <c:v>0.24052487755937216</c:v>
                </c:pt>
                <c:pt idx="4">
                  <c:v>0.19637072692251406</c:v>
                </c:pt>
                <c:pt idx="5">
                  <c:v>0.19490069384383277</c:v>
                </c:pt>
                <c:pt idx="6">
                  <c:v>0.21333879168850647</c:v>
                </c:pt>
                <c:pt idx="7">
                  <c:v>0.12690437860485942</c:v>
                </c:pt>
                <c:pt idx="8">
                  <c:v>0.16334809726114075</c:v>
                </c:pt>
                <c:pt idx="9">
                  <c:v>0.17007928551900117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78-4F9C-9840-D0E44E5B5F31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0.11383471039452275</c:v>
                </c:pt>
                <c:pt idx="1">
                  <c:v>0.1185488042166449</c:v>
                </c:pt>
                <c:pt idx="2">
                  <c:v>0.12128827394084615</c:v>
                </c:pt>
                <c:pt idx="3">
                  <c:v>0.12457041271182338</c:v>
                </c:pt>
                <c:pt idx="4">
                  <c:v>0.10978788370189017</c:v>
                </c:pt>
                <c:pt idx="5">
                  <c:v>0.1087034932651771</c:v>
                </c:pt>
                <c:pt idx="6">
                  <c:v>0.11510752832159404</c:v>
                </c:pt>
                <c:pt idx="7">
                  <c:v>0.2092710854291715</c:v>
                </c:pt>
                <c:pt idx="8">
                  <c:v>0.11198047545873632</c:v>
                </c:pt>
                <c:pt idx="9">
                  <c:v>0.11831586621707828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78-4F9C-9840-D0E44E5B5F31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4.4423430467214677E-2</c:v>
                </c:pt>
                <c:pt idx="1">
                  <c:v>1.883204847171252E-2</c:v>
                </c:pt>
                <c:pt idx="2">
                  <c:v>3.2148405729341689E-2</c:v>
                </c:pt>
                <c:pt idx="3">
                  <c:v>4.4839892102634511E-2</c:v>
                </c:pt>
                <c:pt idx="4">
                  <c:v>6.4030407423081637E-2</c:v>
                </c:pt>
                <c:pt idx="5">
                  <c:v>7.7265270187985527E-2</c:v>
                </c:pt>
                <c:pt idx="6">
                  <c:v>7.6067535667417835E-2</c:v>
                </c:pt>
                <c:pt idx="7">
                  <c:v>9.1079672057741715E-2</c:v>
                </c:pt>
                <c:pt idx="8">
                  <c:v>9.5388231040404947E-2</c:v>
                </c:pt>
                <c:pt idx="9">
                  <c:v>9.9276405723138617E-2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78-4F9C-9840-D0E44E5B5F31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4.5511696215370961E-2</c:v>
                </c:pt>
                <c:pt idx="1">
                  <c:v>3.5250363291544545E-2</c:v>
                </c:pt>
                <c:pt idx="2">
                  <c:v>2.4375514418323762E-2</c:v>
                </c:pt>
                <c:pt idx="3">
                  <c:v>3.0010604920507101E-2</c:v>
                </c:pt>
                <c:pt idx="4">
                  <c:v>3.5145728603465529E-2</c:v>
                </c:pt>
                <c:pt idx="5">
                  <c:v>2.4457122467896632E-2</c:v>
                </c:pt>
                <c:pt idx="6">
                  <c:v>2.498727871662337E-2</c:v>
                </c:pt>
                <c:pt idx="7">
                  <c:v>2.6170879665660948E-2</c:v>
                </c:pt>
                <c:pt idx="8">
                  <c:v>3.1683991683991684E-2</c:v>
                </c:pt>
                <c:pt idx="9">
                  <c:v>3.6646313679030346E-2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78-4F9C-9840-D0E44E5B5F31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4.6393931069458827E-2</c:v>
                </c:pt>
                <c:pt idx="1">
                  <c:v>5.924484618605453E-2</c:v>
                </c:pt>
                <c:pt idx="2">
                  <c:v>5.6241446653906658E-2</c:v>
                </c:pt>
                <c:pt idx="3">
                  <c:v>5.4542734309338051E-2</c:v>
                </c:pt>
                <c:pt idx="4">
                  <c:v>5.3869550256493419E-2</c:v>
                </c:pt>
                <c:pt idx="5">
                  <c:v>3.4540934459100447E-2</c:v>
                </c:pt>
                <c:pt idx="6">
                  <c:v>2.6804604913284846E-2</c:v>
                </c:pt>
                <c:pt idx="7">
                  <c:v>1.849739330682218E-2</c:v>
                </c:pt>
                <c:pt idx="8">
                  <c:v>2.4322516496429539E-2</c:v>
                </c:pt>
                <c:pt idx="9">
                  <c:v>2.8119930739086849E-2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78-4F9C-9840-D0E44E5B5F31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3.8564757094858735E-3</c:v>
                </c:pt>
                <c:pt idx="1">
                  <c:v>4.0836432600182262E-3</c:v>
                </c:pt>
                <c:pt idx="2">
                  <c:v>3.99846100648228E-3</c:v>
                </c:pt>
                <c:pt idx="3">
                  <c:v>2.8822501793155644E-3</c:v>
                </c:pt>
                <c:pt idx="4">
                  <c:v>2.8200432696681207E-3</c:v>
                </c:pt>
                <c:pt idx="5">
                  <c:v>2.222317027292225E-3</c:v>
                </c:pt>
                <c:pt idx="6">
                  <c:v>4.487839218281919E-3</c:v>
                </c:pt>
                <c:pt idx="7">
                  <c:v>3.019819397208866E-3</c:v>
                </c:pt>
                <c:pt idx="8">
                  <c:v>1.465786857091205E-2</c:v>
                </c:pt>
                <c:pt idx="9">
                  <c:v>1.9436799416750205E-2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78-4F9C-9840-D0E44E5B5F31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4.1047693510555122E-3</c:v>
                </c:pt>
                <c:pt idx="1">
                  <c:v>2.8324425506760917E-3</c:v>
                </c:pt>
                <c:pt idx="2">
                  <c:v>3.6137126270521943E-3</c:v>
                </c:pt>
                <c:pt idx="3">
                  <c:v>2.8778497973624109E-3</c:v>
                </c:pt>
                <c:pt idx="4">
                  <c:v>5.533296681999581E-3</c:v>
                </c:pt>
                <c:pt idx="5">
                  <c:v>7.430993759671733E-3</c:v>
                </c:pt>
                <c:pt idx="6">
                  <c:v>7.9618017163211197E-3</c:v>
                </c:pt>
                <c:pt idx="7">
                  <c:v>4.8189174493853751E-3</c:v>
                </c:pt>
                <c:pt idx="8">
                  <c:v>7.3361655970351622E-3</c:v>
                </c:pt>
                <c:pt idx="9">
                  <c:v>1.0462043196937939E-2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78-4F9C-9840-D0E44E5B5F31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1.2937683578809459E-2</c:v>
                </c:pt>
                <c:pt idx="1">
                  <c:v>9.9160119208886472E-3</c:v>
                </c:pt>
                <c:pt idx="2">
                  <c:v>1.0480740664981567E-2</c:v>
                </c:pt>
                <c:pt idx="3">
                  <c:v>9.3728135602170262E-3</c:v>
                </c:pt>
                <c:pt idx="4">
                  <c:v>8.0764773585726545E-3</c:v>
                </c:pt>
                <c:pt idx="5">
                  <c:v>9.3081341457265966E-3</c:v>
                </c:pt>
                <c:pt idx="6">
                  <c:v>9.8173874118596786E-3</c:v>
                </c:pt>
                <c:pt idx="7">
                  <c:v>7.5295585146646481E-3</c:v>
                </c:pt>
                <c:pt idx="8">
                  <c:v>1.2029286811895508E-2</c:v>
                </c:pt>
                <c:pt idx="9">
                  <c:v>1.0174063610680762E-2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B78-4F9C-9840-D0E44E5B5F31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4.4280793694398073E-2</c:v>
                </c:pt>
                <c:pt idx="1">
                  <c:v>4.2264968843131939E-2</c:v>
                </c:pt>
                <c:pt idx="2">
                  <c:v>5.0207228399300634E-2</c:v>
                </c:pt>
                <c:pt idx="3">
                  <c:v>3.9414221154396203E-2</c:v>
                </c:pt>
                <c:pt idx="4">
                  <c:v>4.1513568244651605E-2</c:v>
                </c:pt>
                <c:pt idx="5">
                  <c:v>4.3430202568269349E-2</c:v>
                </c:pt>
                <c:pt idx="6">
                  <c:v>4.8983636412330271E-2</c:v>
                </c:pt>
                <c:pt idx="7">
                  <c:v>3.4342782818213805E-2</c:v>
                </c:pt>
                <c:pt idx="8">
                  <c:v>5.0593871463436683E-2</c:v>
                </c:pt>
                <c:pt idx="9">
                  <c:v>6.1616695525380481E-2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78-4F9C-9840-D0E44E5B5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24160"/>
        <c:axId val="4811269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0.95571920630560192</c:v>
                      </c:pt>
                      <c:pt idx="1">
                        <c:v>0.95773503115686798</c:v>
                      </c:pt>
                      <c:pt idx="2">
                        <c:v>0.9497927716006993</c:v>
                      </c:pt>
                      <c:pt idx="3">
                        <c:v>0.9605857788456037</c:v>
                      </c:pt>
                      <c:pt idx="4">
                        <c:v>0.95848643175534831</c:v>
                      </c:pt>
                      <c:pt idx="5">
                        <c:v>0.95656979743173076</c:v>
                      </c:pt>
                      <c:pt idx="6">
                        <c:v>0.95101636358766961</c:v>
                      </c:pt>
                      <c:pt idx="7">
                        <c:v>0.9656572171817861</c:v>
                      </c:pt>
                      <c:pt idx="8">
                        <c:v>0.94940612853656337</c:v>
                      </c:pt>
                      <c:pt idx="9">
                        <c:v>0.93838330447461937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B78-4F9C-9840-D0E44E5B5F31}"/>
                  </c:ext>
                </c:extLst>
              </c15:ser>
            </c15:filteredBarSeries>
          </c:ext>
        </c:extLst>
      </c:barChart>
      <c:catAx>
        <c:axId val="48112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6904"/>
        <c:crosses val="autoZero"/>
        <c:auto val="1"/>
        <c:lblAlgn val="ctr"/>
        <c:lblOffset val="100"/>
        <c:noMultiLvlLbl val="0"/>
      </c:catAx>
      <c:valAx>
        <c:axId val="4811269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1548805573004"/>
          <c:y val="0.76657059193043775"/>
          <c:w val="0.87556445807980476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1803.04.05 - pro. cacao'!$C$7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cacao'!$D$7:$M$7</c:f>
              <c:numCache>
                <c:formatCode>0</c:formatCode>
                <c:ptCount val="10"/>
                <c:pt idx="0">
                  <c:v>91610</c:v>
                </c:pt>
                <c:pt idx="1">
                  <c:v>78884</c:v>
                </c:pt>
                <c:pt idx="2">
                  <c:v>121791</c:v>
                </c:pt>
                <c:pt idx="3">
                  <c:v>121922</c:v>
                </c:pt>
                <c:pt idx="4">
                  <c:v>126428</c:v>
                </c:pt>
                <c:pt idx="5">
                  <c:v>131105</c:v>
                </c:pt>
                <c:pt idx="6">
                  <c:v>143309</c:v>
                </c:pt>
                <c:pt idx="7">
                  <c:v>140059</c:v>
                </c:pt>
                <c:pt idx="8">
                  <c:v>154838</c:v>
                </c:pt>
                <c:pt idx="9">
                  <c:v>142586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0-4FD1-8065-7B3170485127}"/>
            </c:ext>
          </c:extLst>
        </c:ser>
        <c:ser>
          <c:idx val="3"/>
          <c:order val="3"/>
          <c:tx>
            <c:strRef>
              <c:f>'Import. 1803.04.05 - pro. cacao'!$C$8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cacao'!$D$8:$M$8</c:f>
              <c:numCache>
                <c:formatCode>0</c:formatCode>
                <c:ptCount val="10"/>
                <c:pt idx="0">
                  <c:v>28254</c:v>
                </c:pt>
                <c:pt idx="1">
                  <c:v>17256</c:v>
                </c:pt>
                <c:pt idx="2">
                  <c:v>30686</c:v>
                </c:pt>
                <c:pt idx="3">
                  <c:v>43317</c:v>
                </c:pt>
                <c:pt idx="4">
                  <c:v>46239</c:v>
                </c:pt>
                <c:pt idx="5">
                  <c:v>37285</c:v>
                </c:pt>
                <c:pt idx="6">
                  <c:v>52058</c:v>
                </c:pt>
                <c:pt idx="7">
                  <c:v>33612</c:v>
                </c:pt>
                <c:pt idx="8">
                  <c:v>25768</c:v>
                </c:pt>
                <c:pt idx="9">
                  <c:v>42822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50-4FD1-8065-7B3170485127}"/>
            </c:ext>
          </c:extLst>
        </c:ser>
        <c:ser>
          <c:idx val="4"/>
          <c:order val="4"/>
          <c:tx>
            <c:strRef>
              <c:f>'Import. 1803.04.05 - pro. cacao'!$C$9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cacao'!$D$9:$M$9</c:f>
              <c:numCache>
                <c:formatCode>0</c:formatCode>
                <c:ptCount val="10"/>
                <c:pt idx="0">
                  <c:v>41165</c:v>
                </c:pt>
                <c:pt idx="1">
                  <c:v>74554</c:v>
                </c:pt>
                <c:pt idx="2">
                  <c:v>33963</c:v>
                </c:pt>
                <c:pt idx="3">
                  <c:v>24033</c:v>
                </c:pt>
                <c:pt idx="4">
                  <c:v>29156</c:v>
                </c:pt>
                <c:pt idx="5">
                  <c:v>32803</c:v>
                </c:pt>
                <c:pt idx="6">
                  <c:v>31652</c:v>
                </c:pt>
                <c:pt idx="7">
                  <c:v>31355</c:v>
                </c:pt>
                <c:pt idx="8">
                  <c:v>34193</c:v>
                </c:pt>
                <c:pt idx="9">
                  <c:v>29434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50-4FD1-8065-7B3170485127}"/>
            </c:ext>
          </c:extLst>
        </c:ser>
        <c:ser>
          <c:idx val="5"/>
          <c:order val="5"/>
          <c:tx>
            <c:strRef>
              <c:f>'Import. 1803.04.05 - pro. cacao'!$C$10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cacao'!$D$10:$M$10</c:f>
              <c:numCache>
                <c:formatCode>0</c:formatCode>
                <c:ptCount val="10"/>
                <c:pt idx="0">
                  <c:v>4343</c:v>
                </c:pt>
                <c:pt idx="1">
                  <c:v>2327</c:v>
                </c:pt>
                <c:pt idx="2">
                  <c:v>2578</c:v>
                </c:pt>
                <c:pt idx="3">
                  <c:v>2353</c:v>
                </c:pt>
                <c:pt idx="4">
                  <c:v>3276</c:v>
                </c:pt>
                <c:pt idx="5">
                  <c:v>5677</c:v>
                </c:pt>
                <c:pt idx="6">
                  <c:v>7404</c:v>
                </c:pt>
                <c:pt idx="7">
                  <c:v>6215</c:v>
                </c:pt>
                <c:pt idx="8">
                  <c:v>7703</c:v>
                </c:pt>
                <c:pt idx="9">
                  <c:v>8666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50-4FD1-8065-7B3170485127}"/>
            </c:ext>
          </c:extLst>
        </c:ser>
        <c:ser>
          <c:idx val="6"/>
          <c:order val="6"/>
          <c:tx>
            <c:strRef>
              <c:f>'Import. 1803.04.05 - pro. cacao'!$C$11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cacao'!$D$11:$M$11</c:f>
              <c:numCache>
                <c:formatCode>0</c:formatCode>
                <c:ptCount val="10"/>
                <c:pt idx="0">
                  <c:v>40</c:v>
                </c:pt>
                <c:pt idx="1">
                  <c:v>194</c:v>
                </c:pt>
                <c:pt idx="2">
                  <c:v>65</c:v>
                </c:pt>
                <c:pt idx="3">
                  <c:v>0</c:v>
                </c:pt>
                <c:pt idx="4">
                  <c:v>74</c:v>
                </c:pt>
                <c:pt idx="5">
                  <c:v>336</c:v>
                </c:pt>
                <c:pt idx="6">
                  <c:v>549</c:v>
                </c:pt>
                <c:pt idx="7">
                  <c:v>651</c:v>
                </c:pt>
                <c:pt idx="8">
                  <c:v>833</c:v>
                </c:pt>
                <c:pt idx="9">
                  <c:v>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0-4FD1-8065-7B3170485127}"/>
            </c:ext>
          </c:extLst>
        </c:ser>
        <c:ser>
          <c:idx val="7"/>
          <c:order val="7"/>
          <c:tx>
            <c:strRef>
              <c:f>'Import. 1803.04.05 - pro. cacao'!$C$12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cacao'!$D$12:$M$12</c:f>
              <c:numCache>
                <c:formatCode>0</c:formatCode>
                <c:ptCount val="10"/>
                <c:pt idx="0">
                  <c:v>1801</c:v>
                </c:pt>
                <c:pt idx="1">
                  <c:v>2789</c:v>
                </c:pt>
                <c:pt idx="2">
                  <c:v>5462</c:v>
                </c:pt>
                <c:pt idx="3">
                  <c:v>7209</c:v>
                </c:pt>
                <c:pt idx="4">
                  <c:v>3792</c:v>
                </c:pt>
                <c:pt idx="5">
                  <c:v>796</c:v>
                </c:pt>
                <c:pt idx="6">
                  <c:v>833</c:v>
                </c:pt>
                <c:pt idx="7">
                  <c:v>3691</c:v>
                </c:pt>
                <c:pt idx="8">
                  <c:v>6131</c:v>
                </c:pt>
                <c:pt idx="9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50-4FD1-8065-7B3170485127}"/>
            </c:ext>
          </c:extLst>
        </c:ser>
        <c:ser>
          <c:idx val="8"/>
          <c:order val="8"/>
          <c:tx>
            <c:strRef>
              <c:f>'Import. 1803.04.05 - pro. cacao'!$C$13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cacao'!$D$13:$M$13</c:f>
              <c:numCache>
                <c:formatCode>0</c:formatCode>
                <c:ptCount val="10"/>
                <c:pt idx="0">
                  <c:v>142</c:v>
                </c:pt>
                <c:pt idx="1">
                  <c:v>120</c:v>
                </c:pt>
                <c:pt idx="2">
                  <c:v>158</c:v>
                </c:pt>
                <c:pt idx="3">
                  <c:v>356</c:v>
                </c:pt>
                <c:pt idx="4">
                  <c:v>352</c:v>
                </c:pt>
                <c:pt idx="5">
                  <c:v>444</c:v>
                </c:pt>
                <c:pt idx="6">
                  <c:v>272</c:v>
                </c:pt>
                <c:pt idx="7">
                  <c:v>606</c:v>
                </c:pt>
                <c:pt idx="8">
                  <c:v>622</c:v>
                </c:pt>
                <c:pt idx="9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50-4FD1-8065-7B3170485127}"/>
            </c:ext>
          </c:extLst>
        </c:ser>
        <c:ser>
          <c:idx val="9"/>
          <c:order val="9"/>
          <c:tx>
            <c:strRef>
              <c:f>'Import. 1803.04.05 - pro. cacao'!$C$14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cacao'!$D$14:$M$14</c:f>
              <c:numCache>
                <c:formatCode>0</c:formatCode>
                <c:ptCount val="10"/>
                <c:pt idx="0">
                  <c:v>47</c:v>
                </c:pt>
                <c:pt idx="1">
                  <c:v>122</c:v>
                </c:pt>
                <c:pt idx="2">
                  <c:v>94</c:v>
                </c:pt>
                <c:pt idx="3">
                  <c:v>22</c:v>
                </c:pt>
                <c:pt idx="4">
                  <c:v>329</c:v>
                </c:pt>
                <c:pt idx="5">
                  <c:v>737</c:v>
                </c:pt>
                <c:pt idx="6">
                  <c:v>443</c:v>
                </c:pt>
                <c:pt idx="7">
                  <c:v>49</c:v>
                </c:pt>
                <c:pt idx="8">
                  <c:v>33</c:v>
                </c:pt>
                <c:pt idx="9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50-4FD1-8065-7B3170485127}"/>
            </c:ext>
          </c:extLst>
        </c:ser>
        <c:ser>
          <c:idx val="10"/>
          <c:order val="10"/>
          <c:tx>
            <c:strRef>
              <c:f>'Import. 1803.04.05 - pro. cacao'!$C$15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cacao'!$D$15:$M$15</c:f>
              <c:numCache>
                <c:formatCode>0</c:formatCode>
                <c:ptCount val="10"/>
                <c:pt idx="0">
                  <c:v>10278</c:v>
                </c:pt>
                <c:pt idx="1">
                  <c:v>15217</c:v>
                </c:pt>
                <c:pt idx="2">
                  <c:v>10339</c:v>
                </c:pt>
                <c:pt idx="3">
                  <c:v>7791</c:v>
                </c:pt>
                <c:pt idx="4">
                  <c:v>15562</c:v>
                </c:pt>
                <c:pt idx="5">
                  <c:v>13023</c:v>
                </c:pt>
                <c:pt idx="6">
                  <c:v>4583</c:v>
                </c:pt>
                <c:pt idx="7">
                  <c:v>564</c:v>
                </c:pt>
                <c:pt idx="8">
                  <c:v>1147</c:v>
                </c:pt>
                <c:pt idx="9">
                  <c:v>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50-4FD1-8065-7B3170485127}"/>
            </c:ext>
          </c:extLst>
        </c:ser>
        <c:ser>
          <c:idx val="11"/>
          <c:order val="11"/>
          <c:tx>
            <c:strRef>
              <c:f>'Import. 1803.04.05 - pro. cacao'!$C$16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cacao'!$D$16:$M$16</c:f>
              <c:numCache>
                <c:formatCode>0</c:formatCode>
                <c:ptCount val="10"/>
                <c:pt idx="0">
                  <c:v>9831</c:v>
                </c:pt>
                <c:pt idx="1">
                  <c:v>8033</c:v>
                </c:pt>
                <c:pt idx="2">
                  <c:v>3757</c:v>
                </c:pt>
                <c:pt idx="3">
                  <c:v>1323</c:v>
                </c:pt>
                <c:pt idx="4">
                  <c:v>1051</c:v>
                </c:pt>
                <c:pt idx="5">
                  <c:v>422</c:v>
                </c:pt>
                <c:pt idx="6">
                  <c:v>213</c:v>
                </c:pt>
                <c:pt idx="7">
                  <c:v>2905</c:v>
                </c:pt>
                <c:pt idx="8">
                  <c:v>260</c:v>
                </c:pt>
                <c:pt idx="9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50-4FD1-8065-7B3170485127}"/>
            </c:ext>
          </c:extLst>
        </c:ser>
        <c:ser>
          <c:idx val="12"/>
          <c:order val="12"/>
          <c:tx>
            <c:strRef>
              <c:f>'Import. 1803.04.05 - pro. cacao'!$C$17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1803.04.05 - pro.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1803.04.05 - pro. cacao'!$D$17:$M$17</c:f>
              <c:numCache>
                <c:formatCode>0</c:formatCode>
                <c:ptCount val="10"/>
                <c:pt idx="0">
                  <c:v>1517</c:v>
                </c:pt>
                <c:pt idx="1">
                  <c:v>2202</c:v>
                </c:pt>
                <c:pt idx="2">
                  <c:v>2427</c:v>
                </c:pt>
                <c:pt idx="3">
                  <c:v>2490</c:v>
                </c:pt>
                <c:pt idx="4">
                  <c:v>2726</c:v>
                </c:pt>
                <c:pt idx="5">
                  <c:v>2127</c:v>
                </c:pt>
                <c:pt idx="6">
                  <c:v>2443</c:v>
                </c:pt>
                <c:pt idx="7">
                  <c:v>2981</c:v>
                </c:pt>
                <c:pt idx="8">
                  <c:v>1883</c:v>
                </c:pt>
                <c:pt idx="9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50-4FD1-8065-7B3170485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129256"/>
        <c:axId val="4811272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1803.04.05 - pro. cacao'!$C$5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1803.04.05 - pro. cacao'!$D$4:$M$4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1803.04.05 - pro. cacao'!$D$5:$M$5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189028</c:v>
                      </c:pt>
                      <c:pt idx="1">
                        <c:v>201698</c:v>
                      </c:pt>
                      <c:pt idx="2">
                        <c:v>211320</c:v>
                      </c:pt>
                      <c:pt idx="3">
                        <c:v>210816</c:v>
                      </c:pt>
                      <c:pt idx="4">
                        <c:v>228985</c:v>
                      </c:pt>
                      <c:pt idx="5">
                        <c:v>224755</c:v>
                      </c:pt>
                      <c:pt idx="6">
                        <c:v>243759</c:v>
                      </c:pt>
                      <c:pt idx="7">
                        <c:v>222688</c:v>
                      </c:pt>
                      <c:pt idx="8">
                        <c:v>233411</c:v>
                      </c:pt>
                      <c:pt idx="9">
                        <c:v>227134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550-4FD1-8065-7B317048512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1803.04.05 - pro. cacao'!$C$6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1803.04.05 - pro. cacao'!$D$4:$M$4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1803.04.05 - pro. cacao'!$D$6:$M$6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167994</c:v>
                      </c:pt>
                      <c:pt idx="1">
                        <c:v>178053</c:v>
                      </c:pt>
                      <c:pt idx="2">
                        <c:v>196794</c:v>
                      </c:pt>
                      <c:pt idx="3">
                        <c:v>200821</c:v>
                      </c:pt>
                      <c:pt idx="4">
                        <c:v>211703</c:v>
                      </c:pt>
                      <c:pt idx="5">
                        <c:v>210360</c:v>
                      </c:pt>
                      <c:pt idx="6">
                        <c:v>237959</c:v>
                      </c:pt>
                      <c:pt idx="7">
                        <c:v>217838</c:v>
                      </c:pt>
                      <c:pt idx="8">
                        <c:v>230318</c:v>
                      </c:pt>
                      <c:pt idx="9">
                        <c:v>224942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550-4FD1-8065-7B3170485127}"/>
                  </c:ext>
                </c:extLst>
              </c15:ser>
            </c15:filteredBarSeries>
          </c:ext>
        </c:extLst>
      </c:barChart>
      <c:catAx>
        <c:axId val="48112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7296"/>
        <c:crosses val="autoZero"/>
        <c:auto val="1"/>
        <c:lblAlgn val="ctr"/>
        <c:lblOffset val="100"/>
        <c:noMultiLvlLbl val="0"/>
      </c:catAx>
      <c:valAx>
        <c:axId val="481127296"/>
        <c:scaling>
          <c:orientation val="minMax"/>
          <c:max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112925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Produits d’épicerie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Produits d’épicerie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Produits d’épicerie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Belgique – Produits d’épicerie Source : douane belge,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01766" y="4279515"/>
            <a:ext cx="2788467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Belgique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01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055211" y="3024052"/>
            <a:ext cx="4081577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2201/02 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839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2201/02 – Eaux : répartition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76 % </a:t>
            </a:r>
            <a:r>
              <a:rPr lang="fr-FR" dirty="0">
                <a:cs typeface="Calibri" panose="020F0502020204030204" pitchFamily="34" charset="0"/>
              </a:rPr>
              <a:t>des importations </a:t>
            </a:r>
            <a:r>
              <a:rPr lang="fr-FR" dirty="0" smtClean="0">
                <a:cs typeface="Calibri" panose="020F0502020204030204" pitchFamily="34" charset="0"/>
              </a:rPr>
              <a:t>totales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37 % </a:t>
            </a:r>
            <a:r>
              <a:rPr lang="fr-FR" dirty="0">
                <a:cs typeface="Calibri" panose="020F0502020204030204" pitchFamily="34" charset="0"/>
              </a:rPr>
              <a:t>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26622"/>
              </p:ext>
            </p:extLst>
          </p:nvPr>
        </p:nvGraphicFramePr>
        <p:xfrm>
          <a:off x="166797" y="1763597"/>
          <a:ext cx="5917132" cy="386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375691"/>
              </p:ext>
            </p:extLst>
          </p:nvPr>
        </p:nvGraphicFramePr>
        <p:xfrm>
          <a:off x="6083929" y="1763597"/>
          <a:ext cx="5941273" cy="386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8258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 – Eaux minérales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principal fournisseur avec 87 % 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563774"/>
              </p:ext>
            </p:extLst>
          </p:nvPr>
        </p:nvGraphicFramePr>
        <p:xfrm>
          <a:off x="166797" y="1763597"/>
          <a:ext cx="5935239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685244"/>
              </p:ext>
            </p:extLst>
          </p:nvPr>
        </p:nvGraphicFramePr>
        <p:xfrm>
          <a:off x="6095999" y="1763597"/>
          <a:ext cx="5922826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4441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2202 – Eaux aromatisées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 la France a perdu </a:t>
            </a:r>
            <a:r>
              <a:rPr lang="fr-FR" dirty="0" smtClean="0"/>
              <a:t>21 </a:t>
            </a:r>
            <a:r>
              <a:rPr lang="fr-FR" dirty="0"/>
              <a:t>points en 10 ans au profit de ses concurrents européens.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438558"/>
              </p:ext>
            </p:extLst>
          </p:nvPr>
        </p:nvGraphicFramePr>
        <p:xfrm>
          <a:off x="166797" y="1763597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313194"/>
              </p:ext>
            </p:extLst>
          </p:nvPr>
        </p:nvGraphicFramePr>
        <p:xfrm>
          <a:off x="6092812" y="1763596"/>
          <a:ext cx="5926014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688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belge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belges a relativement peu évolué sur les 10 dernières années.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56511"/>
              </p:ext>
            </p:extLst>
          </p:nvPr>
        </p:nvGraphicFramePr>
        <p:xfrm>
          <a:off x="166797" y="1763598"/>
          <a:ext cx="5929203" cy="396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968252"/>
              </p:ext>
            </p:extLst>
          </p:nvPr>
        </p:nvGraphicFramePr>
        <p:xfrm>
          <a:off x="6096000" y="1763597"/>
          <a:ext cx="5922824" cy="39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187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principaux fournisseurs sont européens. La part de marché de 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les Pays-Bas, </a:t>
            </a:r>
            <a:r>
              <a:rPr lang="fr-FR" dirty="0" smtClean="0"/>
              <a:t>baisse à 16 %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297217"/>
              </p:ext>
            </p:extLst>
          </p:nvPr>
        </p:nvGraphicFramePr>
        <p:xfrm>
          <a:off x="166797" y="1763596"/>
          <a:ext cx="5926185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7068629"/>
              </p:ext>
            </p:extLst>
          </p:nvPr>
        </p:nvGraphicFramePr>
        <p:xfrm>
          <a:off x="6092982" y="1763596"/>
          <a:ext cx="5932220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781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09124" y="2838358"/>
            <a:ext cx="5973751" cy="118128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56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cs typeface="Calibri" panose="020F0502020204030204" pitchFamily="34" charset="0"/>
              </a:rPr>
              <a:t>La France perd sa place de 1</a:t>
            </a:r>
            <a:r>
              <a:rPr lang="fr-FR" baseline="30000" dirty="0" smtClean="0">
                <a:cs typeface="Calibri" panose="020F0502020204030204" pitchFamily="34" charset="0"/>
              </a:rPr>
              <a:t>er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fournisseur, </a:t>
            </a:r>
            <a:r>
              <a:rPr lang="fr-FR" dirty="0" smtClean="0">
                <a:cs typeface="Calibri" panose="020F0502020204030204" pitchFamily="34" charset="0"/>
              </a:rPr>
              <a:t>au </a:t>
            </a:r>
            <a:r>
              <a:rPr lang="fr-FR" dirty="0">
                <a:cs typeface="Calibri" panose="020F0502020204030204" pitchFamily="34" charset="0"/>
              </a:rPr>
              <a:t>profit </a:t>
            </a:r>
            <a:r>
              <a:rPr lang="fr-FR">
                <a:cs typeface="Calibri" panose="020F0502020204030204" pitchFamily="34" charset="0"/>
              </a:rPr>
              <a:t>des </a:t>
            </a:r>
            <a:r>
              <a:rPr lang="fr-FR" smtClean="0">
                <a:cs typeface="Calibri" panose="020F0502020204030204" pitchFamily="34" charset="0"/>
              </a:rPr>
              <a:t>Pays-Bas. </a:t>
            </a:r>
            <a:r>
              <a:rPr lang="fr-FR" dirty="0" smtClean="0">
                <a:cs typeface="Calibri" panose="020F0502020204030204" pitchFamily="34" charset="0"/>
              </a:rPr>
              <a:t>Sa part </a:t>
            </a:r>
            <a:r>
              <a:rPr lang="fr-FR" dirty="0">
                <a:cs typeface="Calibri" panose="020F0502020204030204" pitchFamily="34" charset="0"/>
              </a:rPr>
              <a:t>de marché </a:t>
            </a:r>
            <a:r>
              <a:rPr lang="fr-FR" dirty="0" smtClean="0">
                <a:cs typeface="Calibri" panose="020F0502020204030204" pitchFamily="34" charset="0"/>
              </a:rPr>
              <a:t>passe de 29 à 22 % entre 2023 et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551115"/>
              </p:ext>
            </p:extLst>
          </p:nvPr>
        </p:nvGraphicFramePr>
        <p:xfrm>
          <a:off x="166797" y="1763597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424642"/>
              </p:ext>
            </p:extLst>
          </p:nvPr>
        </p:nvGraphicFramePr>
        <p:xfrm>
          <a:off x="6092810" y="1770822"/>
          <a:ext cx="5932391" cy="392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180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94776" y="2834053"/>
            <a:ext cx="6002447" cy="1189893"/>
          </a:xfrm>
        </p:spPr>
        <p:txBody>
          <a:bodyPr>
            <a:normAutofit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0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1806 – Chocolat et préparations cacaotées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cs typeface="Calibri" panose="020F0502020204030204" pitchFamily="34" charset="0"/>
              </a:rPr>
              <a:t>Les importations belges sont </a:t>
            </a:r>
            <a:r>
              <a:rPr lang="fr-FR" dirty="0" smtClean="0">
                <a:cs typeface="Calibri" panose="020F0502020204030204" pitchFamily="34" charset="0"/>
              </a:rPr>
              <a:t>stables, hormis la forte hausse de 2022. </a:t>
            </a:r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20 % </a:t>
            </a:r>
            <a:r>
              <a:rPr lang="fr-FR" dirty="0">
                <a:cs typeface="Calibri" panose="020F0502020204030204" pitchFamily="34" charset="0"/>
              </a:rPr>
              <a:t>de part de </a:t>
            </a:r>
            <a:r>
              <a:rPr lang="fr-FR" dirty="0" smtClean="0">
                <a:cs typeface="Calibri" panose="020F0502020204030204" pitchFamily="34" charset="0"/>
              </a:rPr>
              <a:t>marché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255447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980814"/>
              </p:ext>
            </p:extLst>
          </p:nvPr>
        </p:nvGraphicFramePr>
        <p:xfrm>
          <a:off x="6083929" y="1763597"/>
          <a:ext cx="593489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2207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758946" y="2812319"/>
            <a:ext cx="4674107" cy="1233361"/>
          </a:xfrm>
        </p:spPr>
        <p:txBody>
          <a:bodyPr>
            <a:normAutofit/>
          </a:bodyPr>
          <a:lstStyle/>
          <a:p>
            <a:r>
              <a:rPr lang="fr-FR" dirty="0" smtClean="0"/>
              <a:t>1803/1804/1805 – Produits du cacao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16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Produits d’épicerie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1803/1804/1805 – Produits du </a:t>
            </a:r>
            <a:r>
              <a:rPr lang="fr-FR" dirty="0" smtClean="0"/>
              <a:t>cacao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3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de 18 % en 2024. Les Pays-Bas dominent le marché.</a:t>
            </a:r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106393"/>
              </p:ext>
            </p:extLst>
          </p:nvPr>
        </p:nvGraphicFramePr>
        <p:xfrm>
          <a:off x="166797" y="1763597"/>
          <a:ext cx="5935239" cy="395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362717"/>
              </p:ext>
            </p:extLst>
          </p:nvPr>
        </p:nvGraphicFramePr>
        <p:xfrm>
          <a:off x="6102036" y="1763597"/>
          <a:ext cx="5916789" cy="395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1841843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409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BONNAMY Marie</cp:lastModifiedBy>
  <cp:revision>57</cp:revision>
  <dcterms:created xsi:type="dcterms:W3CDTF">2025-04-03T15:40:27Z</dcterms:created>
  <dcterms:modified xsi:type="dcterms:W3CDTF">2025-08-26T15:27:30Z</dcterms:modified>
</cp:coreProperties>
</file>