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A6-4C66-9F1C-52DD4E7257AF}"/>
              </c:ext>
            </c:extLst>
          </c:dPt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A6-4C66-9F1C-52DD4E7257AF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A6-4C66-9F1C-52DD4E7257AF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A6-4C66-9F1C-52DD4E7257AF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A6-4C66-9F1C-52DD4E7257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A6-4C66-9F1C-52DD4E7257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A6-4C66-9F1C-52DD4E7257AF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3A6-4C66-9F1C-52DD4E7257A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3A6-4C66-9F1C-52DD4E7257AF}"/>
              </c:ext>
            </c:extLst>
          </c:dPt>
          <c:dLbls>
            <c:dLbl>
              <c:idx val="0"/>
              <c:layout>
                <c:manualLayout>
                  <c:x val="-0.216777317119172"/>
                  <c:y val="-9.31692830750175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814212696285973"/>
                      <c:h val="0.287020411725831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A6-4C66-9F1C-52DD4E7257AF}"/>
                </c:ext>
              </c:extLst>
            </c:dLbl>
            <c:dLbl>
              <c:idx val="1"/>
              <c:layout>
                <c:manualLayout>
                  <c:x val="0.22214309229538906"/>
                  <c:y val="-0.206328684480687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594747590555694"/>
                      <c:h val="0.24000844773625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3A6-4C66-9F1C-52DD4E7257AF}"/>
                </c:ext>
              </c:extLst>
            </c:dLbl>
            <c:dLbl>
              <c:idx val="2"/>
              <c:layout>
                <c:manualLayout>
                  <c:x val="-5.3657751762171265E-3"/>
                  <c:y val="2.44328430944691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067999159052055"/>
                      <c:h val="0.121241380815222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3A6-4C66-9F1C-52DD4E7257AF}"/>
                </c:ext>
              </c:extLst>
            </c:dLbl>
            <c:dLbl>
              <c:idx val="3"/>
              <c:layout>
                <c:manualLayout>
                  <c:x val="4.9193812337427437E-2"/>
                  <c:y val="1.76233983410301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3A6-4C66-9F1C-52DD4E7257AF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3A6-4C66-9F1C-52DD4E7257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laits compo.'!$C$20:$C$26</c:f>
              <c:strCache>
                <c:ptCount val="5"/>
                <c:pt idx="0">
                  <c:v>0402 - Lait concentré</c:v>
                </c:pt>
                <c:pt idx="1">
                  <c:v>190110 - Préparations alimentaires à base de lait</c:v>
                </c:pt>
                <c:pt idx="2">
                  <c:v>0405 - Beurre</c:v>
                </c:pt>
                <c:pt idx="3">
                  <c:v>0406 - Fromages</c:v>
                </c:pt>
                <c:pt idx="4">
                  <c:v>Autres</c:v>
                </c:pt>
              </c:strCache>
            </c:strRef>
          </c:cat>
          <c:val>
            <c:numRef>
              <c:f>'Import. TBB laits compo.'!$M$20:$M$26</c:f>
              <c:numCache>
                <c:formatCode>0%</c:formatCode>
                <c:ptCount val="5"/>
                <c:pt idx="0">
                  <c:v>0.4990952364556982</c:v>
                </c:pt>
                <c:pt idx="1">
                  <c:v>0.30717398134476565</c:v>
                </c:pt>
                <c:pt idx="2">
                  <c:v>6.4241640141454975E-2</c:v>
                </c:pt>
                <c:pt idx="3">
                  <c:v>5.3190026560788896E-2</c:v>
                </c:pt>
                <c:pt idx="4">
                  <c:v>7.6299115497292277E-2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E3A6-4C66-9F1C-52DD4E725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27-4FA5-BDEF-CA0FD198ECC2}"/>
              </c:ext>
            </c:extLst>
          </c:dPt>
          <c:dPt>
            <c:idx val="1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27-4FA5-BDEF-CA0FD198ECC2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27-4FA5-BDEF-CA0FD198ECC2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27-4FA5-BDEF-CA0FD198ECC2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927-4FA5-BDEF-CA0FD198EC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927-4FA5-BDEF-CA0FD198EC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927-4FA5-BDEF-CA0FD198EC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927-4FA5-BDEF-CA0FD198EC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927-4FA5-BDEF-CA0FD198ECC2}"/>
              </c:ext>
            </c:extLst>
          </c:dPt>
          <c:dLbls>
            <c:dLbl>
              <c:idx val="0"/>
              <c:layout>
                <c:manualLayout>
                  <c:x val="-0.23738891127999548"/>
                  <c:y val="3.63824059572630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444036087574236"/>
                      <c:h val="0.259802891400637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927-4FA5-BDEF-CA0FD198ECC2}"/>
                </c:ext>
              </c:extLst>
            </c:dLbl>
            <c:dLbl>
              <c:idx val="1"/>
              <c:layout>
                <c:manualLayout>
                  <c:x val="0.18476246256042228"/>
                  <c:y val="-0.210072701947472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927-4FA5-BDEF-CA0FD198ECC2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927-4FA5-BDEF-CA0FD198ECC2}"/>
                </c:ext>
              </c:extLst>
            </c:dLbl>
            <c:dLbl>
              <c:idx val="3"/>
              <c:layout>
                <c:manualLayout>
                  <c:x val="2.4859997546713541E-2"/>
                  <c:y val="7.942480594500192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927-4FA5-BDEF-CA0FD198ECC2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927-4FA5-BDEF-CA0FD198EC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laits compo.'!$C$46:$C$52</c:f>
              <c:strCache>
                <c:ptCount val="5"/>
                <c:pt idx="0">
                  <c:v>190110 - Préparations alimentaires à base de lait</c:v>
                </c:pt>
                <c:pt idx="1">
                  <c:v>0402 - Lait concentré</c:v>
                </c:pt>
                <c:pt idx="2">
                  <c:v>0406 - Fromages</c:v>
                </c:pt>
                <c:pt idx="3">
                  <c:v>0401 - Lait</c:v>
                </c:pt>
                <c:pt idx="4">
                  <c:v>Autres</c:v>
                </c:pt>
              </c:strCache>
            </c:strRef>
          </c:cat>
          <c:val>
            <c:numRef>
              <c:f>'Import. TBB laits compo.'!$M$46:$M$52</c:f>
              <c:numCache>
                <c:formatCode>0%</c:formatCode>
                <c:ptCount val="5"/>
                <c:pt idx="0">
                  <c:v>0.46695248143403129</c:v>
                </c:pt>
                <c:pt idx="1">
                  <c:v>0.34494177854654429</c:v>
                </c:pt>
                <c:pt idx="2">
                  <c:v>8.0406594256009892E-2</c:v>
                </c:pt>
                <c:pt idx="3">
                  <c:v>5.3641141080892588E-2</c:v>
                </c:pt>
                <c:pt idx="4">
                  <c:v>5.4058004682521997E-2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6927-4FA5-BDEF-CA0FD198EC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24156830</c:v>
                </c:pt>
                <c:pt idx="1">
                  <c:v>29353959</c:v>
                </c:pt>
                <c:pt idx="2">
                  <c:v>28802349</c:v>
                </c:pt>
                <c:pt idx="3">
                  <c:v>25354608</c:v>
                </c:pt>
                <c:pt idx="4">
                  <c:v>31699116</c:v>
                </c:pt>
                <c:pt idx="5">
                  <c:v>32555645</c:v>
                </c:pt>
                <c:pt idx="6">
                  <c:v>36513829</c:v>
                </c:pt>
                <c:pt idx="7">
                  <c:v>39907294</c:v>
                </c:pt>
                <c:pt idx="8">
                  <c:v>37499795</c:v>
                </c:pt>
                <c:pt idx="9">
                  <c:v>42990081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1-449C-BA04-84537B3F0AE6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10623414</c:v>
                </c:pt>
                <c:pt idx="1">
                  <c:v>9809015</c:v>
                </c:pt>
                <c:pt idx="2">
                  <c:v>13515147</c:v>
                </c:pt>
                <c:pt idx="3">
                  <c:v>12834815</c:v>
                </c:pt>
                <c:pt idx="4">
                  <c:v>11859532</c:v>
                </c:pt>
                <c:pt idx="5">
                  <c:v>10412058</c:v>
                </c:pt>
                <c:pt idx="6">
                  <c:v>9756678</c:v>
                </c:pt>
                <c:pt idx="7">
                  <c:v>16919127</c:v>
                </c:pt>
                <c:pt idx="8">
                  <c:v>18713834</c:v>
                </c:pt>
                <c:pt idx="9">
                  <c:v>17037191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61-449C-BA04-84537B3F0AE6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23105896</c:v>
                </c:pt>
                <c:pt idx="1">
                  <c:v>10780212</c:v>
                </c:pt>
                <c:pt idx="2">
                  <c:v>11222329</c:v>
                </c:pt>
                <c:pt idx="3">
                  <c:v>12784416</c:v>
                </c:pt>
                <c:pt idx="4">
                  <c:v>11917431</c:v>
                </c:pt>
                <c:pt idx="5">
                  <c:v>15822255</c:v>
                </c:pt>
                <c:pt idx="6">
                  <c:v>27287102</c:v>
                </c:pt>
                <c:pt idx="7">
                  <c:v>21586225</c:v>
                </c:pt>
                <c:pt idx="8">
                  <c:v>15035689</c:v>
                </c:pt>
                <c:pt idx="9">
                  <c:v>10195104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61-449C-BA04-84537B3F0AE6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8717970</c:v>
                </c:pt>
                <c:pt idx="1">
                  <c:v>11690315</c:v>
                </c:pt>
                <c:pt idx="2">
                  <c:v>13842071</c:v>
                </c:pt>
                <c:pt idx="3">
                  <c:v>9051327</c:v>
                </c:pt>
                <c:pt idx="4">
                  <c:v>6038461</c:v>
                </c:pt>
                <c:pt idx="5">
                  <c:v>10761778</c:v>
                </c:pt>
                <c:pt idx="6">
                  <c:v>15408771</c:v>
                </c:pt>
                <c:pt idx="7">
                  <c:v>6201077</c:v>
                </c:pt>
                <c:pt idx="8">
                  <c:v>12378576</c:v>
                </c:pt>
                <c:pt idx="9">
                  <c:v>6397989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61-449C-BA04-84537B3F0AE6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505224</c:v>
                </c:pt>
                <c:pt idx="1">
                  <c:v>11213</c:v>
                </c:pt>
                <c:pt idx="2">
                  <c:v>102750</c:v>
                </c:pt>
                <c:pt idx="3">
                  <c:v>552335</c:v>
                </c:pt>
                <c:pt idx="4">
                  <c:v>0</c:v>
                </c:pt>
                <c:pt idx="5">
                  <c:v>206855</c:v>
                </c:pt>
                <c:pt idx="6">
                  <c:v>348683</c:v>
                </c:pt>
                <c:pt idx="7">
                  <c:v>532890</c:v>
                </c:pt>
                <c:pt idx="8">
                  <c:v>1214646</c:v>
                </c:pt>
                <c:pt idx="9">
                  <c:v>4979324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61-449C-BA04-84537B3F0AE6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350975</c:v>
                </c:pt>
                <c:pt idx="1">
                  <c:v>144504</c:v>
                </c:pt>
                <c:pt idx="2">
                  <c:v>95087</c:v>
                </c:pt>
                <c:pt idx="3">
                  <c:v>17518</c:v>
                </c:pt>
                <c:pt idx="4">
                  <c:v>86519</c:v>
                </c:pt>
                <c:pt idx="5">
                  <c:v>272111</c:v>
                </c:pt>
                <c:pt idx="6">
                  <c:v>30064</c:v>
                </c:pt>
                <c:pt idx="7">
                  <c:v>3851947</c:v>
                </c:pt>
                <c:pt idx="8">
                  <c:v>2971687</c:v>
                </c:pt>
                <c:pt idx="9">
                  <c:v>4520623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61-449C-BA04-84537B3F0AE6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155391</c:v>
                </c:pt>
                <c:pt idx="3">
                  <c:v>1043758</c:v>
                </c:pt>
                <c:pt idx="4">
                  <c:v>2276226</c:v>
                </c:pt>
                <c:pt idx="5">
                  <c:v>2495230</c:v>
                </c:pt>
                <c:pt idx="6">
                  <c:v>2735271</c:v>
                </c:pt>
                <c:pt idx="7">
                  <c:v>3842332</c:v>
                </c:pt>
                <c:pt idx="8">
                  <c:v>3552243</c:v>
                </c:pt>
                <c:pt idx="9">
                  <c:v>3727865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61-449C-BA04-84537B3F0AE6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730410</c:v>
                </c:pt>
                <c:pt idx="1">
                  <c:v>1128160</c:v>
                </c:pt>
                <c:pt idx="2">
                  <c:v>1353364</c:v>
                </c:pt>
                <c:pt idx="3">
                  <c:v>2093805</c:v>
                </c:pt>
                <c:pt idx="4">
                  <c:v>1690103</c:v>
                </c:pt>
                <c:pt idx="5">
                  <c:v>1546267</c:v>
                </c:pt>
                <c:pt idx="6">
                  <c:v>1129340</c:v>
                </c:pt>
                <c:pt idx="7">
                  <c:v>1580914</c:v>
                </c:pt>
                <c:pt idx="8">
                  <c:v>2291923</c:v>
                </c:pt>
                <c:pt idx="9">
                  <c:v>2905427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061-449C-BA04-84537B3F0AE6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1767995</c:v>
                </c:pt>
                <c:pt idx="1">
                  <c:v>2305445</c:v>
                </c:pt>
                <c:pt idx="2">
                  <c:v>2578039</c:v>
                </c:pt>
                <c:pt idx="3">
                  <c:v>3212660</c:v>
                </c:pt>
                <c:pt idx="4">
                  <c:v>5115757</c:v>
                </c:pt>
                <c:pt idx="5">
                  <c:v>5382583</c:v>
                </c:pt>
                <c:pt idx="6">
                  <c:v>10234692</c:v>
                </c:pt>
                <c:pt idx="7">
                  <c:v>4355030</c:v>
                </c:pt>
                <c:pt idx="8">
                  <c:v>3571334</c:v>
                </c:pt>
                <c:pt idx="9">
                  <c:v>2458739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061-449C-BA04-84537B3F0AE6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1071908</c:v>
                </c:pt>
                <c:pt idx="1">
                  <c:v>209826</c:v>
                </c:pt>
                <c:pt idx="2">
                  <c:v>310818</c:v>
                </c:pt>
                <c:pt idx="3">
                  <c:v>278622</c:v>
                </c:pt>
                <c:pt idx="4">
                  <c:v>578628</c:v>
                </c:pt>
                <c:pt idx="5">
                  <c:v>3019842</c:v>
                </c:pt>
                <c:pt idx="6">
                  <c:v>2391983</c:v>
                </c:pt>
                <c:pt idx="7">
                  <c:v>1904867</c:v>
                </c:pt>
                <c:pt idx="8">
                  <c:v>4115658</c:v>
                </c:pt>
                <c:pt idx="9">
                  <c:v>2112681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061-449C-BA04-84537B3F0AE6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19789342</c:v>
                </c:pt>
                <c:pt idx="1">
                  <c:v>12796853</c:v>
                </c:pt>
                <c:pt idx="2">
                  <c:v>12357181</c:v>
                </c:pt>
                <c:pt idx="3">
                  <c:v>12984058</c:v>
                </c:pt>
                <c:pt idx="4">
                  <c:v>12775084</c:v>
                </c:pt>
                <c:pt idx="5">
                  <c:v>11724225</c:v>
                </c:pt>
                <c:pt idx="6">
                  <c:v>11744216</c:v>
                </c:pt>
                <c:pt idx="7">
                  <c:v>31162431</c:v>
                </c:pt>
                <c:pt idx="8">
                  <c:v>24273634</c:v>
                </c:pt>
                <c:pt idx="9">
                  <c:v>26490199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061-449C-BA04-84537B3F0A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720096"/>
        <c:axId val="467721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90819964</c:v>
                      </c:pt>
                      <c:pt idx="1">
                        <c:v>78229502</c:v>
                      </c:pt>
                      <c:pt idx="2">
                        <c:v>84334526</c:v>
                      </c:pt>
                      <c:pt idx="3">
                        <c:v>80207922</c:v>
                      </c:pt>
                      <c:pt idx="4">
                        <c:v>84036857</c:v>
                      </c:pt>
                      <c:pt idx="5">
                        <c:v>94198849</c:v>
                      </c:pt>
                      <c:pt idx="6">
                        <c:v>117580629</c:v>
                      </c:pt>
                      <c:pt idx="7">
                        <c:v>131844134</c:v>
                      </c:pt>
                      <c:pt idx="8">
                        <c:v>125619019</c:v>
                      </c:pt>
                      <c:pt idx="9">
                        <c:v>123815223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061-449C-BA04-84537B3F0AE6}"/>
                  </c:ext>
                </c:extLst>
              </c15:ser>
            </c15:filteredBarSeries>
          </c:ext>
        </c:extLst>
      </c:barChart>
      <c:catAx>
        <c:axId val="46772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21664"/>
        <c:crosses val="autoZero"/>
        <c:auto val="1"/>
        <c:lblAlgn val="ctr"/>
        <c:lblOffset val="100"/>
        <c:noMultiLvlLbl val="0"/>
      </c:catAx>
      <c:valAx>
        <c:axId val="46772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2009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37109936598671"/>
          <c:y val="0.69291872274500799"/>
          <c:w val="0.87348575966668007"/>
          <c:h val="0.287562194662120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0.26598590151390061</c:v>
                </c:pt>
                <c:pt idx="1">
                  <c:v>0.37522875960529573</c:v>
                </c:pt>
                <c:pt idx="2">
                  <c:v>0.34152500009308168</c:v>
                </c:pt>
                <c:pt idx="3">
                  <c:v>0.31611101955739485</c:v>
                </c:pt>
                <c:pt idx="4">
                  <c:v>0.37720492093130042</c:v>
                </c:pt>
                <c:pt idx="5">
                  <c:v>0.34560554980878799</c:v>
                </c:pt>
                <c:pt idx="6">
                  <c:v>0.31054289563291926</c:v>
                </c:pt>
                <c:pt idx="7">
                  <c:v>0.30268539668211558</c:v>
                </c:pt>
                <c:pt idx="8">
                  <c:v>0.29852004337018423</c:v>
                </c:pt>
                <c:pt idx="9">
                  <c:v>0.34721159449028333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61-4470-9AE9-624100CB2CBE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0.11697223310945157</c:v>
                </c:pt>
                <c:pt idx="1">
                  <c:v>0.12538767024235947</c:v>
                </c:pt>
                <c:pt idx="2">
                  <c:v>0.16025639368625846</c:v>
                </c:pt>
                <c:pt idx="3">
                  <c:v>0.1600192933560852</c:v>
                </c:pt>
                <c:pt idx="4">
                  <c:v>0.14112298369273854</c:v>
                </c:pt>
                <c:pt idx="5">
                  <c:v>0.11053275183861323</c:v>
                </c:pt>
                <c:pt idx="6">
                  <c:v>8.2978617166608287E-2</c:v>
                </c:pt>
                <c:pt idx="7">
                  <c:v>0.12832673314081611</c:v>
                </c:pt>
                <c:pt idx="8">
                  <c:v>0.1489729353801115</c:v>
                </c:pt>
                <c:pt idx="9">
                  <c:v>0.13760174708080927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61-4470-9AE9-624100CB2CBE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0.25441428274514621</c:v>
                </c:pt>
                <c:pt idx="1">
                  <c:v>0.13780238560127867</c:v>
                </c:pt>
                <c:pt idx="2">
                  <c:v>0.13306921295792901</c:v>
                </c:pt>
                <c:pt idx="3">
                  <c:v>0.15939093896485687</c:v>
                </c:pt>
                <c:pt idx="4">
                  <c:v>0.14181195519960962</c:v>
                </c:pt>
                <c:pt idx="5">
                  <c:v>0.16796654277591014</c:v>
                </c:pt>
                <c:pt idx="6">
                  <c:v>0.23207140693217418</c:v>
                </c:pt>
                <c:pt idx="7">
                  <c:v>0.16372533494740085</c:v>
                </c:pt>
                <c:pt idx="8">
                  <c:v>0.11969277518398706</c:v>
                </c:pt>
                <c:pt idx="9">
                  <c:v>8.2341280441743422E-2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61-4470-9AE9-624100CB2CBE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9.5991779957102827E-2</c:v>
                </c:pt>
                <c:pt idx="1">
                  <c:v>0.14943614239037339</c:v>
                </c:pt>
                <c:pt idx="2">
                  <c:v>0.16413290803341921</c:v>
                </c:pt>
                <c:pt idx="3">
                  <c:v>0.11284829196796795</c:v>
                </c:pt>
                <c:pt idx="4">
                  <c:v>7.1854912422533848E-2</c:v>
                </c:pt>
                <c:pt idx="5">
                  <c:v>0.11424532374063297</c:v>
                </c:pt>
                <c:pt idx="6">
                  <c:v>0.13104855052272257</c:v>
                </c:pt>
                <c:pt idx="7">
                  <c:v>4.7033393233862041E-2</c:v>
                </c:pt>
                <c:pt idx="8">
                  <c:v>9.8540619872218557E-2</c:v>
                </c:pt>
                <c:pt idx="9">
                  <c:v>5.1673686360844337E-2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61-4470-9AE9-624100CB2CBE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5.5629178624206459E-3</c:v>
                </c:pt>
                <c:pt idx="1">
                  <c:v>1.4333467187353435E-4</c:v>
                </c:pt>
                <c:pt idx="2">
                  <c:v>1.2183622162054957E-3</c:v>
                </c:pt>
                <c:pt idx="3">
                  <c:v>6.8862898604953263E-3</c:v>
                </c:pt>
                <c:pt idx="4">
                  <c:v>0</c:v>
                </c:pt>
                <c:pt idx="5">
                  <c:v>2.195939782661251E-3</c:v>
                </c:pt>
                <c:pt idx="6">
                  <c:v>2.9654799686434745E-3</c:v>
                </c:pt>
                <c:pt idx="7">
                  <c:v>4.0418180455415635E-3</c:v>
                </c:pt>
                <c:pt idx="8">
                  <c:v>9.6692842347383713E-3</c:v>
                </c:pt>
                <c:pt idx="9">
                  <c:v>4.0215765714043096E-2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61-4470-9AE9-624100CB2CBE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3.8645137538261963E-3</c:v>
                </c:pt>
                <c:pt idx="1">
                  <c:v>1.8471803642569526E-3</c:v>
                </c:pt>
                <c:pt idx="2">
                  <c:v>1.1274978885871725E-3</c:v>
                </c:pt>
                <c:pt idx="3">
                  <c:v>2.184073538272192E-4</c:v>
                </c:pt>
                <c:pt idx="4">
                  <c:v>1.0295363616466522E-3</c:v>
                </c:pt>
                <c:pt idx="5">
                  <c:v>2.8886871006247646E-3</c:v>
                </c:pt>
                <c:pt idx="6">
                  <c:v>2.556883753360428E-4</c:v>
                </c:pt>
                <c:pt idx="7">
                  <c:v>2.9215914907522546E-2</c:v>
                </c:pt>
                <c:pt idx="8">
                  <c:v>2.3656346177962112E-2</c:v>
                </c:pt>
                <c:pt idx="9">
                  <c:v>3.6511043557220749E-2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61-4470-9AE9-624100CB2CBE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1.8425549697166734E-3</c:v>
                </c:pt>
                <c:pt idx="3">
                  <c:v>1.3013153488753891E-2</c:v>
                </c:pt>
                <c:pt idx="4">
                  <c:v>2.708604392475078E-2</c:v>
                </c:pt>
                <c:pt idx="5">
                  <c:v>2.6488964849241417E-2</c:v>
                </c:pt>
                <c:pt idx="6">
                  <c:v>2.3262938999926597E-2</c:v>
                </c:pt>
                <c:pt idx="7">
                  <c:v>2.9142987885983612E-2</c:v>
                </c:pt>
                <c:pt idx="8">
                  <c:v>2.8277907503799247E-2</c:v>
                </c:pt>
                <c:pt idx="9">
                  <c:v>3.0108292903530932E-2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61-4470-9AE9-624100CB2CBE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8.0423947316253068E-3</c:v>
                </c:pt>
                <c:pt idx="1">
                  <c:v>1.442115789002466E-2</c:v>
                </c:pt>
                <c:pt idx="2">
                  <c:v>1.6047567517009583E-2</c:v>
                </c:pt>
                <c:pt idx="3">
                  <c:v>2.6104715691300417E-2</c:v>
                </c:pt>
                <c:pt idx="4">
                  <c:v>2.0111449432241378E-2</c:v>
                </c:pt>
                <c:pt idx="5">
                  <c:v>1.6414924560277801E-2</c:v>
                </c:pt>
                <c:pt idx="6">
                  <c:v>9.6048133914983565E-3</c:v>
                </c:pt>
                <c:pt idx="7">
                  <c:v>1.1990779961435372E-2</c:v>
                </c:pt>
                <c:pt idx="8">
                  <c:v>1.8245031829137275E-2</c:v>
                </c:pt>
                <c:pt idx="9">
                  <c:v>2.3465830207324345E-2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61-4470-9AE9-624100CB2CBE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1.9467030398734798E-2</c:v>
                </c:pt>
                <c:pt idx="1">
                  <c:v>2.9470275804644647E-2</c:v>
                </c:pt>
                <c:pt idx="2">
                  <c:v>3.0569200092498295E-2</c:v>
                </c:pt>
                <c:pt idx="3">
                  <c:v>4.0054148267299583E-2</c:v>
                </c:pt>
                <c:pt idx="4">
                  <c:v>6.0875158622364943E-2</c:v>
                </c:pt>
                <c:pt idx="5">
                  <c:v>5.7140645104909932E-2</c:v>
                </c:pt>
                <c:pt idx="6">
                  <c:v>8.7044031717163212E-2</c:v>
                </c:pt>
                <c:pt idx="7">
                  <c:v>3.3031655393936599E-2</c:v>
                </c:pt>
                <c:pt idx="8">
                  <c:v>2.8429882898544208E-2</c:v>
                </c:pt>
                <c:pt idx="9">
                  <c:v>1.9858131661241687E-2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61-4470-9AE9-624100CB2CBE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1.1802559181811612E-2</c:v>
                </c:pt>
                <c:pt idx="1">
                  <c:v>2.6821850406257221E-3</c:v>
                </c:pt>
                <c:pt idx="2">
                  <c:v>3.6855368108667619E-3</c:v>
                </c:pt>
                <c:pt idx="3">
                  <c:v>3.4737466456243563E-3</c:v>
                </c:pt>
                <c:pt idx="4">
                  <c:v>6.8854074349782024E-3</c:v>
                </c:pt>
                <c:pt idx="5">
                  <c:v>3.2058162409181877E-2</c:v>
                </c:pt>
                <c:pt idx="6">
                  <c:v>2.0343342439510168E-2</c:v>
                </c:pt>
                <c:pt idx="7">
                  <c:v>1.444787069555935E-2</c:v>
                </c:pt>
                <c:pt idx="8">
                  <c:v>3.2763016562006426E-2</c:v>
                </c:pt>
                <c:pt idx="9">
                  <c:v>1.7063176472250103E-2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761-4470-9AE9-624100CB2CBE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0.21789638674598022</c:v>
                </c:pt>
                <c:pt idx="1">
                  <c:v>0.16358090838926725</c:v>
                </c:pt>
                <c:pt idx="2">
                  <c:v>0.14652576573442769</c:v>
                </c:pt>
                <c:pt idx="3">
                  <c:v>0.16187999484639434</c:v>
                </c:pt>
                <c:pt idx="4">
                  <c:v>0.15201763197783563</c:v>
                </c:pt>
                <c:pt idx="5">
                  <c:v>0.12446250802915862</c:v>
                </c:pt>
                <c:pt idx="6">
                  <c:v>9.9882234853497856E-2</c:v>
                </c:pt>
                <c:pt idx="7">
                  <c:v>0.23635811510582641</c:v>
                </c:pt>
                <c:pt idx="8">
                  <c:v>0.19323215698731097</c:v>
                </c:pt>
                <c:pt idx="9">
                  <c:v>0.21394945111070873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61-4470-9AE9-624100CB2C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725584"/>
        <c:axId val="467720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0.78210361325401978</c:v>
                      </c:pt>
                      <c:pt idx="1">
                        <c:v>0.83641909161073269</c:v>
                      </c:pt>
                      <c:pt idx="2">
                        <c:v>0.85347423426557234</c:v>
                      </c:pt>
                      <c:pt idx="3">
                        <c:v>0.83812000515360574</c:v>
                      </c:pt>
                      <c:pt idx="4">
                        <c:v>0.84798236802216442</c:v>
                      </c:pt>
                      <c:pt idx="5">
                        <c:v>0.87553749197084152</c:v>
                      </c:pt>
                      <c:pt idx="6">
                        <c:v>0.90011776514650221</c:v>
                      </c:pt>
                      <c:pt idx="7">
                        <c:v>0.76364188489417351</c:v>
                      </c:pt>
                      <c:pt idx="8">
                        <c:v>0.80676784301268878</c:v>
                      </c:pt>
                      <c:pt idx="9">
                        <c:v>0.78605054888929127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761-4470-9AE9-624100CB2CBE}"/>
                  </c:ext>
                </c:extLst>
              </c15:ser>
            </c15:filteredBarSeries>
          </c:ext>
        </c:extLst>
      </c:barChart>
      <c:catAx>
        <c:axId val="46772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20880"/>
        <c:crosses val="autoZero"/>
        <c:auto val="1"/>
        <c:lblAlgn val="ctr"/>
        <c:lblOffset val="100"/>
        <c:noMultiLvlLbl val="0"/>
      </c:catAx>
      <c:valAx>
        <c:axId val="467720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2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65010641072015"/>
          <c:y val="0.69291864408429482"/>
          <c:w val="0.87462411359449543"/>
          <c:h val="0.2875622683229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1957</c:v>
                </c:pt>
                <c:pt idx="1">
                  <c:v>2696</c:v>
                </c:pt>
                <c:pt idx="2">
                  <c:v>2280</c:v>
                </c:pt>
                <c:pt idx="3">
                  <c:v>1678</c:v>
                </c:pt>
                <c:pt idx="4">
                  <c:v>2827</c:v>
                </c:pt>
                <c:pt idx="5">
                  <c:v>2587</c:v>
                </c:pt>
                <c:pt idx="6">
                  <c:v>2883</c:v>
                </c:pt>
                <c:pt idx="7">
                  <c:v>3039</c:v>
                </c:pt>
                <c:pt idx="8">
                  <c:v>2136</c:v>
                </c:pt>
                <c:pt idx="9">
                  <c:v>4154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FD-4B15-B1BD-15A1F6A9E8D5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4077</c:v>
                </c:pt>
                <c:pt idx="1">
                  <c:v>3272</c:v>
                </c:pt>
                <c:pt idx="2">
                  <c:v>2887</c:v>
                </c:pt>
                <c:pt idx="3">
                  <c:v>3237</c:v>
                </c:pt>
                <c:pt idx="4">
                  <c:v>2893</c:v>
                </c:pt>
                <c:pt idx="5">
                  <c:v>1881</c:v>
                </c:pt>
                <c:pt idx="6">
                  <c:v>2258</c:v>
                </c:pt>
                <c:pt idx="7">
                  <c:v>2964</c:v>
                </c:pt>
                <c:pt idx="8">
                  <c:v>4234</c:v>
                </c:pt>
                <c:pt idx="9">
                  <c:v>3663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FD-4B15-B1BD-15A1F6A9E8D5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9110</c:v>
                </c:pt>
                <c:pt idx="1">
                  <c:v>3481</c:v>
                </c:pt>
                <c:pt idx="2">
                  <c:v>2809</c:v>
                </c:pt>
                <c:pt idx="3">
                  <c:v>2416</c:v>
                </c:pt>
                <c:pt idx="4">
                  <c:v>2675</c:v>
                </c:pt>
                <c:pt idx="5">
                  <c:v>4024</c:v>
                </c:pt>
                <c:pt idx="6">
                  <c:v>7766</c:v>
                </c:pt>
                <c:pt idx="7">
                  <c:v>4266</c:v>
                </c:pt>
                <c:pt idx="8">
                  <c:v>3317</c:v>
                </c:pt>
                <c:pt idx="9">
                  <c:v>2545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FD-4B15-B1BD-15A1F6A9E8D5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3456</c:v>
                </c:pt>
                <c:pt idx="1">
                  <c:v>4632</c:v>
                </c:pt>
                <c:pt idx="2">
                  <c:v>4414</c:v>
                </c:pt>
                <c:pt idx="3">
                  <c:v>2931</c:v>
                </c:pt>
                <c:pt idx="4">
                  <c:v>2021</c:v>
                </c:pt>
                <c:pt idx="5">
                  <c:v>3522</c:v>
                </c:pt>
                <c:pt idx="6">
                  <c:v>5009</c:v>
                </c:pt>
                <c:pt idx="7">
                  <c:v>1336</c:v>
                </c:pt>
                <c:pt idx="8">
                  <c:v>3710</c:v>
                </c:pt>
                <c:pt idx="9">
                  <c:v>2405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FD-4B15-B1BD-15A1F6A9E8D5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337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3880</c:v>
                </c:pt>
                <c:pt idx="8">
                  <c:v>2670</c:v>
                </c:pt>
                <c:pt idx="9">
                  <c:v>1485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FD-4B15-B1BD-15A1F6A9E8D5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150</c:v>
                </c:pt>
                <c:pt idx="1">
                  <c:v>75</c:v>
                </c:pt>
                <c:pt idx="2">
                  <c:v>0</c:v>
                </c:pt>
                <c:pt idx="3">
                  <c:v>0</c:v>
                </c:pt>
                <c:pt idx="4">
                  <c:v>25</c:v>
                </c:pt>
                <c:pt idx="5">
                  <c:v>75</c:v>
                </c:pt>
                <c:pt idx="6">
                  <c:v>0</c:v>
                </c:pt>
                <c:pt idx="7">
                  <c:v>928</c:v>
                </c:pt>
                <c:pt idx="8">
                  <c:v>739</c:v>
                </c:pt>
                <c:pt idx="9">
                  <c:v>1261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FD-4B15-B1BD-15A1F6A9E8D5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Royaume 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793</c:v>
                </c:pt>
                <c:pt idx="1">
                  <c:v>223</c:v>
                </c:pt>
                <c:pt idx="2">
                  <c:v>0</c:v>
                </c:pt>
                <c:pt idx="3">
                  <c:v>52</c:v>
                </c:pt>
                <c:pt idx="4">
                  <c:v>10</c:v>
                </c:pt>
                <c:pt idx="5">
                  <c:v>9</c:v>
                </c:pt>
                <c:pt idx="6">
                  <c:v>0</c:v>
                </c:pt>
                <c:pt idx="7">
                  <c:v>0</c:v>
                </c:pt>
                <c:pt idx="8">
                  <c:v>154</c:v>
                </c:pt>
                <c:pt idx="9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FD-4B15-B1BD-15A1F6A9E8D5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236</c:v>
                </c:pt>
                <c:pt idx="1">
                  <c:v>16</c:v>
                </c:pt>
                <c:pt idx="2">
                  <c:v>58</c:v>
                </c:pt>
                <c:pt idx="3">
                  <c:v>22</c:v>
                </c:pt>
                <c:pt idx="4">
                  <c:v>137</c:v>
                </c:pt>
                <c:pt idx="5">
                  <c:v>548</c:v>
                </c:pt>
                <c:pt idx="6">
                  <c:v>283</c:v>
                </c:pt>
                <c:pt idx="7">
                  <c:v>83</c:v>
                </c:pt>
                <c:pt idx="8">
                  <c:v>313</c:v>
                </c:pt>
                <c:pt idx="9">
                  <c:v>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FD-4B15-B1BD-15A1F6A9E8D5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409</c:v>
                </c:pt>
                <c:pt idx="1">
                  <c:v>89</c:v>
                </c:pt>
                <c:pt idx="2">
                  <c:v>28</c:v>
                </c:pt>
                <c:pt idx="3">
                  <c:v>63</c:v>
                </c:pt>
                <c:pt idx="4">
                  <c:v>57</c:v>
                </c:pt>
                <c:pt idx="5">
                  <c:v>1</c:v>
                </c:pt>
                <c:pt idx="6">
                  <c:v>6</c:v>
                </c:pt>
                <c:pt idx="7">
                  <c:v>240</c:v>
                </c:pt>
                <c:pt idx="8">
                  <c:v>240</c:v>
                </c:pt>
                <c:pt idx="9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FD-4B15-B1BD-15A1F6A9E8D5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FD-4B15-B1BD-15A1F6A9E8D5}"/>
            </c:ext>
          </c:extLst>
        </c:ser>
        <c:ser>
          <c:idx val="12"/>
          <c:order val="12"/>
          <c:tx>
            <c:strRef>
              <c:f>'Import. 0402 - lait co.'!$C$17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2643</c:v>
                </c:pt>
                <c:pt idx="1">
                  <c:v>3436</c:v>
                </c:pt>
                <c:pt idx="2">
                  <c:v>2384</c:v>
                </c:pt>
                <c:pt idx="3">
                  <c:v>3951</c:v>
                </c:pt>
                <c:pt idx="4">
                  <c:v>2958</c:v>
                </c:pt>
                <c:pt idx="5">
                  <c:v>3418</c:v>
                </c:pt>
                <c:pt idx="6">
                  <c:v>4712</c:v>
                </c:pt>
                <c:pt idx="7">
                  <c:v>2016</c:v>
                </c:pt>
                <c:pt idx="8">
                  <c:v>718</c:v>
                </c:pt>
                <c:pt idx="9">
                  <c:v>1576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3FD-4B15-B1BD-15A1F6A9E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718528"/>
        <c:axId val="4677236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23168</c:v>
                      </c:pt>
                      <c:pt idx="1">
                        <c:v>17920</c:v>
                      </c:pt>
                      <c:pt idx="2">
                        <c:v>14860</c:v>
                      </c:pt>
                      <c:pt idx="3">
                        <c:v>14350</c:v>
                      </c:pt>
                      <c:pt idx="4">
                        <c:v>13612</c:v>
                      </c:pt>
                      <c:pt idx="5">
                        <c:v>16065</c:v>
                      </c:pt>
                      <c:pt idx="6">
                        <c:v>22917</c:v>
                      </c:pt>
                      <c:pt idx="7">
                        <c:v>18752</c:v>
                      </c:pt>
                      <c:pt idx="8">
                        <c:v>18231</c:v>
                      </c:pt>
                      <c:pt idx="9">
                        <c:v>18091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3FD-4B15-B1BD-15A1F6A9E8D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16340</c:v>
                      </c:pt>
                      <c:pt idx="1">
                        <c:v>11691</c:v>
                      </c:pt>
                      <c:pt idx="2">
                        <c:v>11201</c:v>
                      </c:pt>
                      <c:pt idx="3">
                        <c:v>8316</c:v>
                      </c:pt>
                      <c:pt idx="4">
                        <c:v>8304</c:v>
                      </c:pt>
                      <c:pt idx="5">
                        <c:v>11213</c:v>
                      </c:pt>
                      <c:pt idx="6">
                        <c:v>16436</c:v>
                      </c:pt>
                      <c:pt idx="7">
                        <c:v>9254</c:v>
                      </c:pt>
                      <c:pt idx="8">
                        <c:v>10077</c:v>
                      </c:pt>
                      <c:pt idx="9">
                        <c:v>10233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3FD-4B15-B1BD-15A1F6A9E8D5}"/>
                  </c:ext>
                </c:extLst>
              </c15:ser>
            </c15:filteredBarSeries>
          </c:ext>
        </c:extLst>
      </c:barChart>
      <c:catAx>
        <c:axId val="46771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23624"/>
        <c:crosses val="autoZero"/>
        <c:auto val="1"/>
        <c:lblAlgn val="ctr"/>
        <c:lblOffset val="100"/>
        <c:noMultiLvlLbl val="0"/>
      </c:catAx>
      <c:valAx>
        <c:axId val="467723624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1852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40357862559091"/>
          <c:y val="0.69291864408429482"/>
          <c:w val="0.87738620669608181"/>
          <c:h val="0.2875622683229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co.'!$D$36:$M$36</c:f>
              <c:numCache>
                <c:formatCode>0%</c:formatCode>
                <c:ptCount val="10"/>
                <c:pt idx="0">
                  <c:v>8.446995856353591E-2</c:v>
                </c:pt>
                <c:pt idx="1">
                  <c:v>0.15044642857142856</c:v>
                </c:pt>
                <c:pt idx="2">
                  <c:v>0.15343203230148048</c:v>
                </c:pt>
                <c:pt idx="3">
                  <c:v>0.11693379790940767</c:v>
                </c:pt>
                <c:pt idx="4">
                  <c:v>0.20768439612106965</c:v>
                </c:pt>
                <c:pt idx="5">
                  <c:v>0.1610333022097728</c:v>
                </c:pt>
                <c:pt idx="6">
                  <c:v>0.12580180651917791</c:v>
                </c:pt>
                <c:pt idx="7">
                  <c:v>0.1620627133105802</c:v>
                </c:pt>
                <c:pt idx="8">
                  <c:v>0.11716307388514069</c:v>
                </c:pt>
                <c:pt idx="9">
                  <c:v>0.22961693659830856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28-4486-A38D-B2CECE33E3B6}"/>
            </c:ext>
          </c:extLst>
        </c:ser>
        <c:ser>
          <c:idx val="2"/>
          <c:order val="2"/>
          <c:tx>
            <c:strRef>
              <c:f>'Import. 0402 - lait co.'!$C$37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co.'!$D$37:$M$37</c:f>
              <c:numCache>
                <c:formatCode>0%</c:formatCode>
                <c:ptCount val="10"/>
                <c:pt idx="0">
                  <c:v>0.17597548342541436</c:v>
                </c:pt>
                <c:pt idx="1">
                  <c:v>0.1825892857142857</c:v>
                </c:pt>
                <c:pt idx="2">
                  <c:v>0.19427994616419919</c:v>
                </c:pt>
                <c:pt idx="3">
                  <c:v>0.22557491289198606</c:v>
                </c:pt>
                <c:pt idx="4">
                  <c:v>0.21253305906553041</c:v>
                </c:pt>
                <c:pt idx="5">
                  <c:v>0.11708683473389356</c:v>
                </c:pt>
                <c:pt idx="6">
                  <c:v>9.8529475934895486E-2</c:v>
                </c:pt>
                <c:pt idx="7">
                  <c:v>0.15806313993174062</c:v>
                </c:pt>
                <c:pt idx="8">
                  <c:v>0.23224178596895398</c:v>
                </c:pt>
                <c:pt idx="9">
                  <c:v>0.20247636946548006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28-4486-A38D-B2CECE33E3B6}"/>
            </c:ext>
          </c:extLst>
        </c:ser>
        <c:ser>
          <c:idx val="3"/>
          <c:order val="3"/>
          <c:tx>
            <c:strRef>
              <c:f>'Import. 0402 - lait co.'!$C$38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0.39321477900552487</c:v>
                </c:pt>
                <c:pt idx="1">
                  <c:v>0.19425223214285714</c:v>
                </c:pt>
                <c:pt idx="2">
                  <c:v>0.18903095558546434</c:v>
                </c:pt>
                <c:pt idx="3">
                  <c:v>0.1683623693379791</c:v>
                </c:pt>
                <c:pt idx="4">
                  <c:v>0.19651777843079635</c:v>
                </c:pt>
                <c:pt idx="5">
                  <c:v>0.25048241518829756</c:v>
                </c:pt>
                <c:pt idx="6">
                  <c:v>0.33887507090805952</c:v>
                </c:pt>
                <c:pt idx="7">
                  <c:v>0.22749573378839591</c:v>
                </c:pt>
                <c:pt idx="8">
                  <c:v>0.18194284460534255</c:v>
                </c:pt>
                <c:pt idx="9">
                  <c:v>0.14067768503675862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28-4486-A38D-B2CECE33E3B6}"/>
            </c:ext>
          </c:extLst>
        </c:ser>
        <c:ser>
          <c:idx val="4"/>
          <c:order val="4"/>
          <c:tx>
            <c:strRef>
              <c:f>'Import. 0402 - lait co.'!$C$39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0.14917127071823205</c:v>
                </c:pt>
                <c:pt idx="1">
                  <c:v>0.25848214285714288</c:v>
                </c:pt>
                <c:pt idx="2">
                  <c:v>0.29703903095558548</c:v>
                </c:pt>
                <c:pt idx="3">
                  <c:v>0.20425087108013937</c:v>
                </c:pt>
                <c:pt idx="4">
                  <c:v>0.14847193652659418</c:v>
                </c:pt>
                <c:pt idx="5">
                  <c:v>0.219234360410831</c:v>
                </c:pt>
                <c:pt idx="6">
                  <c:v>0.21857136623467294</c:v>
                </c:pt>
                <c:pt idx="7">
                  <c:v>7.124573378839591E-2</c:v>
                </c:pt>
                <c:pt idx="8">
                  <c:v>0.20349953376117602</c:v>
                </c:pt>
                <c:pt idx="9">
                  <c:v>0.13293903045713337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28-4486-A38D-B2CECE33E3B6}"/>
            </c:ext>
          </c:extLst>
        </c:ser>
        <c:ser>
          <c:idx val="5"/>
          <c:order val="5"/>
          <c:tx>
            <c:strRef>
              <c:f>'Import. 0402 - lait co.'!$C$40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1.4545925414364641E-2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2.9385836027034972E-4</c:v>
                </c:pt>
                <c:pt idx="5">
                  <c:v>0</c:v>
                </c:pt>
                <c:pt idx="6">
                  <c:v>0</c:v>
                </c:pt>
                <c:pt idx="7">
                  <c:v>0.20691126279863481</c:v>
                </c:pt>
                <c:pt idx="8">
                  <c:v>0.14645384235642586</c:v>
                </c:pt>
                <c:pt idx="9">
                  <c:v>8.2085014648167601E-2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28-4486-A38D-B2CECE33E3B6}"/>
            </c:ext>
          </c:extLst>
        </c:ser>
        <c:ser>
          <c:idx val="6"/>
          <c:order val="6"/>
          <c:tx>
            <c:strRef>
              <c:f>'Import. 0402 - lait co.'!$C$41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6.4744475138121546E-3</c:v>
                </c:pt>
                <c:pt idx="1">
                  <c:v>4.185267857142857E-3</c:v>
                </c:pt>
                <c:pt idx="2">
                  <c:v>0</c:v>
                </c:pt>
                <c:pt idx="3">
                  <c:v>0</c:v>
                </c:pt>
                <c:pt idx="4">
                  <c:v>1.8366147516896856E-3</c:v>
                </c:pt>
                <c:pt idx="5">
                  <c:v>4.6685340802987861E-3</c:v>
                </c:pt>
                <c:pt idx="6">
                  <c:v>0</c:v>
                </c:pt>
                <c:pt idx="7">
                  <c:v>4.9488054607508533E-2</c:v>
                </c:pt>
                <c:pt idx="8">
                  <c:v>4.0535351873183037E-2</c:v>
                </c:pt>
                <c:pt idx="9">
                  <c:v>6.9703167320767229E-2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28-4486-A38D-B2CECE33E3B6}"/>
            </c:ext>
          </c:extLst>
        </c:ser>
        <c:ser>
          <c:idx val="7"/>
          <c:order val="7"/>
          <c:tx>
            <c:strRef>
              <c:f>'Import. 0402 - lait co.'!$C$42</c:f>
              <c:strCache>
                <c:ptCount val="1"/>
                <c:pt idx="0">
                  <c:v>Royaume 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3.422824585635359E-2</c:v>
                </c:pt>
                <c:pt idx="1">
                  <c:v>1.2444196428571428E-2</c:v>
                </c:pt>
                <c:pt idx="2">
                  <c:v>0</c:v>
                </c:pt>
                <c:pt idx="3">
                  <c:v>3.6236933797909408E-3</c:v>
                </c:pt>
                <c:pt idx="4">
                  <c:v>7.3464590067587418E-4</c:v>
                </c:pt>
                <c:pt idx="5">
                  <c:v>5.602240896358543E-4</c:v>
                </c:pt>
                <c:pt idx="6">
                  <c:v>0</c:v>
                </c:pt>
                <c:pt idx="7">
                  <c:v>0</c:v>
                </c:pt>
                <c:pt idx="8">
                  <c:v>8.4471504580110792E-3</c:v>
                </c:pt>
                <c:pt idx="9">
                  <c:v>1.8241114366259466E-2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28-4486-A38D-B2CECE33E3B6}"/>
            </c:ext>
          </c:extLst>
        </c:ser>
        <c:ser>
          <c:idx val="8"/>
          <c:order val="8"/>
          <c:tx>
            <c:strRef>
              <c:f>'Import. 0402 - lait co.'!$C$43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1.018646408839779E-2</c:v>
                </c:pt>
                <c:pt idx="1">
                  <c:v>8.9285714285714283E-4</c:v>
                </c:pt>
                <c:pt idx="2">
                  <c:v>3.9030955585464336E-3</c:v>
                </c:pt>
                <c:pt idx="3">
                  <c:v>1.5331010452961672E-3</c:v>
                </c:pt>
                <c:pt idx="4">
                  <c:v>1.0064648839259477E-2</c:v>
                </c:pt>
                <c:pt idx="5">
                  <c:v>3.4111422346716463E-2</c:v>
                </c:pt>
                <c:pt idx="6">
                  <c:v>1.2348911288563075E-2</c:v>
                </c:pt>
                <c:pt idx="7">
                  <c:v>4.4261945392491467E-3</c:v>
                </c:pt>
                <c:pt idx="8">
                  <c:v>1.7168559047775766E-2</c:v>
                </c:pt>
                <c:pt idx="9">
                  <c:v>1.392957824332541E-2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28-4486-A38D-B2CECE33E3B6}"/>
            </c:ext>
          </c:extLst>
        </c:ser>
        <c:ser>
          <c:idx val="9"/>
          <c:order val="9"/>
          <c:tx>
            <c:strRef>
              <c:f>'Import. 0402 - lait co.'!$C$44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1.7653660220994474E-2</c:v>
                </c:pt>
                <c:pt idx="1">
                  <c:v>4.9665178571428568E-3</c:v>
                </c:pt>
                <c:pt idx="2">
                  <c:v>1.8842530282637954E-3</c:v>
                </c:pt>
                <c:pt idx="3">
                  <c:v>4.3902439024390248E-3</c:v>
                </c:pt>
                <c:pt idx="4">
                  <c:v>4.1874816338524834E-3</c:v>
                </c:pt>
                <c:pt idx="5">
                  <c:v>6.2247121070650483E-5</c:v>
                </c:pt>
                <c:pt idx="6">
                  <c:v>2.6181437360911112E-4</c:v>
                </c:pt>
                <c:pt idx="7">
                  <c:v>1.2798634812286689E-2</c:v>
                </c:pt>
                <c:pt idx="8">
                  <c:v>1.3164390324173112E-2</c:v>
                </c:pt>
                <c:pt idx="9">
                  <c:v>1.354264551434415E-2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28-4486-A38D-B2CECE33E3B6}"/>
            </c:ext>
          </c:extLst>
        </c:ser>
        <c:ser>
          <c:idx val="10"/>
          <c:order val="10"/>
          <c:tx>
            <c:strRef>
              <c:f>'Import. 0402 - lait co.'!$C$45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3.6732295033793709E-4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9.6733182245315342E-3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928-4486-A38D-B2CECE33E3B6}"/>
            </c:ext>
          </c:extLst>
        </c:ser>
        <c:ser>
          <c:idx val="11"/>
          <c:order val="11"/>
          <c:tx>
            <c:strRef>
              <c:f>'Import. 0402 - lait co.'!$C$46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0.11407976519337017</c:v>
                </c:pt>
                <c:pt idx="1">
                  <c:v>0.19174107142857144</c:v>
                </c:pt>
                <c:pt idx="2">
                  <c:v>0.1604306864064603</c:v>
                </c:pt>
                <c:pt idx="3">
                  <c:v>0.27533101045296166</c:v>
                </c:pt>
                <c:pt idx="4">
                  <c:v>0.2173082574199236</c:v>
                </c:pt>
                <c:pt idx="5">
                  <c:v>0.21276065981948336</c:v>
                </c:pt>
                <c:pt idx="6">
                  <c:v>0.20561155474102194</c:v>
                </c:pt>
                <c:pt idx="7">
                  <c:v>0.10750853242320819</c:v>
                </c:pt>
                <c:pt idx="8">
                  <c:v>3.9383467719817891E-2</c:v>
                </c:pt>
                <c:pt idx="9">
                  <c:v>8.7115140124923995E-2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28-4486-A38D-B2CECE33E3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718920"/>
        <c:axId val="4677193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0.88592023480662974</c:v>
                      </c:pt>
                      <c:pt idx="1">
                        <c:v>0.80825892857142856</c:v>
                      </c:pt>
                      <c:pt idx="2">
                        <c:v>0.8395693135935397</c:v>
                      </c:pt>
                      <c:pt idx="3">
                        <c:v>0.72466898954703829</c:v>
                      </c:pt>
                      <c:pt idx="4">
                        <c:v>0.78269174258007645</c:v>
                      </c:pt>
                      <c:pt idx="5">
                        <c:v>0.78723934018051667</c:v>
                      </c:pt>
                      <c:pt idx="6">
                        <c:v>0.794388445258978</c:v>
                      </c:pt>
                      <c:pt idx="7">
                        <c:v>0.89249146757679187</c:v>
                      </c:pt>
                      <c:pt idx="8">
                        <c:v>0.96061653228018218</c:v>
                      </c:pt>
                      <c:pt idx="9">
                        <c:v>0.91288485987507595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928-4486-A38D-B2CECE33E3B6}"/>
                  </c:ext>
                </c:extLst>
              </c15:ser>
            </c15:filteredBarSeries>
          </c:ext>
        </c:extLst>
      </c:barChart>
      <c:catAx>
        <c:axId val="467718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19312"/>
        <c:crosses val="autoZero"/>
        <c:auto val="1"/>
        <c:lblAlgn val="ctr"/>
        <c:lblOffset val="100"/>
        <c:noMultiLvlLbl val="0"/>
      </c:catAx>
      <c:valAx>
        <c:axId val="467719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718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9291864408429482"/>
          <c:w val="0.87802897529435464"/>
          <c:h val="0.2875622683229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190110 - prép. alim'!$C$7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alim'!$D$7:$M$7</c:f>
              <c:numCache>
                <c:formatCode>0</c:formatCode>
                <c:ptCount val="10"/>
                <c:pt idx="0">
                  <c:v>1726</c:v>
                </c:pt>
                <c:pt idx="1">
                  <c:v>2548</c:v>
                </c:pt>
                <c:pt idx="2">
                  <c:v>2331</c:v>
                </c:pt>
                <c:pt idx="3">
                  <c:v>2582</c:v>
                </c:pt>
                <c:pt idx="4">
                  <c:v>2650</c:v>
                </c:pt>
                <c:pt idx="5">
                  <c:v>2775</c:v>
                </c:pt>
                <c:pt idx="6">
                  <c:v>3284</c:v>
                </c:pt>
                <c:pt idx="7">
                  <c:v>2538</c:v>
                </c:pt>
                <c:pt idx="8">
                  <c:v>2795</c:v>
                </c:pt>
                <c:pt idx="9">
                  <c:v>2839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C-4703-9217-4795913F3839}"/>
            </c:ext>
          </c:extLst>
        </c:ser>
        <c:ser>
          <c:idx val="3"/>
          <c:order val="3"/>
          <c:tx>
            <c:strRef>
              <c:f>'Import. 190110 - prép. alim'!$C$8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alim'!$D$8:$M$8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283</c:v>
                </c:pt>
                <c:pt idx="4">
                  <c:v>511</c:v>
                </c:pt>
                <c:pt idx="5">
                  <c:v>616</c:v>
                </c:pt>
                <c:pt idx="6">
                  <c:v>641</c:v>
                </c:pt>
                <c:pt idx="7">
                  <c:v>661</c:v>
                </c:pt>
                <c:pt idx="8">
                  <c:v>512</c:v>
                </c:pt>
                <c:pt idx="9">
                  <c:v>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CC-4703-9217-4795913F3839}"/>
            </c:ext>
          </c:extLst>
        </c:ser>
        <c:ser>
          <c:idx val="4"/>
          <c:order val="4"/>
          <c:tx>
            <c:strRef>
              <c:f>'Import. 190110 - prép. alim'!$C$9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alim'!$D$9:$M$9</c:f>
              <c:numCache>
                <c:formatCode>0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24</c:v>
                </c:pt>
                <c:pt idx="4">
                  <c:v>210</c:v>
                </c:pt>
                <c:pt idx="5">
                  <c:v>266</c:v>
                </c:pt>
                <c:pt idx="6">
                  <c:v>234</c:v>
                </c:pt>
                <c:pt idx="7">
                  <c:v>331</c:v>
                </c:pt>
                <c:pt idx="8">
                  <c:v>239</c:v>
                </c:pt>
                <c:pt idx="9">
                  <c:v>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CC-4703-9217-4795913F3839}"/>
            </c:ext>
          </c:extLst>
        </c:ser>
        <c:ser>
          <c:idx val="5"/>
          <c:order val="5"/>
          <c:tx>
            <c:strRef>
              <c:f>'Import. 190110 - prép. alim'!$C$10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alim'!$D$10:$M$10</c:f>
              <c:numCache>
                <c:formatCode>0</c:formatCode>
                <c:ptCount val="10"/>
                <c:pt idx="0">
                  <c:v>652</c:v>
                </c:pt>
                <c:pt idx="1">
                  <c:v>912</c:v>
                </c:pt>
                <c:pt idx="2">
                  <c:v>963</c:v>
                </c:pt>
                <c:pt idx="3">
                  <c:v>769</c:v>
                </c:pt>
                <c:pt idx="4">
                  <c:v>796</c:v>
                </c:pt>
                <c:pt idx="5">
                  <c:v>808</c:v>
                </c:pt>
                <c:pt idx="6">
                  <c:v>773</c:v>
                </c:pt>
                <c:pt idx="7">
                  <c:v>535</c:v>
                </c:pt>
                <c:pt idx="8">
                  <c:v>400</c:v>
                </c:pt>
                <c:pt idx="9">
                  <c:v>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CC-4703-9217-4795913F3839}"/>
            </c:ext>
          </c:extLst>
        </c:ser>
        <c:ser>
          <c:idx val="6"/>
          <c:order val="6"/>
          <c:tx>
            <c:strRef>
              <c:f>'Import. 190110 - prép. alim'!$C$11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alim'!$D$11:$M$11</c:f>
              <c:numCache>
                <c:formatCode>0</c:formatCode>
                <c:ptCount val="10"/>
                <c:pt idx="0">
                  <c:v>154</c:v>
                </c:pt>
                <c:pt idx="1">
                  <c:v>133</c:v>
                </c:pt>
                <c:pt idx="2">
                  <c:v>151</c:v>
                </c:pt>
                <c:pt idx="3">
                  <c:v>207</c:v>
                </c:pt>
                <c:pt idx="4">
                  <c:v>161</c:v>
                </c:pt>
                <c:pt idx="5">
                  <c:v>112</c:v>
                </c:pt>
                <c:pt idx="6">
                  <c:v>99</c:v>
                </c:pt>
                <c:pt idx="7">
                  <c:v>149</c:v>
                </c:pt>
                <c:pt idx="8">
                  <c:v>232</c:v>
                </c:pt>
                <c:pt idx="9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CC-4703-9217-4795913F3839}"/>
            </c:ext>
          </c:extLst>
        </c:ser>
        <c:ser>
          <c:idx val="7"/>
          <c:order val="7"/>
          <c:tx>
            <c:strRef>
              <c:f>'Import. 190110 - prép. alim'!$C$12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alim'!$D$12:$M$12</c:f>
              <c:numCache>
                <c:formatCode>0</c:formatCode>
                <c:ptCount val="10"/>
                <c:pt idx="0">
                  <c:v>68</c:v>
                </c:pt>
                <c:pt idx="1">
                  <c:v>35</c:v>
                </c:pt>
                <c:pt idx="2">
                  <c:v>21</c:v>
                </c:pt>
                <c:pt idx="3">
                  <c:v>30</c:v>
                </c:pt>
                <c:pt idx="4">
                  <c:v>61</c:v>
                </c:pt>
                <c:pt idx="5">
                  <c:v>444</c:v>
                </c:pt>
                <c:pt idx="6">
                  <c:v>321</c:v>
                </c:pt>
                <c:pt idx="7">
                  <c:v>324</c:v>
                </c:pt>
                <c:pt idx="8">
                  <c:v>489</c:v>
                </c:pt>
                <c:pt idx="9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CC-4703-9217-4795913F3839}"/>
            </c:ext>
          </c:extLst>
        </c:ser>
        <c:ser>
          <c:idx val="8"/>
          <c:order val="8"/>
          <c:tx>
            <c:strRef>
              <c:f>'Import. 190110 - prép. alim'!$C$13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95</c:v>
                </c:pt>
                <c:pt idx="4">
                  <c:v>0</c:v>
                </c:pt>
                <c:pt idx="5">
                  <c:v>0</c:v>
                </c:pt>
                <c:pt idx="6">
                  <c:v>134</c:v>
                </c:pt>
                <c:pt idx="7">
                  <c:v>107</c:v>
                </c:pt>
                <c:pt idx="8">
                  <c:v>124</c:v>
                </c:pt>
                <c:pt idx="9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CC-4703-9217-4795913F3839}"/>
            </c:ext>
          </c:extLst>
        </c:ser>
        <c:ser>
          <c:idx val="9"/>
          <c:order val="9"/>
          <c:tx>
            <c:strRef>
              <c:f>'Import. 190110 - prép. alim'!$C$14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alim'!$D$14:$M$14</c:f>
              <c:numCache>
                <c:formatCode>0</c:formatCode>
                <c:ptCount val="10"/>
                <c:pt idx="0">
                  <c:v>44</c:v>
                </c:pt>
                <c:pt idx="1">
                  <c:v>50</c:v>
                </c:pt>
                <c:pt idx="2">
                  <c:v>51</c:v>
                </c:pt>
                <c:pt idx="3">
                  <c:v>70</c:v>
                </c:pt>
                <c:pt idx="4">
                  <c:v>98</c:v>
                </c:pt>
                <c:pt idx="5">
                  <c:v>117</c:v>
                </c:pt>
                <c:pt idx="6">
                  <c:v>104</c:v>
                </c:pt>
                <c:pt idx="7">
                  <c:v>116</c:v>
                </c:pt>
                <c:pt idx="8">
                  <c:v>138</c:v>
                </c:pt>
                <c:pt idx="9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DCC-4703-9217-4795913F3839}"/>
            </c:ext>
          </c:extLst>
        </c:ser>
        <c:ser>
          <c:idx val="10"/>
          <c:order val="10"/>
          <c:tx>
            <c:strRef>
              <c:f>'Import. 190110 - prép. alim'!$C$15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alim'!$D$15:$M$15</c:f>
              <c:numCache>
                <c:formatCode>0</c:formatCode>
                <c:ptCount val="10"/>
                <c:pt idx="0">
                  <c:v>47</c:v>
                </c:pt>
                <c:pt idx="1">
                  <c:v>18</c:v>
                </c:pt>
                <c:pt idx="2">
                  <c:v>83</c:v>
                </c:pt>
                <c:pt idx="3">
                  <c:v>42</c:v>
                </c:pt>
                <c:pt idx="4">
                  <c:v>35</c:v>
                </c:pt>
                <c:pt idx="5">
                  <c:v>45</c:v>
                </c:pt>
                <c:pt idx="6">
                  <c:v>142</c:v>
                </c:pt>
                <c:pt idx="7">
                  <c:v>87</c:v>
                </c:pt>
                <c:pt idx="8">
                  <c:v>46</c:v>
                </c:pt>
                <c:pt idx="9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CC-4703-9217-4795913F3839}"/>
            </c:ext>
          </c:extLst>
        </c:ser>
        <c:ser>
          <c:idx val="11"/>
          <c:order val="11"/>
          <c:tx>
            <c:strRef>
              <c:f>'Import. 190110 - prép. alim'!$C$16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42</c:v>
                </c:pt>
                <c:pt idx="5">
                  <c:v>13</c:v>
                </c:pt>
                <c:pt idx="6">
                  <c:v>0</c:v>
                </c:pt>
                <c:pt idx="7">
                  <c:v>20</c:v>
                </c:pt>
                <c:pt idx="8">
                  <c:v>40</c:v>
                </c:pt>
                <c:pt idx="9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DCC-4703-9217-4795913F3839}"/>
            </c:ext>
          </c:extLst>
        </c:ser>
        <c:ser>
          <c:idx val="12"/>
          <c:order val="12"/>
          <c:tx>
            <c:strRef>
              <c:f>'Import. 190110 - prép. alim'!$C$17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alim'!$D$17:$M$17</c:f>
              <c:numCache>
                <c:formatCode>0</c:formatCode>
                <c:ptCount val="10"/>
                <c:pt idx="0">
                  <c:v>588</c:v>
                </c:pt>
                <c:pt idx="1">
                  <c:v>694</c:v>
                </c:pt>
                <c:pt idx="2">
                  <c:v>691</c:v>
                </c:pt>
                <c:pt idx="3">
                  <c:v>790</c:v>
                </c:pt>
                <c:pt idx="4">
                  <c:v>1075</c:v>
                </c:pt>
                <c:pt idx="5">
                  <c:v>1173</c:v>
                </c:pt>
                <c:pt idx="6">
                  <c:v>74</c:v>
                </c:pt>
                <c:pt idx="7">
                  <c:v>400</c:v>
                </c:pt>
                <c:pt idx="8">
                  <c:v>488</c:v>
                </c:pt>
                <c:pt idx="9">
                  <c:v>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DCC-4703-9217-4795913F3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26552"/>
        <c:axId val="4690269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190110 - prép. alim'!$C$5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190110 - prép. alim'!$D$4:$M$4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190110 - prép. alim'!$D$5:$M$5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3281</c:v>
                      </c:pt>
                      <c:pt idx="1">
                        <c:v>4390</c:v>
                      </c:pt>
                      <c:pt idx="2">
                        <c:v>4331</c:v>
                      </c:pt>
                      <c:pt idx="3">
                        <c:v>4892</c:v>
                      </c:pt>
                      <c:pt idx="4">
                        <c:v>5639</c:v>
                      </c:pt>
                      <c:pt idx="5">
                        <c:v>6369</c:v>
                      </c:pt>
                      <c:pt idx="6">
                        <c:v>5806</c:v>
                      </c:pt>
                      <c:pt idx="7">
                        <c:v>5268</c:v>
                      </c:pt>
                      <c:pt idx="8">
                        <c:v>5503</c:v>
                      </c:pt>
                      <c:pt idx="9">
                        <c:v>5726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DCC-4703-9217-4795913F383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 alim'!$C$6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 alim'!$D$4:$M$4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 alim'!$D$6:$M$6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1997</c:v>
                      </c:pt>
                      <c:pt idx="1">
                        <c:v>2792</c:v>
                      </c:pt>
                      <c:pt idx="2">
                        <c:v>2645</c:v>
                      </c:pt>
                      <c:pt idx="3">
                        <c:v>3049</c:v>
                      </c:pt>
                      <c:pt idx="4">
                        <c:v>3447</c:v>
                      </c:pt>
                      <c:pt idx="5">
                        <c:v>3929</c:v>
                      </c:pt>
                      <c:pt idx="6">
                        <c:v>3752</c:v>
                      </c:pt>
                      <c:pt idx="7">
                        <c:v>2997</c:v>
                      </c:pt>
                      <c:pt idx="8">
                        <c:v>3392</c:v>
                      </c:pt>
                      <c:pt idx="9">
                        <c:v>3192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DCC-4703-9217-4795913F3839}"/>
                  </c:ext>
                </c:extLst>
              </c15:ser>
            </c15:filteredBarSeries>
          </c:ext>
        </c:extLst>
      </c:barChart>
      <c:catAx>
        <c:axId val="46902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26944"/>
        <c:crosses val="autoZero"/>
        <c:auto val="1"/>
        <c:lblAlgn val="ctr"/>
        <c:lblOffset val="100"/>
        <c:noMultiLvlLbl val="0"/>
      </c:catAx>
      <c:valAx>
        <c:axId val="46902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2655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323481037773026E-2"/>
          <c:y val="0.76104171446615487"/>
          <c:w val="0.93944971989808579"/>
          <c:h val="0.21902311929888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190110 - prép. alim'!$C$36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alim'!$D$36:$M$36</c:f>
              <c:numCache>
                <c:formatCode>0%</c:formatCode>
                <c:ptCount val="10"/>
                <c:pt idx="0">
                  <c:v>0.52605912831453827</c:v>
                </c:pt>
                <c:pt idx="1">
                  <c:v>0.5804100227790433</c:v>
                </c:pt>
                <c:pt idx="2">
                  <c:v>0.53821288386054034</c:v>
                </c:pt>
                <c:pt idx="3">
                  <c:v>0.52780049059689294</c:v>
                </c:pt>
                <c:pt idx="4">
                  <c:v>0.46994147898563576</c:v>
                </c:pt>
                <c:pt idx="5">
                  <c:v>0.43570419218087614</c:v>
                </c:pt>
                <c:pt idx="6">
                  <c:v>0.56562177058215635</c:v>
                </c:pt>
                <c:pt idx="7">
                  <c:v>0.48177676537585423</c:v>
                </c:pt>
                <c:pt idx="8">
                  <c:v>0.50790477921133925</c:v>
                </c:pt>
                <c:pt idx="9">
                  <c:v>0.49580859238560948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C-4DE4-9A6C-F96D2D7D23F0}"/>
            </c:ext>
          </c:extLst>
        </c:ser>
        <c:ser>
          <c:idx val="2"/>
          <c:order val="2"/>
          <c:tx>
            <c:strRef>
              <c:f>'Import. 190110 - prép. alim'!$C$37</c:f>
              <c:strCache>
                <c:ptCount val="1"/>
                <c:pt idx="0">
                  <c:v>Mexique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alim'!$D$37:$M$37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9.2357423227891946E-3</c:v>
                </c:pt>
                <c:pt idx="3">
                  <c:v>5.7849550286181523E-2</c:v>
                </c:pt>
                <c:pt idx="4">
                  <c:v>9.061890406100373E-2</c:v>
                </c:pt>
                <c:pt idx="5">
                  <c:v>9.6718480138169263E-2</c:v>
                </c:pt>
                <c:pt idx="6">
                  <c:v>0.11040303134688254</c:v>
                </c:pt>
                <c:pt idx="7">
                  <c:v>0.12547456340167046</c:v>
                </c:pt>
                <c:pt idx="8">
                  <c:v>9.3040159912774853E-2</c:v>
                </c:pt>
                <c:pt idx="9">
                  <c:v>0.10216556060076842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C-4DE4-9A6C-F96D2D7D23F0}"/>
            </c:ext>
          </c:extLst>
        </c:ser>
        <c:ser>
          <c:idx val="3"/>
          <c:order val="3"/>
          <c:tx>
            <c:strRef>
              <c:f>'Import. 190110 - prép. alim'!$C$38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alim'!$D$38:$M$38</c:f>
              <c:numCache>
                <c:formatCode>0%</c:formatCode>
                <c:ptCount val="10"/>
                <c:pt idx="0">
                  <c:v>6.0957025297165494E-4</c:v>
                </c:pt>
                <c:pt idx="1">
                  <c:v>0</c:v>
                </c:pt>
                <c:pt idx="2">
                  <c:v>0</c:v>
                </c:pt>
                <c:pt idx="3">
                  <c:v>4.9059689288634507E-3</c:v>
                </c:pt>
                <c:pt idx="4">
                  <c:v>3.724064550452208E-2</c:v>
                </c:pt>
                <c:pt idx="5">
                  <c:v>4.176479824148218E-2</c:v>
                </c:pt>
                <c:pt idx="6">
                  <c:v>4.0303134688253528E-2</c:v>
                </c:pt>
                <c:pt idx="7">
                  <c:v>6.2832194381169326E-2</c:v>
                </c:pt>
                <c:pt idx="8">
                  <c:v>4.3430855896783575E-2</c:v>
                </c:pt>
                <c:pt idx="9">
                  <c:v>6.9332867621376179E-2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4C-4DE4-9A6C-F96D2D7D23F0}"/>
            </c:ext>
          </c:extLst>
        </c:ser>
        <c:ser>
          <c:idx val="4"/>
          <c:order val="4"/>
          <c:tx>
            <c:strRef>
              <c:f>'Import. 190110 - prép. alim'!$C$39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alim'!$D$39:$M$39</c:f>
              <c:numCache>
                <c:formatCode>0%</c:formatCode>
                <c:ptCount val="10"/>
                <c:pt idx="0">
                  <c:v>0.19871990246875954</c:v>
                </c:pt>
                <c:pt idx="1">
                  <c:v>0.20774487471526196</c:v>
                </c:pt>
                <c:pt idx="2">
                  <c:v>0.22235049642114985</c:v>
                </c:pt>
                <c:pt idx="3">
                  <c:v>0.15719542109566639</c:v>
                </c:pt>
                <c:pt idx="4">
                  <c:v>0.14115978010285513</c:v>
                </c:pt>
                <c:pt idx="5">
                  <c:v>0.12686449992149473</c:v>
                </c:pt>
                <c:pt idx="6">
                  <c:v>0.13313813296589735</c:v>
                </c:pt>
                <c:pt idx="7">
                  <c:v>0.10155656795747912</c:v>
                </c:pt>
                <c:pt idx="8">
                  <c:v>7.2687624931855349E-2</c:v>
                </c:pt>
                <c:pt idx="9">
                  <c:v>6.6189311910583304E-2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4C-4DE4-9A6C-F96D2D7D23F0}"/>
            </c:ext>
          </c:extLst>
        </c:ser>
        <c:ser>
          <c:idx val="5"/>
          <c:order val="5"/>
          <c:tx>
            <c:strRef>
              <c:f>'Import. 190110 - prép. alim'!$C$40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alim'!$D$40:$M$40</c:f>
              <c:numCache>
                <c:formatCode>0%</c:formatCode>
                <c:ptCount val="10"/>
                <c:pt idx="0">
                  <c:v>4.6936909478817436E-2</c:v>
                </c:pt>
                <c:pt idx="1">
                  <c:v>3.0296127562642369E-2</c:v>
                </c:pt>
                <c:pt idx="2">
                  <c:v>3.486492726852921E-2</c:v>
                </c:pt>
                <c:pt idx="3">
                  <c:v>4.231398201144726E-2</c:v>
                </c:pt>
                <c:pt idx="4">
                  <c:v>2.8551161553466927E-2</c:v>
                </c:pt>
                <c:pt idx="5">
                  <c:v>1.7585178206939864E-2</c:v>
                </c:pt>
                <c:pt idx="6">
                  <c:v>1.7051326214261111E-2</c:v>
                </c:pt>
                <c:pt idx="7">
                  <c:v>2.8283978739559606E-2</c:v>
                </c:pt>
                <c:pt idx="8">
                  <c:v>4.2158822460476107E-2</c:v>
                </c:pt>
                <c:pt idx="9">
                  <c:v>4.5581557806496684E-2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4C-4DE4-9A6C-F96D2D7D23F0}"/>
            </c:ext>
          </c:extLst>
        </c:ser>
        <c:ser>
          <c:idx val="6"/>
          <c:order val="6"/>
          <c:tx>
            <c:strRef>
              <c:f>'Import. 190110 - prép. alim'!$C$41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alim'!$D$41:$M$41</c:f>
              <c:numCache>
                <c:formatCode>0%</c:formatCode>
                <c:ptCount val="10"/>
                <c:pt idx="0">
                  <c:v>2.072538860103627E-2</c:v>
                </c:pt>
                <c:pt idx="1">
                  <c:v>7.972665148063782E-3</c:v>
                </c:pt>
                <c:pt idx="2">
                  <c:v>4.8487647194643269E-3</c:v>
                </c:pt>
                <c:pt idx="3">
                  <c:v>6.1324611610793136E-3</c:v>
                </c:pt>
                <c:pt idx="4">
                  <c:v>1.0817520837027842E-2</c:v>
                </c:pt>
                <c:pt idx="5">
                  <c:v>6.9712670748940178E-2</c:v>
                </c:pt>
                <c:pt idx="6">
                  <c:v>5.5287633482604202E-2</c:v>
                </c:pt>
                <c:pt idx="7">
                  <c:v>6.1503416856492028E-2</c:v>
                </c:pt>
                <c:pt idx="8">
                  <c:v>8.8860621479193172E-2</c:v>
                </c:pt>
                <c:pt idx="9">
                  <c:v>3.4055186866922806E-2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4C-4DE4-9A6C-F96D2D7D23F0}"/>
            </c:ext>
          </c:extLst>
        </c:ser>
        <c:ser>
          <c:idx val="7"/>
          <c:order val="7"/>
          <c:tx>
            <c:strRef>
              <c:f>'Import. 190110 - prép. alim'!$C$42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1.9419460343417825E-2</c:v>
                </c:pt>
                <c:pt idx="4">
                  <c:v>0</c:v>
                </c:pt>
                <c:pt idx="5">
                  <c:v>0</c:v>
                </c:pt>
                <c:pt idx="6">
                  <c:v>2.3079572855666551E-2</c:v>
                </c:pt>
                <c:pt idx="7">
                  <c:v>2.0311313591495826E-2</c:v>
                </c:pt>
                <c:pt idx="8">
                  <c:v>2.253316372887516E-2</c:v>
                </c:pt>
                <c:pt idx="9">
                  <c:v>2.6370939573873559E-2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E4C-4DE4-9A6C-F96D2D7D23F0}"/>
            </c:ext>
          </c:extLst>
        </c:ser>
        <c:ser>
          <c:idx val="8"/>
          <c:order val="8"/>
          <c:tx>
            <c:strRef>
              <c:f>'Import. 190110 - prép. alim'!$C$43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alim'!$D$43:$M$43</c:f>
              <c:numCache>
                <c:formatCode>0%</c:formatCode>
                <c:ptCount val="10"/>
                <c:pt idx="0">
                  <c:v>1.341054556537641E-2</c:v>
                </c:pt>
                <c:pt idx="1">
                  <c:v>1.1389521640091117E-2</c:v>
                </c:pt>
                <c:pt idx="2">
                  <c:v>1.1775571461556222E-2</c:v>
                </c:pt>
                <c:pt idx="3">
                  <c:v>1.4309076042518397E-2</c:v>
                </c:pt>
                <c:pt idx="4">
                  <c:v>1.7378967902110302E-2</c:v>
                </c:pt>
                <c:pt idx="5">
                  <c:v>1.8370230805463968E-2</c:v>
                </c:pt>
                <c:pt idx="6">
                  <c:v>1.7912504305890458E-2</c:v>
                </c:pt>
                <c:pt idx="7">
                  <c:v>2.2019741837509491E-2</c:v>
                </c:pt>
                <c:pt idx="8">
                  <c:v>2.5077230601490096E-2</c:v>
                </c:pt>
                <c:pt idx="9">
                  <c:v>2.3751309814879495E-2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E4C-4DE4-9A6C-F96D2D7D23F0}"/>
            </c:ext>
          </c:extLst>
        </c:ser>
        <c:ser>
          <c:idx val="9"/>
          <c:order val="9"/>
          <c:tx>
            <c:strRef>
              <c:f>'Import. 190110 - prép. alim'!$C$44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alim'!$D$44:$M$44</c:f>
              <c:numCache>
                <c:formatCode>0%</c:formatCode>
                <c:ptCount val="10"/>
                <c:pt idx="0">
                  <c:v>1.4324900944833891E-2</c:v>
                </c:pt>
                <c:pt idx="1">
                  <c:v>4.1002277904328022E-3</c:v>
                </c:pt>
                <c:pt idx="2">
                  <c:v>1.9164165319787579E-2</c:v>
                </c:pt>
                <c:pt idx="3">
                  <c:v>8.5854456255110376E-3</c:v>
                </c:pt>
                <c:pt idx="4">
                  <c:v>6.2067742507536799E-3</c:v>
                </c:pt>
                <c:pt idx="5">
                  <c:v>7.0654733867169103E-3</c:v>
                </c:pt>
                <c:pt idx="6">
                  <c:v>2.445745780227351E-2</c:v>
                </c:pt>
                <c:pt idx="7">
                  <c:v>1.6514806378132119E-2</c:v>
                </c:pt>
                <c:pt idx="8">
                  <c:v>8.3590768671633654E-3</c:v>
                </c:pt>
                <c:pt idx="9">
                  <c:v>1.2399580859238561E-2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E4C-4DE4-9A6C-F96D2D7D23F0}"/>
            </c:ext>
          </c:extLst>
        </c:ser>
        <c:ser>
          <c:idx val="10"/>
          <c:order val="10"/>
          <c:tx>
            <c:strRef>
              <c:f>'Import. 190110 - prép. alim'!$C$45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7.4481291009044154E-3</c:v>
                </c:pt>
                <c:pt idx="5">
                  <c:v>2.0411367561626627E-3</c:v>
                </c:pt>
                <c:pt idx="6">
                  <c:v>0</c:v>
                </c:pt>
                <c:pt idx="7">
                  <c:v>3.7965072133637054E-3</c:v>
                </c:pt>
                <c:pt idx="8">
                  <c:v>7.2687624931855347E-3</c:v>
                </c:pt>
                <c:pt idx="9">
                  <c:v>1.0827803003842123E-2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E4C-4DE4-9A6C-F96D2D7D23F0}"/>
            </c:ext>
          </c:extLst>
        </c:ser>
        <c:ser>
          <c:idx val="11"/>
          <c:order val="11"/>
          <c:tx>
            <c:strRef>
              <c:f>'Import. 190110 - prép. alim'!$C$46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alim'!$D$46:$M$46</c:f>
              <c:numCache>
                <c:formatCode>0%</c:formatCode>
                <c:ptCount val="10"/>
                <c:pt idx="0">
                  <c:v>0.17921365437366657</c:v>
                </c:pt>
                <c:pt idx="1">
                  <c:v>0.1580865603644647</c:v>
                </c:pt>
                <c:pt idx="2">
                  <c:v>0.15954744862618334</c:v>
                </c:pt>
                <c:pt idx="3">
                  <c:v>0.16148814390842192</c:v>
                </c:pt>
                <c:pt idx="4">
                  <c:v>0.19063663770172015</c:v>
                </c:pt>
                <c:pt idx="5">
                  <c:v>0.18417333961375412</c:v>
                </c:pt>
                <c:pt idx="6">
                  <c:v>1.2745435756114365E-2</c:v>
                </c:pt>
                <c:pt idx="7">
                  <c:v>7.5930144267274111E-2</c:v>
                </c:pt>
                <c:pt idx="8">
                  <c:v>8.8678902416863534E-2</c:v>
                </c:pt>
                <c:pt idx="9">
                  <c:v>0.11351728955640936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E4C-4DE4-9A6C-F96D2D7D23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30080"/>
        <c:axId val="469031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190110 - prép. alim'!$C$35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190110 - prép. alim'!$D$34:$M$34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190110 - prép. alim'!$D$35:$M$35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0.82078634562633357</c:v>
                      </c:pt>
                      <c:pt idx="1">
                        <c:v>0.84191343963553533</c:v>
                      </c:pt>
                      <c:pt idx="2">
                        <c:v>0.84045255137381658</c:v>
                      </c:pt>
                      <c:pt idx="3">
                        <c:v>0.83851185609157819</c:v>
                      </c:pt>
                      <c:pt idx="4">
                        <c:v>0.80936336229827988</c:v>
                      </c:pt>
                      <c:pt idx="5">
                        <c:v>0.81582666038624585</c:v>
                      </c:pt>
                      <c:pt idx="6">
                        <c:v>0.98725456424388558</c:v>
                      </c:pt>
                      <c:pt idx="7">
                        <c:v>0.92406985573272604</c:v>
                      </c:pt>
                      <c:pt idx="8">
                        <c:v>0.9113210975831364</c:v>
                      </c:pt>
                      <c:pt idx="9">
                        <c:v>0.8864827104435905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E4C-4DE4-9A6C-F96D2D7D23F0}"/>
                  </c:ext>
                </c:extLst>
              </c15:ser>
            </c15:filteredBarSeries>
          </c:ext>
        </c:extLst>
      </c:barChart>
      <c:catAx>
        <c:axId val="46903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31256"/>
        <c:crosses val="autoZero"/>
        <c:auto val="1"/>
        <c:lblAlgn val="ctr"/>
        <c:lblOffset val="100"/>
        <c:noMultiLvlLbl val="0"/>
      </c:catAx>
      <c:valAx>
        <c:axId val="4690312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903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982474897966828E-2"/>
          <c:y val="0.76493895024531844"/>
          <c:w val="0.93804165835585274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Laits et produits laitiers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Laits et produits laitiers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Laits et produits laitiers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Côte d’Ivoire – Laits et produits laitiers Source : douanes ivoiriennes,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956364" y="4218915"/>
            <a:ext cx="4092167" cy="736226"/>
          </a:xfrm>
        </p:spPr>
        <p:txBody>
          <a:bodyPr>
            <a:normAutofit/>
          </a:bodyPr>
          <a:lstStyle/>
          <a:p>
            <a:r>
              <a:rPr lang="fr-FR" dirty="0" smtClean="0"/>
              <a:t>Côte d’ivoire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346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</a:t>
            </a:r>
            <a:r>
              <a:rPr lang="fr-FR" dirty="0"/>
              <a:t>– Laits et produits laitiers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ivoirienne,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 poste </a:t>
            </a:r>
            <a:r>
              <a:rPr lang="fr-FR" i="1" dirty="0"/>
              <a:t>Lait concentré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50 % </a:t>
            </a:r>
            <a:r>
              <a:rPr lang="fr-FR" dirty="0">
                <a:cs typeface="Calibri" panose="020F0502020204030204" pitchFamily="34" charset="0"/>
              </a:rPr>
              <a:t>dans les importations globales contre </a:t>
            </a:r>
            <a:r>
              <a:rPr lang="fr-FR" dirty="0" smtClean="0">
                <a:cs typeface="Calibri" panose="020F0502020204030204" pitchFamily="34" charset="0"/>
              </a:rPr>
              <a:t>34 % </a:t>
            </a:r>
            <a:r>
              <a:rPr lang="fr-FR" dirty="0">
                <a:cs typeface="Calibri" panose="020F0502020204030204" pitchFamily="34" charset="0"/>
              </a:rPr>
              <a:t>dans les importations en provenance de France</a:t>
            </a:r>
            <a:r>
              <a:rPr lang="fr-FR" i="1" dirty="0">
                <a:cs typeface="Calibri" panose="020F0502020204030204" pitchFamily="34" charset="0"/>
              </a:rPr>
              <a:t>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56986"/>
              </p:ext>
            </p:extLst>
          </p:nvPr>
        </p:nvGraphicFramePr>
        <p:xfrm>
          <a:off x="166797" y="1763598"/>
          <a:ext cx="5917132" cy="3849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375819"/>
              </p:ext>
            </p:extLst>
          </p:nvPr>
        </p:nvGraphicFramePr>
        <p:xfrm>
          <a:off x="6083929" y="1763597"/>
          <a:ext cx="5934896" cy="3849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603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Laits et produits laitiers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fléchissent depuis 2022. La </a:t>
            </a:r>
            <a:r>
              <a:rPr lang="fr-FR" dirty="0"/>
              <a:t>France </a:t>
            </a:r>
            <a:r>
              <a:rPr lang="fr-FR" dirty="0" smtClean="0"/>
              <a:t>consolide sa place de 1</a:t>
            </a:r>
            <a:r>
              <a:rPr lang="fr-FR" baseline="30000" dirty="0" smtClean="0"/>
              <a:t>er</a:t>
            </a:r>
            <a:r>
              <a:rPr lang="fr-FR" dirty="0" smtClean="0"/>
              <a:t> </a:t>
            </a:r>
            <a:r>
              <a:rPr lang="fr-FR" dirty="0"/>
              <a:t>fournisseur </a:t>
            </a:r>
            <a:r>
              <a:rPr lang="fr-FR" dirty="0" smtClean="0"/>
              <a:t>avec 35 % </a:t>
            </a:r>
            <a:r>
              <a:rPr lang="fr-FR" dirty="0"/>
              <a:t>de part de </a:t>
            </a:r>
            <a:r>
              <a:rPr lang="fr-FR" dirty="0" smtClean="0"/>
              <a:t>marché.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638564"/>
              </p:ext>
            </p:extLst>
          </p:nvPr>
        </p:nvGraphicFramePr>
        <p:xfrm>
          <a:off x="166797" y="1763597"/>
          <a:ext cx="5908078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351299"/>
              </p:ext>
            </p:extLst>
          </p:nvPr>
        </p:nvGraphicFramePr>
        <p:xfrm>
          <a:off x="6074875" y="1763597"/>
          <a:ext cx="5943950" cy="3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179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39657" y="3042159"/>
            <a:ext cx="5605577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82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Laits et produits laitiers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</a:t>
            </a:r>
            <a:r>
              <a:rPr lang="fr-FR" dirty="0" smtClean="0"/>
              <a:t>se stabilisent depuis 2022. Les </a:t>
            </a:r>
            <a:r>
              <a:rPr lang="fr-FR" dirty="0"/>
              <a:t>positions des principaux fournisseurs </a:t>
            </a:r>
            <a:r>
              <a:rPr lang="fr-FR" dirty="0" smtClean="0"/>
              <a:t>fluctuent. </a:t>
            </a:r>
            <a:r>
              <a:rPr lang="fr-FR" dirty="0"/>
              <a:t>La </a:t>
            </a:r>
            <a:r>
              <a:rPr lang="fr-FR" dirty="0" smtClean="0"/>
              <a:t>France devient le 1</a:t>
            </a:r>
            <a:r>
              <a:rPr lang="fr-FR" baseline="30000" dirty="0" smtClean="0"/>
              <a:t>er</a:t>
            </a:r>
            <a:r>
              <a:rPr lang="fr-FR" dirty="0" smtClean="0"/>
              <a:t> fournisseur en 2024 avec 23 % de part de marché.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457292"/>
              </p:ext>
            </p:extLst>
          </p:nvPr>
        </p:nvGraphicFramePr>
        <p:xfrm>
          <a:off x="166797" y="1763597"/>
          <a:ext cx="5917132" cy="3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22842"/>
              </p:ext>
            </p:extLst>
          </p:nvPr>
        </p:nvGraphicFramePr>
        <p:xfrm>
          <a:off x="6092811" y="1763596"/>
          <a:ext cx="5926014" cy="390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890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652666" y="2598345"/>
            <a:ext cx="6925900" cy="1235603"/>
          </a:xfrm>
        </p:spPr>
        <p:txBody>
          <a:bodyPr>
            <a:normAutofit/>
          </a:bodyPr>
          <a:lstStyle/>
          <a:p>
            <a:r>
              <a:rPr lang="fr-FR" dirty="0" smtClean="0"/>
              <a:t>190110 – Préparations alimentaires à base de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8048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Laits et produits laitiers </a:t>
            </a:r>
          </a:p>
          <a:p>
            <a:r>
              <a:rPr lang="fr-FR" i="1" dirty="0" smtClean="0"/>
              <a:t>Source </a:t>
            </a:r>
            <a:r>
              <a:rPr lang="fr-FR" i="1" smtClean="0"/>
              <a:t>: douane ivoirienne,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190110 – Préparations alimentaires à base de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remontent depuis 2022 sans retrouver </a:t>
            </a:r>
            <a:r>
              <a:rPr lang="fr-FR" dirty="0" smtClean="0"/>
              <a:t>leur niveau </a:t>
            </a:r>
            <a:r>
              <a:rPr lang="fr-FR" dirty="0" smtClean="0"/>
              <a:t>d’avant la pandémie de COVID. La part de marché de la France se maintient à 50 %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122099"/>
              </p:ext>
            </p:extLst>
          </p:nvPr>
        </p:nvGraphicFramePr>
        <p:xfrm>
          <a:off x="166797" y="1763597"/>
          <a:ext cx="5917132" cy="3822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46750"/>
              </p:ext>
            </p:extLst>
          </p:nvPr>
        </p:nvGraphicFramePr>
        <p:xfrm>
          <a:off x="6092811" y="1763597"/>
          <a:ext cx="5926014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3302809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264</Words>
  <Application>Microsoft Office PowerPoint</Application>
  <PresentationFormat>Grand écran</PresentationFormat>
  <Paragraphs>34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47</cp:revision>
  <dcterms:created xsi:type="dcterms:W3CDTF">2025-04-03T15:40:27Z</dcterms:created>
  <dcterms:modified xsi:type="dcterms:W3CDTF">2025-05-23T13:47:12Z</dcterms:modified>
</cp:coreProperties>
</file>