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61-4BAD-86B9-196F3F20F82A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61-4BAD-86B9-196F3F20F82A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61-4BAD-86B9-196F3F20F82A}"/>
              </c:ext>
            </c:extLst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61-4BAD-86B9-196F3F20F82A}"/>
              </c:ext>
            </c:extLst>
          </c:dPt>
          <c:dLbls>
            <c:dLbl>
              <c:idx val="0"/>
              <c:layout>
                <c:manualLayout>
                  <c:x val="-0.24681125704535237"/>
                  <c:y val="-8.824389759769329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261-4BAD-86B9-196F3F20F82A}"/>
                </c:ext>
              </c:extLst>
            </c:dLbl>
            <c:dLbl>
              <c:idx val="1"/>
              <c:layout>
                <c:manualLayout>
                  <c:x val="0.17916677159684216"/>
                  <c:y val="-0.2199285941882877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261-4BAD-86B9-196F3F20F8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 viande compo.'!$C$20:$C$26</c:f>
              <c:strCache>
                <c:ptCount val="4"/>
                <c:pt idx="0">
                  <c:v>Viandes et abats porcins</c:v>
                </c:pt>
                <c:pt idx="1">
                  <c:v>Viandes et abats bovins</c:v>
                </c:pt>
                <c:pt idx="2">
                  <c:v>Autres produits carnés </c:v>
                </c:pt>
                <c:pt idx="3">
                  <c:v>Autres viandes et abats</c:v>
                </c:pt>
              </c:strCache>
            </c:strRef>
          </c:cat>
          <c:val>
            <c:numRef>
              <c:f>'Import. TBB viande compo.'!$M$20:$M$26</c:f>
              <c:numCache>
                <c:formatCode>0%</c:formatCode>
                <c:ptCount val="4"/>
                <c:pt idx="0">
                  <c:v>0.49406365318457607</c:v>
                </c:pt>
                <c:pt idx="1">
                  <c:v>0.32589390909972937</c:v>
                </c:pt>
                <c:pt idx="2">
                  <c:v>0.15750237602776687</c:v>
                </c:pt>
                <c:pt idx="3">
                  <c:v>2.2540061687927711E-2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61-4BAD-86B9-196F3F20F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E5-46E7-A06A-8359CD1CCE5E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E5-46E7-A06A-8359CD1CCE5E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BE5-46E7-A06A-8359CD1CCE5E}"/>
              </c:ext>
            </c:extLst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BE5-46E7-A06A-8359CD1CCE5E}"/>
              </c:ext>
            </c:extLst>
          </c:dPt>
          <c:dLbls>
            <c:dLbl>
              <c:idx val="0"/>
              <c:layout>
                <c:manualLayout>
                  <c:x val="-0.25466109041784041"/>
                  <c:y val="1.25882125563489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713997948822309"/>
                      <c:h val="0.267611431198123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BE5-46E7-A06A-8359CD1CCE5E}"/>
                </c:ext>
              </c:extLst>
            </c:dLbl>
            <c:dLbl>
              <c:idx val="1"/>
              <c:layout>
                <c:manualLayout>
                  <c:x val="0.19917611475883931"/>
                  <c:y val="-0.2159662768163559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BE5-46E7-A06A-8359CD1CCE5E}"/>
                </c:ext>
              </c:extLst>
            </c:dLbl>
            <c:dLbl>
              <c:idx val="2"/>
              <c:layout>
                <c:manualLayout>
                  <c:x val="0.13128357263739671"/>
                  <c:y val="0.149391065654692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83589239618256"/>
                      <c:h val="0.239483705162425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BE5-46E7-A06A-8359CD1CCE5E}"/>
                </c:ext>
              </c:extLst>
            </c:dLbl>
            <c:dLbl>
              <c:idx val="3"/>
              <c:layout>
                <c:manualLayout>
                  <c:x val="-0.11572970110645772"/>
                  <c:y val="2.487711618723261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BE5-46E7-A06A-8359CD1CCE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viande compo.'!$C$46:$C$52</c:f>
              <c:strCache>
                <c:ptCount val="4"/>
                <c:pt idx="0">
                  <c:v>Viandes et abats porcins</c:v>
                </c:pt>
                <c:pt idx="1">
                  <c:v>Viandes et abats bovins</c:v>
                </c:pt>
                <c:pt idx="2">
                  <c:v>Autres produits carnés </c:v>
                </c:pt>
                <c:pt idx="3">
                  <c:v>Autres viandes et abats</c:v>
                </c:pt>
              </c:strCache>
            </c:strRef>
          </c:cat>
          <c:val>
            <c:numRef>
              <c:f>'Import. TBB viande compo.'!$M$46:$M$52</c:f>
              <c:numCache>
                <c:formatCode>0%</c:formatCode>
                <c:ptCount val="4"/>
                <c:pt idx="0">
                  <c:v>0.45636938349112322</c:v>
                </c:pt>
                <c:pt idx="1">
                  <c:v>0.36823998213418679</c:v>
                </c:pt>
                <c:pt idx="2">
                  <c:v>0.14803461276689217</c:v>
                </c:pt>
                <c:pt idx="3">
                  <c:v>2.7356021607797876E-2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E5-46E7-A06A-8359CD1CC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porcins'!$C$7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porcins'!$D$7:$M$7</c:f>
              <c:numCache>
                <c:formatCode>0</c:formatCode>
                <c:ptCount val="10"/>
                <c:pt idx="0">
                  <c:v>14</c:v>
                </c:pt>
                <c:pt idx="1">
                  <c:v>3330</c:v>
                </c:pt>
                <c:pt idx="2">
                  <c:v>8748</c:v>
                </c:pt>
                <c:pt idx="3">
                  <c:v>11879</c:v>
                </c:pt>
                <c:pt idx="4">
                  <c:v>13867</c:v>
                </c:pt>
                <c:pt idx="5">
                  <c:v>18411</c:v>
                </c:pt>
                <c:pt idx="6">
                  <c:v>21906</c:v>
                </c:pt>
                <c:pt idx="7">
                  <c:v>25531</c:v>
                </c:pt>
                <c:pt idx="8">
                  <c:v>24996</c:v>
                </c:pt>
                <c:pt idx="9">
                  <c:v>24321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0B-419C-8E9E-7FA372FA8952}"/>
            </c:ext>
          </c:extLst>
        </c:ser>
        <c:ser>
          <c:idx val="3"/>
          <c:order val="3"/>
          <c:tx>
            <c:strRef>
              <c:f>'Import. porcins'!$C$8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porcins'!$D$8:$M$8</c:f>
              <c:numCache>
                <c:formatCode>0</c:formatCode>
                <c:ptCount val="10"/>
                <c:pt idx="0">
                  <c:v>2865</c:v>
                </c:pt>
                <c:pt idx="1">
                  <c:v>6310</c:v>
                </c:pt>
                <c:pt idx="2">
                  <c:v>4458</c:v>
                </c:pt>
                <c:pt idx="3">
                  <c:v>5438</c:v>
                </c:pt>
                <c:pt idx="4">
                  <c:v>7831</c:v>
                </c:pt>
                <c:pt idx="5">
                  <c:v>10198</c:v>
                </c:pt>
                <c:pt idx="6">
                  <c:v>8639</c:v>
                </c:pt>
                <c:pt idx="7">
                  <c:v>8068</c:v>
                </c:pt>
                <c:pt idx="8">
                  <c:v>18287</c:v>
                </c:pt>
                <c:pt idx="9">
                  <c:v>23892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0B-419C-8E9E-7FA372FA8952}"/>
            </c:ext>
          </c:extLst>
        </c:ser>
        <c:ser>
          <c:idx val="4"/>
          <c:order val="4"/>
          <c:tx>
            <c:strRef>
              <c:f>'Import. porcins'!$C$9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porcins'!$D$9:$M$9</c:f>
              <c:numCache>
                <c:formatCode>0</c:formatCode>
                <c:ptCount val="10"/>
                <c:pt idx="0">
                  <c:v>14524</c:v>
                </c:pt>
                <c:pt idx="1">
                  <c:v>11619</c:v>
                </c:pt>
                <c:pt idx="2">
                  <c:v>10807</c:v>
                </c:pt>
                <c:pt idx="3">
                  <c:v>12439</c:v>
                </c:pt>
                <c:pt idx="4">
                  <c:v>8569</c:v>
                </c:pt>
                <c:pt idx="5">
                  <c:v>11430</c:v>
                </c:pt>
                <c:pt idx="6">
                  <c:v>36179</c:v>
                </c:pt>
                <c:pt idx="7">
                  <c:v>28227</c:v>
                </c:pt>
                <c:pt idx="8">
                  <c:v>17202</c:v>
                </c:pt>
                <c:pt idx="9">
                  <c:v>20674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0B-419C-8E9E-7FA372FA8952}"/>
            </c:ext>
          </c:extLst>
        </c:ser>
        <c:ser>
          <c:idx val="5"/>
          <c:order val="5"/>
          <c:tx>
            <c:strRef>
              <c:f>'Import. porcins'!$C$10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porcins'!$D$10:$M$10</c:f>
              <c:numCache>
                <c:formatCode>0</c:formatCode>
                <c:ptCount val="10"/>
                <c:pt idx="0">
                  <c:v>2683</c:v>
                </c:pt>
                <c:pt idx="1">
                  <c:v>2224</c:v>
                </c:pt>
                <c:pt idx="2">
                  <c:v>2156</c:v>
                </c:pt>
                <c:pt idx="3">
                  <c:v>1620</c:v>
                </c:pt>
                <c:pt idx="4">
                  <c:v>2374</c:v>
                </c:pt>
                <c:pt idx="5">
                  <c:v>7343</c:v>
                </c:pt>
                <c:pt idx="6">
                  <c:v>8558</c:v>
                </c:pt>
                <c:pt idx="7">
                  <c:v>14045</c:v>
                </c:pt>
                <c:pt idx="8">
                  <c:v>13238</c:v>
                </c:pt>
                <c:pt idx="9">
                  <c:v>11865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0B-419C-8E9E-7FA372FA8952}"/>
            </c:ext>
          </c:extLst>
        </c:ser>
        <c:ser>
          <c:idx val="6"/>
          <c:order val="6"/>
          <c:tx>
            <c:strRef>
              <c:f>'Import. porcins'!$C$11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porcins'!$D$11:$M$11</c:f>
              <c:numCache>
                <c:formatCode>0</c:formatCode>
                <c:ptCount val="10"/>
                <c:pt idx="0">
                  <c:v>10230</c:v>
                </c:pt>
                <c:pt idx="1">
                  <c:v>7781</c:v>
                </c:pt>
                <c:pt idx="2">
                  <c:v>7427</c:v>
                </c:pt>
                <c:pt idx="3">
                  <c:v>9155</c:v>
                </c:pt>
                <c:pt idx="4">
                  <c:v>6361</c:v>
                </c:pt>
                <c:pt idx="5">
                  <c:v>8073</c:v>
                </c:pt>
                <c:pt idx="6">
                  <c:v>7173</c:v>
                </c:pt>
                <c:pt idx="7">
                  <c:v>7935</c:v>
                </c:pt>
                <c:pt idx="8">
                  <c:v>11479</c:v>
                </c:pt>
                <c:pt idx="9">
                  <c:v>10082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0B-419C-8E9E-7FA372FA8952}"/>
            </c:ext>
          </c:extLst>
        </c:ser>
        <c:ser>
          <c:idx val="7"/>
          <c:order val="7"/>
          <c:tx>
            <c:strRef>
              <c:f>'Import. porcins'!$C$12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porcins'!$D$12:$M$12</c:f>
              <c:numCache>
                <c:formatCode>0</c:formatCode>
                <c:ptCount val="10"/>
                <c:pt idx="0">
                  <c:v>8891</c:v>
                </c:pt>
                <c:pt idx="1">
                  <c:v>5865</c:v>
                </c:pt>
                <c:pt idx="2">
                  <c:v>5722</c:v>
                </c:pt>
                <c:pt idx="3">
                  <c:v>4800</c:v>
                </c:pt>
                <c:pt idx="4">
                  <c:v>5001</c:v>
                </c:pt>
                <c:pt idx="5">
                  <c:v>4339</c:v>
                </c:pt>
                <c:pt idx="6">
                  <c:v>3455</c:v>
                </c:pt>
                <c:pt idx="7">
                  <c:v>10112</c:v>
                </c:pt>
                <c:pt idx="8">
                  <c:v>8623</c:v>
                </c:pt>
                <c:pt idx="9">
                  <c:v>8092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D0B-419C-8E9E-7FA372FA8952}"/>
            </c:ext>
          </c:extLst>
        </c:ser>
        <c:ser>
          <c:idx val="8"/>
          <c:order val="8"/>
          <c:tx>
            <c:strRef>
              <c:f>'Import. porcins'!$C$13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porcins'!$D$13:$M$13</c:f>
              <c:numCache>
                <c:formatCode>0</c:formatCode>
                <c:ptCount val="10"/>
                <c:pt idx="0">
                  <c:v>0</c:v>
                </c:pt>
                <c:pt idx="1">
                  <c:v>100</c:v>
                </c:pt>
                <c:pt idx="2">
                  <c:v>390</c:v>
                </c:pt>
                <c:pt idx="3">
                  <c:v>739</c:v>
                </c:pt>
                <c:pt idx="4">
                  <c:v>1214</c:v>
                </c:pt>
                <c:pt idx="5">
                  <c:v>1802</c:v>
                </c:pt>
                <c:pt idx="6">
                  <c:v>1187</c:v>
                </c:pt>
                <c:pt idx="7">
                  <c:v>1431</c:v>
                </c:pt>
                <c:pt idx="8">
                  <c:v>3725</c:v>
                </c:pt>
                <c:pt idx="9">
                  <c:v>5522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D0B-419C-8E9E-7FA372FA8952}"/>
            </c:ext>
          </c:extLst>
        </c:ser>
        <c:ser>
          <c:idx val="9"/>
          <c:order val="9"/>
          <c:tx>
            <c:strRef>
              <c:f>'Import. porcins'!$C$14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porcins'!$D$14:$M$14</c:f>
              <c:numCache>
                <c:formatCode>0</c:formatCode>
                <c:ptCount val="10"/>
                <c:pt idx="0">
                  <c:v>7238</c:v>
                </c:pt>
                <c:pt idx="1">
                  <c:v>7033</c:v>
                </c:pt>
                <c:pt idx="2">
                  <c:v>8351</c:v>
                </c:pt>
                <c:pt idx="3">
                  <c:v>6597</c:v>
                </c:pt>
                <c:pt idx="4">
                  <c:v>6037</c:v>
                </c:pt>
                <c:pt idx="5">
                  <c:v>6588</c:v>
                </c:pt>
                <c:pt idx="6">
                  <c:v>5241</c:v>
                </c:pt>
                <c:pt idx="7">
                  <c:v>6454</c:v>
                </c:pt>
                <c:pt idx="8">
                  <c:v>4329</c:v>
                </c:pt>
                <c:pt idx="9">
                  <c:v>5304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D0B-419C-8E9E-7FA372FA8952}"/>
            </c:ext>
          </c:extLst>
        </c:ser>
        <c:ser>
          <c:idx val="10"/>
          <c:order val="10"/>
          <c:tx>
            <c:strRef>
              <c:f>'Import. porcins'!$C$15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porcins'!$D$15:$M$15</c:f>
              <c:numCache>
                <c:formatCode>0</c:formatCode>
                <c:ptCount val="10"/>
                <c:pt idx="0">
                  <c:v>4675</c:v>
                </c:pt>
                <c:pt idx="1">
                  <c:v>3965</c:v>
                </c:pt>
                <c:pt idx="2">
                  <c:v>3711</c:v>
                </c:pt>
                <c:pt idx="3">
                  <c:v>5465</c:v>
                </c:pt>
                <c:pt idx="4">
                  <c:v>3464</c:v>
                </c:pt>
                <c:pt idx="5">
                  <c:v>3519</c:v>
                </c:pt>
                <c:pt idx="6">
                  <c:v>3706</c:v>
                </c:pt>
                <c:pt idx="7">
                  <c:v>2698</c:v>
                </c:pt>
                <c:pt idx="8">
                  <c:v>2459</c:v>
                </c:pt>
                <c:pt idx="9">
                  <c:v>2941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0B-419C-8E9E-7FA372FA8952}"/>
            </c:ext>
          </c:extLst>
        </c:ser>
        <c:ser>
          <c:idx val="11"/>
          <c:order val="11"/>
          <c:tx>
            <c:strRef>
              <c:f>'Import. porcins'!$C$16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porcins'!$D$16:$M$16</c:f>
              <c:numCache>
                <c:formatCode>0</c:formatCode>
                <c:ptCount val="10"/>
                <c:pt idx="0">
                  <c:v>2053</c:v>
                </c:pt>
                <c:pt idx="1">
                  <c:v>1333</c:v>
                </c:pt>
                <c:pt idx="2">
                  <c:v>1147</c:v>
                </c:pt>
                <c:pt idx="3">
                  <c:v>1398</c:v>
                </c:pt>
                <c:pt idx="4">
                  <c:v>2590</c:v>
                </c:pt>
                <c:pt idx="5">
                  <c:v>2888</c:v>
                </c:pt>
                <c:pt idx="6">
                  <c:v>2388</c:v>
                </c:pt>
                <c:pt idx="7">
                  <c:v>2971</c:v>
                </c:pt>
                <c:pt idx="8">
                  <c:v>1658</c:v>
                </c:pt>
                <c:pt idx="9">
                  <c:v>2115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D0B-419C-8E9E-7FA372FA8952}"/>
            </c:ext>
          </c:extLst>
        </c:ser>
        <c:ser>
          <c:idx val="12"/>
          <c:order val="12"/>
          <c:tx>
            <c:strRef>
              <c:f>'Import. porcins'!$C$17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porcins'!$D$17:$M$17</c:f>
              <c:numCache>
                <c:formatCode>0</c:formatCode>
                <c:ptCount val="10"/>
                <c:pt idx="0">
                  <c:v>4948</c:v>
                </c:pt>
                <c:pt idx="1">
                  <c:v>3860</c:v>
                </c:pt>
                <c:pt idx="2">
                  <c:v>4718</c:v>
                </c:pt>
                <c:pt idx="3">
                  <c:v>4918</c:v>
                </c:pt>
                <c:pt idx="4">
                  <c:v>10560</c:v>
                </c:pt>
                <c:pt idx="5">
                  <c:v>11040</c:v>
                </c:pt>
                <c:pt idx="6">
                  <c:v>15531</c:v>
                </c:pt>
                <c:pt idx="7">
                  <c:v>17421</c:v>
                </c:pt>
                <c:pt idx="8">
                  <c:v>17396</c:v>
                </c:pt>
                <c:pt idx="9">
                  <c:v>12567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D0B-419C-8E9E-7FA372FA8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574344"/>
        <c:axId val="4685696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58121</c:v>
                      </c:pt>
                      <c:pt idx="1">
                        <c:v>53420</c:v>
                      </c:pt>
                      <c:pt idx="2">
                        <c:v>57635</c:v>
                      </c:pt>
                      <c:pt idx="3">
                        <c:v>64448</c:v>
                      </c:pt>
                      <c:pt idx="4">
                        <c:v>67868</c:v>
                      </c:pt>
                      <c:pt idx="5">
                        <c:v>85631</c:v>
                      </c:pt>
                      <c:pt idx="6">
                        <c:v>113963</c:v>
                      </c:pt>
                      <c:pt idx="7">
                        <c:v>124893</c:v>
                      </c:pt>
                      <c:pt idx="8">
                        <c:v>123392</c:v>
                      </c:pt>
                      <c:pt idx="9">
                        <c:v>127375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D0B-419C-8E9E-7FA372FA8952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53802</c:v>
                      </c:pt>
                      <c:pt idx="1">
                        <c:v>45582</c:v>
                      </c:pt>
                      <c:pt idx="2">
                        <c:v>50986</c:v>
                      </c:pt>
                      <c:pt idx="3">
                        <c:v>55766</c:v>
                      </c:pt>
                      <c:pt idx="4">
                        <c:v>52945</c:v>
                      </c:pt>
                      <c:pt idx="5">
                        <c:v>68312</c:v>
                      </c:pt>
                      <c:pt idx="6">
                        <c:v>100451</c:v>
                      </c:pt>
                      <c:pt idx="7">
                        <c:v>108802</c:v>
                      </c:pt>
                      <c:pt idx="8">
                        <c:v>91858</c:v>
                      </c:pt>
                      <c:pt idx="9">
                        <c:v>93588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ED0B-419C-8E9E-7FA372FA8952}"/>
                  </c:ext>
                </c:extLst>
              </c15:ser>
            </c15:filteredBarSeries>
          </c:ext>
        </c:extLst>
      </c:barChart>
      <c:catAx>
        <c:axId val="468574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69640"/>
        <c:crosses val="autoZero"/>
        <c:auto val="1"/>
        <c:lblAlgn val="ctr"/>
        <c:lblOffset val="100"/>
        <c:noMultiLvlLbl val="0"/>
      </c:catAx>
      <c:valAx>
        <c:axId val="46856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4344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92640739431233"/>
          <c:y val="0.76005232975098713"/>
          <c:w val="0.89507359260568764"/>
          <c:h val="0.219929964299130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porcins'!$C$36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porcins'!$D$36:$M$36</c:f>
              <c:numCache>
                <c:formatCode>0%</c:formatCode>
                <c:ptCount val="10"/>
                <c:pt idx="0">
                  <c:v>2.4087679152113694E-4</c:v>
                </c:pt>
                <c:pt idx="1">
                  <c:v>6.2336203669037811E-2</c:v>
                </c:pt>
                <c:pt idx="2">
                  <c:v>0.15178277088574652</c:v>
                </c:pt>
                <c:pt idx="3">
                  <c:v>0.18431914101290964</c:v>
                </c:pt>
                <c:pt idx="4">
                  <c:v>0.20432309777803973</c:v>
                </c:pt>
                <c:pt idx="5">
                  <c:v>0.21500391213462414</c:v>
                </c:pt>
                <c:pt idx="6">
                  <c:v>0.1922202820213578</c:v>
                </c:pt>
                <c:pt idx="7">
                  <c:v>0.20442298607608111</c:v>
                </c:pt>
                <c:pt idx="8">
                  <c:v>0.20257391078838174</c:v>
                </c:pt>
                <c:pt idx="9">
                  <c:v>0.19094013738959764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CA-4DE0-AA61-FA1FFE1886BA}"/>
            </c:ext>
          </c:extLst>
        </c:ser>
        <c:ser>
          <c:idx val="2"/>
          <c:order val="2"/>
          <c:tx>
            <c:strRef>
              <c:f>'Import. porcins'!$C$37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porcins'!$D$37:$M$37</c:f>
              <c:numCache>
                <c:formatCode>0%</c:formatCode>
                <c:ptCount val="10"/>
                <c:pt idx="0">
                  <c:v>4.9293714836289811E-2</c:v>
                </c:pt>
                <c:pt idx="1">
                  <c:v>0.11812055409958817</c:v>
                </c:pt>
                <c:pt idx="2">
                  <c:v>7.7348833174286452E-2</c:v>
                </c:pt>
                <c:pt idx="3">
                  <c:v>8.4378103277060579E-2</c:v>
                </c:pt>
                <c:pt idx="4">
                  <c:v>0.11538574880650675</c:v>
                </c:pt>
                <c:pt idx="5">
                  <c:v>0.1190923847671988</c:v>
                </c:pt>
                <c:pt idx="6">
                  <c:v>7.5805305230645034E-2</c:v>
                </c:pt>
                <c:pt idx="7">
                  <c:v>6.4599296998230485E-2</c:v>
                </c:pt>
                <c:pt idx="8">
                  <c:v>0.14820247665975103</c:v>
                </c:pt>
                <c:pt idx="9">
                  <c:v>0.18757212953876348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CA-4DE0-AA61-FA1FFE1886BA}"/>
            </c:ext>
          </c:extLst>
        </c:ser>
        <c:ser>
          <c:idx val="3"/>
          <c:order val="3"/>
          <c:tx>
            <c:strRef>
              <c:f>'Import. porcins'!$C$38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porcins'!$D$38:$M$38</c:f>
              <c:numCache>
                <c:formatCode>0%</c:formatCode>
                <c:ptCount val="10"/>
                <c:pt idx="0">
                  <c:v>0.24989246571807092</c:v>
                </c:pt>
                <c:pt idx="1">
                  <c:v>0.21750280793710222</c:v>
                </c:pt>
                <c:pt idx="2">
                  <c:v>0.18750759087360111</c:v>
                </c:pt>
                <c:pt idx="3">
                  <c:v>0.19300831678252234</c:v>
                </c:pt>
                <c:pt idx="4">
                  <c:v>0.12625979843225085</c:v>
                </c:pt>
                <c:pt idx="5">
                  <c:v>0.13347969777300278</c:v>
                </c:pt>
                <c:pt idx="6">
                  <c:v>0.31746268525749588</c:v>
                </c:pt>
                <c:pt idx="7">
                  <c:v>0.22600946410127068</c:v>
                </c:pt>
                <c:pt idx="8">
                  <c:v>0.13940936203319501</c:v>
                </c:pt>
                <c:pt idx="9">
                  <c:v>0.1623081452404318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CA-4DE0-AA61-FA1FFE1886BA}"/>
            </c:ext>
          </c:extLst>
        </c:ser>
        <c:ser>
          <c:idx val="4"/>
          <c:order val="4"/>
          <c:tx>
            <c:strRef>
              <c:f>'Import. porcins'!$C$39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porcins'!$D$39:$M$39</c:f>
              <c:numCache>
                <c:formatCode>0%</c:formatCode>
                <c:ptCount val="10"/>
                <c:pt idx="0">
                  <c:v>4.616231654651503E-2</c:v>
                </c:pt>
                <c:pt idx="1">
                  <c:v>4.1632347435417445E-2</c:v>
                </c:pt>
                <c:pt idx="2">
                  <c:v>3.7407825106272233E-2</c:v>
                </c:pt>
                <c:pt idx="3">
                  <c:v>2.5136544190665341E-2</c:v>
                </c:pt>
                <c:pt idx="4">
                  <c:v>3.4979666411268935E-2</c:v>
                </c:pt>
                <c:pt idx="5">
                  <c:v>8.5751655358456635E-2</c:v>
                </c:pt>
                <c:pt idx="6">
                  <c:v>7.5094548230566063E-2</c:v>
                </c:pt>
                <c:pt idx="7">
                  <c:v>0.112456262560752</c:v>
                </c:pt>
                <c:pt idx="8">
                  <c:v>0.10728410269709543</c:v>
                </c:pt>
                <c:pt idx="9">
                  <c:v>9.315014720314034E-2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CA-4DE0-AA61-FA1FFE1886BA}"/>
            </c:ext>
          </c:extLst>
        </c:ser>
        <c:ser>
          <c:idx val="5"/>
          <c:order val="5"/>
          <c:tx>
            <c:strRef>
              <c:f>'Import. porcins'!$C$40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porcins'!$D$40:$M$40</c:f>
              <c:numCache>
                <c:formatCode>0%</c:formatCode>
                <c:ptCount val="10"/>
                <c:pt idx="0">
                  <c:v>0.17601211266151648</c:v>
                </c:pt>
                <c:pt idx="1">
                  <c:v>0.14565705728191689</c:v>
                </c:pt>
                <c:pt idx="2">
                  <c:v>0.12886267025245077</c:v>
                </c:pt>
                <c:pt idx="3">
                  <c:v>0.14205250744786493</c:v>
                </c:pt>
                <c:pt idx="4">
                  <c:v>9.3726056462544935E-2</c:v>
                </c:pt>
                <c:pt idx="5">
                  <c:v>9.4276605434947619E-2</c:v>
                </c:pt>
                <c:pt idx="6">
                  <c:v>6.2941481006993497E-2</c:v>
                </c:pt>
                <c:pt idx="7">
                  <c:v>6.3534385433931445E-2</c:v>
                </c:pt>
                <c:pt idx="8">
                  <c:v>9.3028721473029041E-2</c:v>
                </c:pt>
                <c:pt idx="9">
                  <c:v>7.915210991167812E-2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CA-4DE0-AA61-FA1FFE1886BA}"/>
            </c:ext>
          </c:extLst>
        </c:ser>
        <c:ser>
          <c:idx val="6"/>
          <c:order val="6"/>
          <c:tx>
            <c:strRef>
              <c:f>'Import. porcins'!$C$41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porcins'!$D$41:$M$41</c:f>
              <c:numCache>
                <c:formatCode>0%</c:formatCode>
                <c:ptCount val="10"/>
                <c:pt idx="0">
                  <c:v>0.15297396810103062</c:v>
                </c:pt>
                <c:pt idx="1">
                  <c:v>0.10979034069636841</c:v>
                </c:pt>
                <c:pt idx="2">
                  <c:v>9.9279951418408952E-2</c:v>
                </c:pt>
                <c:pt idx="3">
                  <c:v>7.4478649453823237E-2</c:v>
                </c:pt>
                <c:pt idx="4">
                  <c:v>7.368715742323334E-2</c:v>
                </c:pt>
                <c:pt idx="5">
                  <c:v>5.0670901893006035E-2</c:v>
                </c:pt>
                <c:pt idx="6">
                  <c:v>3.031685722559076E-2</c:v>
                </c:pt>
                <c:pt idx="7">
                  <c:v>8.0965306302194673E-2</c:v>
                </c:pt>
                <c:pt idx="8">
                  <c:v>6.9882974585062235E-2</c:v>
                </c:pt>
                <c:pt idx="9">
                  <c:v>6.3528949950932292E-2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9CA-4DE0-AA61-FA1FFE1886BA}"/>
            </c:ext>
          </c:extLst>
        </c:ser>
        <c:ser>
          <c:idx val="7"/>
          <c:order val="7"/>
          <c:tx>
            <c:strRef>
              <c:f>'Import. porcins'!$C$42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porcins'!$D$42:$M$42</c:f>
              <c:numCache>
                <c:formatCode>0%</c:formatCode>
                <c:ptCount val="10"/>
                <c:pt idx="0">
                  <c:v>0</c:v>
                </c:pt>
                <c:pt idx="1">
                  <c:v>1.8719580681392737E-3</c:v>
                </c:pt>
                <c:pt idx="2">
                  <c:v>6.7667216101327315E-3</c:v>
                </c:pt>
                <c:pt idx="3">
                  <c:v>1.1466608738828203E-2</c:v>
                </c:pt>
                <c:pt idx="4">
                  <c:v>1.7887664289503152E-2</c:v>
                </c:pt>
                <c:pt idx="5">
                  <c:v>2.1043780873748991E-2</c:v>
                </c:pt>
                <c:pt idx="6">
                  <c:v>1.0415661223379518E-2</c:v>
                </c:pt>
                <c:pt idx="7">
                  <c:v>1.1457807883548317E-2</c:v>
                </c:pt>
                <c:pt idx="8">
                  <c:v>3.0188342842323652E-2</c:v>
                </c:pt>
                <c:pt idx="9">
                  <c:v>4.3352306182531893E-2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9CA-4DE0-AA61-FA1FFE1886BA}"/>
            </c:ext>
          </c:extLst>
        </c:ser>
        <c:ser>
          <c:idx val="8"/>
          <c:order val="8"/>
          <c:tx>
            <c:strRef>
              <c:f>'Import. porcins'!$C$43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porcins'!$D$43:$M$43</c:f>
              <c:numCache>
                <c:formatCode>0%</c:formatCode>
                <c:ptCount val="10"/>
                <c:pt idx="0">
                  <c:v>0.12453330121642779</c:v>
                </c:pt>
                <c:pt idx="1">
                  <c:v>0.13165481093223511</c:v>
                </c:pt>
                <c:pt idx="2">
                  <c:v>0.144894595297996</c:v>
                </c:pt>
                <c:pt idx="3">
                  <c:v>0.10236159384309831</c:v>
                </c:pt>
                <c:pt idx="4">
                  <c:v>8.8952083456120698E-2</c:v>
                </c:pt>
                <c:pt idx="5">
                  <c:v>7.6934754936880331E-2</c:v>
                </c:pt>
                <c:pt idx="6">
                  <c:v>4.5988610338443175E-2</c:v>
                </c:pt>
                <c:pt idx="7">
                  <c:v>5.1676234857037623E-2</c:v>
                </c:pt>
                <c:pt idx="8">
                  <c:v>3.5083311721991702E-2</c:v>
                </c:pt>
                <c:pt idx="9">
                  <c:v>4.1640824337585869E-2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9CA-4DE0-AA61-FA1FFE1886BA}"/>
            </c:ext>
          </c:extLst>
        </c:ser>
        <c:ser>
          <c:idx val="9"/>
          <c:order val="9"/>
          <c:tx>
            <c:strRef>
              <c:f>'Import. porcins'!$C$44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porcins'!$D$44:$M$44</c:f>
              <c:numCache>
                <c:formatCode>0%</c:formatCode>
                <c:ptCount val="10"/>
                <c:pt idx="0">
                  <c:v>8.0435642882951089E-2</c:v>
                </c:pt>
                <c:pt idx="1">
                  <c:v>7.4223137401722206E-2</c:v>
                </c:pt>
                <c:pt idx="2">
                  <c:v>6.4387958705647605E-2</c:v>
                </c:pt>
                <c:pt idx="3">
                  <c:v>8.4797045680238325E-2</c:v>
                </c:pt>
                <c:pt idx="4">
                  <c:v>5.1040254611893675E-2</c:v>
                </c:pt>
                <c:pt idx="5">
                  <c:v>4.109493057420794E-2</c:v>
                </c:pt>
                <c:pt idx="6">
                  <c:v>3.2519326448057703E-2</c:v>
                </c:pt>
                <c:pt idx="7">
                  <c:v>2.1602491732923383E-2</c:v>
                </c:pt>
                <c:pt idx="8">
                  <c:v>1.9928358402489625E-2</c:v>
                </c:pt>
                <c:pt idx="9">
                  <c:v>2.3089303238469087E-2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9CA-4DE0-AA61-FA1FFE1886BA}"/>
            </c:ext>
          </c:extLst>
        </c:ser>
        <c:ser>
          <c:idx val="10"/>
          <c:order val="10"/>
          <c:tx>
            <c:strRef>
              <c:f>'Import. porcins'!$C$45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porcins'!$D$45:$M$45</c:f>
              <c:numCache>
                <c:formatCode>0%</c:formatCode>
                <c:ptCount val="10"/>
                <c:pt idx="0">
                  <c:v>3.5322860928063866E-2</c:v>
                </c:pt>
                <c:pt idx="1">
                  <c:v>2.4953201048296517E-2</c:v>
                </c:pt>
                <c:pt idx="2">
                  <c:v>1.9901101761082677E-2</c:v>
                </c:pt>
                <c:pt idx="3">
                  <c:v>2.1691906653426019E-2</c:v>
                </c:pt>
                <c:pt idx="4">
                  <c:v>3.8162315082218422E-2</c:v>
                </c:pt>
                <c:pt idx="5">
                  <c:v>3.3726103864254765E-2</c:v>
                </c:pt>
                <c:pt idx="6">
                  <c:v>2.0954169335661573E-2</c:v>
                </c:pt>
                <c:pt idx="7">
                  <c:v>2.3788362838589833E-2</c:v>
                </c:pt>
                <c:pt idx="8">
                  <c:v>1.3436851659751038E-2</c:v>
                </c:pt>
                <c:pt idx="9">
                  <c:v>1.6604514229636901E-2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9CA-4DE0-AA61-FA1FFE1886BA}"/>
            </c:ext>
          </c:extLst>
        </c:ser>
        <c:ser>
          <c:idx val="11"/>
          <c:order val="11"/>
          <c:tx>
            <c:strRef>
              <c:f>'Import. porcins'!$C$46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porcins'!$D$46:$M$46</c:f>
              <c:numCache>
                <c:formatCode>0%</c:formatCode>
                <c:ptCount val="10"/>
                <c:pt idx="0">
                  <c:v>8.5132740317613254E-2</c:v>
                </c:pt>
                <c:pt idx="1">
                  <c:v>7.2257581430175966E-2</c:v>
                </c:pt>
                <c:pt idx="2">
                  <c:v>8.185998091437495E-2</c:v>
                </c:pt>
                <c:pt idx="3">
                  <c:v>7.6309582919563065E-2</c:v>
                </c:pt>
                <c:pt idx="4">
                  <c:v>0.15559615724641951</c:v>
                </c:pt>
                <c:pt idx="5">
                  <c:v>0.12892527238967197</c:v>
                </c:pt>
                <c:pt idx="6">
                  <c:v>0.136281073681809</c:v>
                </c:pt>
                <c:pt idx="7">
                  <c:v>0.13948740121544043</c:v>
                </c:pt>
                <c:pt idx="8">
                  <c:v>0.14098158713692946</c:v>
                </c:pt>
                <c:pt idx="9">
                  <c:v>9.8661432777232577E-2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9CA-4DE0-AA61-FA1FFE1886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570032"/>
        <c:axId val="4685719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0.9148672596823868</c:v>
                      </c:pt>
                      <c:pt idx="1">
                        <c:v>0.92774241856982409</c:v>
                      </c:pt>
                      <c:pt idx="2">
                        <c:v>0.91814001908562504</c:v>
                      </c:pt>
                      <c:pt idx="3">
                        <c:v>0.92369041708043698</c:v>
                      </c:pt>
                      <c:pt idx="4">
                        <c:v>0.8444038427535806</c:v>
                      </c:pt>
                      <c:pt idx="5">
                        <c:v>0.87107472761032823</c:v>
                      </c:pt>
                      <c:pt idx="6">
                        <c:v>0.86371892631819092</c:v>
                      </c:pt>
                      <c:pt idx="7">
                        <c:v>0.86051259878455966</c:v>
                      </c:pt>
                      <c:pt idx="8">
                        <c:v>0.85901841286307046</c:v>
                      </c:pt>
                      <c:pt idx="9">
                        <c:v>0.90133856722276751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9CA-4DE0-AA61-FA1FFE1886BA}"/>
                  </c:ext>
                </c:extLst>
              </c15:ser>
            </c15:filteredBarSeries>
          </c:ext>
        </c:extLst>
      </c:barChart>
      <c:catAx>
        <c:axId val="46857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1992"/>
        <c:crosses val="autoZero"/>
        <c:auto val="1"/>
        <c:lblAlgn val="ctr"/>
        <c:lblOffset val="100"/>
        <c:noMultiLvlLbl val="0"/>
      </c:catAx>
      <c:valAx>
        <c:axId val="4685719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02293838515234"/>
          <c:y val="0.76005239278511627"/>
          <c:w val="0.89197706161484769"/>
          <c:h val="0.219929906523642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bovins'!$C$7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bovins'!$D$7:$M$7</c:f>
              <c:numCache>
                <c:formatCode>0</c:formatCode>
                <c:ptCount val="10"/>
                <c:pt idx="0">
                  <c:v>7142</c:v>
                </c:pt>
                <c:pt idx="1">
                  <c:v>8489</c:v>
                </c:pt>
                <c:pt idx="2">
                  <c:v>8279</c:v>
                </c:pt>
                <c:pt idx="3">
                  <c:v>12593</c:v>
                </c:pt>
                <c:pt idx="4">
                  <c:v>10934</c:v>
                </c:pt>
                <c:pt idx="5">
                  <c:v>13735</c:v>
                </c:pt>
                <c:pt idx="6">
                  <c:v>11689</c:v>
                </c:pt>
                <c:pt idx="7">
                  <c:v>12402</c:v>
                </c:pt>
                <c:pt idx="8">
                  <c:v>13806</c:v>
                </c:pt>
                <c:pt idx="9">
                  <c:v>19233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05-4D43-86B4-EB8150EDAA84}"/>
            </c:ext>
          </c:extLst>
        </c:ser>
        <c:ser>
          <c:idx val="3"/>
          <c:order val="3"/>
          <c:tx>
            <c:strRef>
              <c:f>'Import. bovins'!$C$8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bovins'!$D$8:$M$8</c:f>
              <c:numCache>
                <c:formatCode>0</c:formatCode>
                <c:ptCount val="10"/>
                <c:pt idx="0">
                  <c:v>645</c:v>
                </c:pt>
                <c:pt idx="1">
                  <c:v>362</c:v>
                </c:pt>
                <c:pt idx="2">
                  <c:v>477</c:v>
                </c:pt>
                <c:pt idx="3">
                  <c:v>728</c:v>
                </c:pt>
                <c:pt idx="4">
                  <c:v>363</c:v>
                </c:pt>
                <c:pt idx="5">
                  <c:v>546</c:v>
                </c:pt>
                <c:pt idx="6">
                  <c:v>2702</c:v>
                </c:pt>
                <c:pt idx="7">
                  <c:v>2153</c:v>
                </c:pt>
                <c:pt idx="8">
                  <c:v>8064</c:v>
                </c:pt>
                <c:pt idx="9">
                  <c:v>7097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05-4D43-86B4-EB8150EDAA84}"/>
            </c:ext>
          </c:extLst>
        </c:ser>
        <c:ser>
          <c:idx val="4"/>
          <c:order val="4"/>
          <c:tx>
            <c:strRef>
              <c:f>'Import. bovins'!$C$9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bovins'!$D$9:$M$9</c:f>
              <c:numCache>
                <c:formatCode>0</c:formatCode>
                <c:ptCount val="10"/>
                <c:pt idx="0">
                  <c:v>13527</c:v>
                </c:pt>
                <c:pt idx="1">
                  <c:v>13483</c:v>
                </c:pt>
                <c:pt idx="2">
                  <c:v>12296</c:v>
                </c:pt>
                <c:pt idx="3">
                  <c:v>12518</c:v>
                </c:pt>
                <c:pt idx="4">
                  <c:v>10700</c:v>
                </c:pt>
                <c:pt idx="5">
                  <c:v>10560</c:v>
                </c:pt>
                <c:pt idx="6">
                  <c:v>9881</c:v>
                </c:pt>
                <c:pt idx="7">
                  <c:v>9859</c:v>
                </c:pt>
                <c:pt idx="8">
                  <c:v>9507</c:v>
                </c:pt>
                <c:pt idx="9">
                  <c:v>6837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05-4D43-86B4-EB8150EDAA84}"/>
            </c:ext>
          </c:extLst>
        </c:ser>
        <c:ser>
          <c:idx val="5"/>
          <c:order val="5"/>
          <c:tx>
            <c:strRef>
              <c:f>'Import. bovins'!$C$10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rgbClr val="215967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bovins'!$D$10:$M$10</c:f>
              <c:numCache>
                <c:formatCode>0</c:formatCode>
                <c:ptCount val="10"/>
                <c:pt idx="0">
                  <c:v>1148</c:v>
                </c:pt>
                <c:pt idx="1">
                  <c:v>2821</c:v>
                </c:pt>
                <c:pt idx="2">
                  <c:v>2512</c:v>
                </c:pt>
                <c:pt idx="3">
                  <c:v>2039</c:v>
                </c:pt>
                <c:pt idx="4">
                  <c:v>2312</c:v>
                </c:pt>
                <c:pt idx="5">
                  <c:v>3294</c:v>
                </c:pt>
                <c:pt idx="6">
                  <c:v>2176</c:v>
                </c:pt>
                <c:pt idx="7">
                  <c:v>2681</c:v>
                </c:pt>
                <c:pt idx="8">
                  <c:v>3842</c:v>
                </c:pt>
                <c:pt idx="9">
                  <c:v>5391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05-4D43-86B4-EB8150EDAA84}"/>
            </c:ext>
          </c:extLst>
        </c:ser>
        <c:ser>
          <c:idx val="6"/>
          <c:order val="6"/>
          <c:tx>
            <c:strRef>
              <c:f>'Import. bovins'!$C$11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bovins'!$D$11:$M$11</c:f>
              <c:numCache>
                <c:formatCode>0</c:formatCode>
                <c:ptCount val="10"/>
                <c:pt idx="0">
                  <c:v>3961</c:v>
                </c:pt>
                <c:pt idx="1">
                  <c:v>3455</c:v>
                </c:pt>
                <c:pt idx="2">
                  <c:v>2598</c:v>
                </c:pt>
                <c:pt idx="3">
                  <c:v>3453</c:v>
                </c:pt>
                <c:pt idx="4">
                  <c:v>4192</c:v>
                </c:pt>
                <c:pt idx="5">
                  <c:v>4498</c:v>
                </c:pt>
                <c:pt idx="6">
                  <c:v>4005</c:v>
                </c:pt>
                <c:pt idx="7">
                  <c:v>4337</c:v>
                </c:pt>
                <c:pt idx="8">
                  <c:v>4434</c:v>
                </c:pt>
                <c:pt idx="9">
                  <c:v>3914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05-4D43-86B4-EB8150EDAA84}"/>
            </c:ext>
          </c:extLst>
        </c:ser>
        <c:ser>
          <c:idx val="7"/>
          <c:order val="7"/>
          <c:tx>
            <c:strRef>
              <c:f>'Import. bovins'!$C$12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bovins'!$D$12:$M$12</c:f>
              <c:numCache>
                <c:formatCode>0</c:formatCode>
                <c:ptCount val="10"/>
                <c:pt idx="0">
                  <c:v>5246</c:v>
                </c:pt>
                <c:pt idx="1">
                  <c:v>3074</c:v>
                </c:pt>
                <c:pt idx="2">
                  <c:v>2828</c:v>
                </c:pt>
                <c:pt idx="3">
                  <c:v>3176</c:v>
                </c:pt>
                <c:pt idx="4">
                  <c:v>3689</c:v>
                </c:pt>
                <c:pt idx="5">
                  <c:v>4167</c:v>
                </c:pt>
                <c:pt idx="6">
                  <c:v>3753</c:v>
                </c:pt>
                <c:pt idx="7">
                  <c:v>3177</c:v>
                </c:pt>
                <c:pt idx="8">
                  <c:v>3666</c:v>
                </c:pt>
                <c:pt idx="9">
                  <c:v>3654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05-4D43-86B4-EB8150EDAA84}"/>
            </c:ext>
          </c:extLst>
        </c:ser>
        <c:ser>
          <c:idx val="8"/>
          <c:order val="8"/>
          <c:tx>
            <c:strRef>
              <c:f>'Import. bovins'!$C$13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bovins'!$D$13:$M$13</c:f>
              <c:numCache>
                <c:formatCode>0</c:formatCode>
                <c:ptCount val="10"/>
                <c:pt idx="0">
                  <c:v>1352</c:v>
                </c:pt>
                <c:pt idx="1">
                  <c:v>1578</c:v>
                </c:pt>
                <c:pt idx="2">
                  <c:v>2318</c:v>
                </c:pt>
                <c:pt idx="3">
                  <c:v>1529</c:v>
                </c:pt>
                <c:pt idx="4">
                  <c:v>1033</c:v>
                </c:pt>
                <c:pt idx="5">
                  <c:v>3333</c:v>
                </c:pt>
                <c:pt idx="6">
                  <c:v>1788</c:v>
                </c:pt>
                <c:pt idx="7">
                  <c:v>1869</c:v>
                </c:pt>
                <c:pt idx="8">
                  <c:v>3017</c:v>
                </c:pt>
                <c:pt idx="9">
                  <c:v>2400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05-4D43-86B4-EB8150EDAA84}"/>
            </c:ext>
          </c:extLst>
        </c:ser>
        <c:ser>
          <c:idx val="9"/>
          <c:order val="9"/>
          <c:tx>
            <c:strRef>
              <c:f>'Import. bovins'!$C$14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bovins'!$D$14:$M$14</c:f>
              <c:numCache>
                <c:formatCode>0</c:formatCode>
                <c:ptCount val="10"/>
                <c:pt idx="0">
                  <c:v>3803</c:v>
                </c:pt>
                <c:pt idx="1">
                  <c:v>4126</c:v>
                </c:pt>
                <c:pt idx="2">
                  <c:v>4615</c:v>
                </c:pt>
                <c:pt idx="3">
                  <c:v>3110</c:v>
                </c:pt>
                <c:pt idx="4">
                  <c:v>2524</c:v>
                </c:pt>
                <c:pt idx="5">
                  <c:v>3498</c:v>
                </c:pt>
                <c:pt idx="6">
                  <c:v>2892</c:v>
                </c:pt>
                <c:pt idx="7">
                  <c:v>2519</c:v>
                </c:pt>
                <c:pt idx="8">
                  <c:v>1802</c:v>
                </c:pt>
                <c:pt idx="9">
                  <c:v>1964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505-4D43-86B4-EB8150EDAA84}"/>
            </c:ext>
          </c:extLst>
        </c:ser>
        <c:ser>
          <c:idx val="10"/>
          <c:order val="10"/>
          <c:tx>
            <c:strRef>
              <c:f>'Import. bovins'!$C$15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bovins'!$D$15:$M$15</c:f>
              <c:numCache>
                <c:formatCode>0</c:formatCode>
                <c:ptCount val="10"/>
                <c:pt idx="0">
                  <c:v>194</c:v>
                </c:pt>
                <c:pt idx="1">
                  <c:v>192</c:v>
                </c:pt>
                <c:pt idx="2">
                  <c:v>108</c:v>
                </c:pt>
                <c:pt idx="3">
                  <c:v>495</c:v>
                </c:pt>
                <c:pt idx="4">
                  <c:v>695</c:v>
                </c:pt>
                <c:pt idx="5">
                  <c:v>1144</c:v>
                </c:pt>
                <c:pt idx="6">
                  <c:v>1455</c:v>
                </c:pt>
                <c:pt idx="7">
                  <c:v>2616</c:v>
                </c:pt>
                <c:pt idx="8">
                  <c:v>2252</c:v>
                </c:pt>
                <c:pt idx="9">
                  <c:v>1950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505-4D43-86B4-EB8150EDAA84}"/>
            </c:ext>
          </c:extLst>
        </c:ser>
        <c:ser>
          <c:idx val="11"/>
          <c:order val="11"/>
          <c:tx>
            <c:strRef>
              <c:f>'Import. bovins'!$C$16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bovins'!$D$16:$M$16</c:f>
              <c:numCache>
                <c:formatCode>0</c:formatCode>
                <c:ptCount val="10"/>
                <c:pt idx="0">
                  <c:v>978</c:v>
                </c:pt>
                <c:pt idx="1">
                  <c:v>1726</c:v>
                </c:pt>
                <c:pt idx="2">
                  <c:v>2359</c:v>
                </c:pt>
                <c:pt idx="3">
                  <c:v>1148</c:v>
                </c:pt>
                <c:pt idx="4">
                  <c:v>1562</c:v>
                </c:pt>
                <c:pt idx="5">
                  <c:v>1536</c:v>
                </c:pt>
                <c:pt idx="6">
                  <c:v>651</c:v>
                </c:pt>
                <c:pt idx="7">
                  <c:v>951</c:v>
                </c:pt>
                <c:pt idx="8">
                  <c:v>1974</c:v>
                </c:pt>
                <c:pt idx="9">
                  <c:v>1735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505-4D43-86B4-EB8150EDAA84}"/>
            </c:ext>
          </c:extLst>
        </c:ser>
        <c:ser>
          <c:idx val="12"/>
          <c:order val="12"/>
          <c:tx>
            <c:strRef>
              <c:f>'Import. bovins'!$C$17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bovins'!$D$17:$M$17</c:f>
              <c:numCache>
                <c:formatCode>0</c:formatCode>
                <c:ptCount val="10"/>
                <c:pt idx="0">
                  <c:v>8633</c:v>
                </c:pt>
                <c:pt idx="1">
                  <c:v>7965</c:v>
                </c:pt>
                <c:pt idx="2">
                  <c:v>12556</c:v>
                </c:pt>
                <c:pt idx="3">
                  <c:v>10339</c:v>
                </c:pt>
                <c:pt idx="4">
                  <c:v>11791</c:v>
                </c:pt>
                <c:pt idx="5">
                  <c:v>10402</c:v>
                </c:pt>
                <c:pt idx="6">
                  <c:v>10106</c:v>
                </c:pt>
                <c:pt idx="7">
                  <c:v>10615</c:v>
                </c:pt>
                <c:pt idx="8">
                  <c:v>10550</c:v>
                </c:pt>
                <c:pt idx="9">
                  <c:v>9353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505-4D43-86B4-EB8150EDA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029688"/>
        <c:axId val="4690320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46629</c:v>
                      </c:pt>
                      <c:pt idx="1">
                        <c:v>47271</c:v>
                      </c:pt>
                      <c:pt idx="2">
                        <c:v>50946</c:v>
                      </c:pt>
                      <c:pt idx="3">
                        <c:v>51128</c:v>
                      </c:pt>
                      <c:pt idx="4">
                        <c:v>49795</c:v>
                      </c:pt>
                      <c:pt idx="5">
                        <c:v>56713</c:v>
                      </c:pt>
                      <c:pt idx="6">
                        <c:v>51098</c:v>
                      </c:pt>
                      <c:pt idx="7">
                        <c:v>53179</c:v>
                      </c:pt>
                      <c:pt idx="8">
                        <c:v>62914</c:v>
                      </c:pt>
                      <c:pt idx="9">
                        <c:v>63528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505-4D43-86B4-EB8150EDAA8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34498</c:v>
                      </c:pt>
                      <c:pt idx="1">
                        <c:v>35051</c:v>
                      </c:pt>
                      <c:pt idx="2">
                        <c:v>37206</c:v>
                      </c:pt>
                      <c:pt idx="3">
                        <c:v>33513</c:v>
                      </c:pt>
                      <c:pt idx="4">
                        <c:v>33452</c:v>
                      </c:pt>
                      <c:pt idx="5">
                        <c:v>34529</c:v>
                      </c:pt>
                      <c:pt idx="6">
                        <c:v>28455</c:v>
                      </c:pt>
                      <c:pt idx="7">
                        <c:v>29976</c:v>
                      </c:pt>
                      <c:pt idx="8">
                        <c:v>31860</c:v>
                      </c:pt>
                      <c:pt idx="9">
                        <c:v>29276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5505-4D43-86B4-EB8150EDAA84}"/>
                  </c:ext>
                </c:extLst>
              </c15:ser>
            </c15:filteredBarSeries>
          </c:ext>
        </c:extLst>
      </c:barChart>
      <c:catAx>
        <c:axId val="46902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032040"/>
        <c:crosses val="autoZero"/>
        <c:auto val="1"/>
        <c:lblAlgn val="ctr"/>
        <c:lblOffset val="100"/>
        <c:noMultiLvlLbl val="0"/>
      </c:catAx>
      <c:valAx>
        <c:axId val="469032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029688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92640739431233"/>
          <c:y val="0.75638377972249271"/>
          <c:w val="0.89507359260568764"/>
          <c:h val="0.223292464447429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bovins'!$C$36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bovins'!$D$36:$M$36</c:f>
              <c:numCache>
                <c:formatCode>0%</c:formatCode>
                <c:ptCount val="10"/>
                <c:pt idx="0">
                  <c:v>0.15316648437667546</c:v>
                </c:pt>
                <c:pt idx="1">
                  <c:v>0.17958156163398278</c:v>
                </c:pt>
                <c:pt idx="2">
                  <c:v>0.1625053978722569</c:v>
                </c:pt>
                <c:pt idx="3">
                  <c:v>0.24630339539978094</c:v>
                </c:pt>
                <c:pt idx="4">
                  <c:v>0.21958027914449241</c:v>
                </c:pt>
                <c:pt idx="5">
                  <c:v>0.24218433163472219</c:v>
                </c:pt>
                <c:pt idx="6">
                  <c:v>0.22875650710399625</c:v>
                </c:pt>
                <c:pt idx="7">
                  <c:v>0.23321235826171985</c:v>
                </c:pt>
                <c:pt idx="8">
                  <c:v>0.21944241345328544</c:v>
                </c:pt>
                <c:pt idx="9">
                  <c:v>0.30274839440876467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19-4EA8-A764-DFA276B78D98}"/>
            </c:ext>
          </c:extLst>
        </c:ser>
        <c:ser>
          <c:idx val="2"/>
          <c:order val="2"/>
          <c:tx>
            <c:strRef>
              <c:f>'Import. bovins'!$C$37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bovins'!$D$37:$M$37</c:f>
              <c:numCache>
                <c:formatCode>0%</c:formatCode>
                <c:ptCount val="10"/>
                <c:pt idx="0">
                  <c:v>1.3832593450427845E-2</c:v>
                </c:pt>
                <c:pt idx="1">
                  <c:v>7.6579721182120112E-3</c:v>
                </c:pt>
                <c:pt idx="2">
                  <c:v>9.3628547874219769E-3</c:v>
                </c:pt>
                <c:pt idx="3">
                  <c:v>1.4238773274917854E-2</c:v>
                </c:pt>
                <c:pt idx="4">
                  <c:v>7.2898885430264081E-3</c:v>
                </c:pt>
                <c:pt idx="5">
                  <c:v>9.6274222841323861E-3</c:v>
                </c:pt>
                <c:pt idx="6">
                  <c:v>5.2878781948412855E-2</c:v>
                </c:pt>
                <c:pt idx="7">
                  <c:v>4.0485906090750111E-2</c:v>
                </c:pt>
                <c:pt idx="8">
                  <c:v>0.12817496900530884</c:v>
                </c:pt>
                <c:pt idx="9">
                  <c:v>0.11171451958191664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19-4EA8-A764-DFA276B78D98}"/>
            </c:ext>
          </c:extLst>
        </c:ser>
        <c:ser>
          <c:idx val="3"/>
          <c:order val="3"/>
          <c:tx>
            <c:strRef>
              <c:f>'Import. bovins'!$C$38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bovins'!$D$38:$M$38</c:f>
              <c:numCache>
                <c:formatCode>0%</c:formatCode>
                <c:ptCount val="10"/>
                <c:pt idx="0">
                  <c:v>0.29009843659525186</c:v>
                </c:pt>
                <c:pt idx="1">
                  <c:v>0.2852277294747308</c:v>
                </c:pt>
                <c:pt idx="2">
                  <c:v>0.24135359007576651</c:v>
                </c:pt>
                <c:pt idx="3">
                  <c:v>0.24483648881239242</c:v>
                </c:pt>
                <c:pt idx="4">
                  <c:v>0.21488101214981423</c:v>
                </c:pt>
                <c:pt idx="5">
                  <c:v>0.18620069472607692</c:v>
                </c:pt>
                <c:pt idx="6">
                  <c:v>0.1933735175545031</c:v>
                </c:pt>
                <c:pt idx="7">
                  <c:v>0.18539273021305402</c:v>
                </c:pt>
                <c:pt idx="8">
                  <c:v>0.15111104046794036</c:v>
                </c:pt>
                <c:pt idx="9">
                  <c:v>0.1076218360408009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19-4EA8-A764-DFA276B78D98}"/>
            </c:ext>
          </c:extLst>
        </c:ser>
        <c:ser>
          <c:idx val="4"/>
          <c:order val="4"/>
          <c:tx>
            <c:strRef>
              <c:f>'Import. bovins'!$C$39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rgbClr val="215967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bovins'!$D$39:$M$39</c:f>
              <c:numCache>
                <c:formatCode>0%</c:formatCode>
                <c:ptCount val="10"/>
                <c:pt idx="0">
                  <c:v>2.4619871753629716E-2</c:v>
                </c:pt>
                <c:pt idx="1">
                  <c:v>5.9677180512364876E-2</c:v>
                </c:pt>
                <c:pt idx="2">
                  <c:v>4.9307109488477996E-2</c:v>
                </c:pt>
                <c:pt idx="3">
                  <c:v>3.9880300422469095E-2</c:v>
                </c:pt>
                <c:pt idx="4">
                  <c:v>4.6430364494427154E-2</c:v>
                </c:pt>
                <c:pt idx="5">
                  <c:v>5.8081921252622855E-2</c:v>
                </c:pt>
                <c:pt idx="6">
                  <c:v>4.2584836979920937E-2</c:v>
                </c:pt>
                <c:pt idx="7">
                  <c:v>5.0414637356851387E-2</c:v>
                </c:pt>
                <c:pt idx="8">
                  <c:v>6.1067488953174175E-2</c:v>
                </c:pt>
                <c:pt idx="9">
                  <c:v>8.4860219115980351E-2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19-4EA8-A764-DFA276B78D98}"/>
            </c:ext>
          </c:extLst>
        </c:ser>
        <c:ser>
          <c:idx val="5"/>
          <c:order val="5"/>
          <c:tx>
            <c:strRef>
              <c:f>'Import. bovins'!$C$40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bovins'!$D$40:$M$40</c:f>
              <c:numCache>
                <c:formatCode>0%</c:formatCode>
                <c:ptCount val="10"/>
                <c:pt idx="0">
                  <c:v>8.4947135902549917E-2</c:v>
                </c:pt>
                <c:pt idx="1">
                  <c:v>7.308920902879143E-2</c:v>
                </c:pt>
                <c:pt idx="2">
                  <c:v>5.0995171357908375E-2</c:v>
                </c:pt>
                <c:pt idx="3">
                  <c:v>6.753637928336724E-2</c:v>
                </c:pt>
                <c:pt idx="4">
                  <c:v>8.4185159152525349E-2</c:v>
                </c:pt>
                <c:pt idx="5">
                  <c:v>7.9311621674042987E-2</c:v>
                </c:pt>
                <c:pt idx="6">
                  <c:v>7.837880151865044E-2</c:v>
                </c:pt>
                <c:pt idx="7">
                  <c:v>8.1554749055078132E-2</c:v>
                </c:pt>
                <c:pt idx="8">
                  <c:v>7.0477159296817873E-2</c:v>
                </c:pt>
                <c:pt idx="9">
                  <c:v>6.1610628384334468E-2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19-4EA8-A764-DFA276B78D98}"/>
            </c:ext>
          </c:extLst>
        </c:ser>
        <c:ser>
          <c:idx val="6"/>
          <c:order val="6"/>
          <c:tx>
            <c:strRef>
              <c:f>'Import. bovins'!$C$41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bovins'!$D$41:$M$41</c:f>
              <c:numCache>
                <c:formatCode>0%</c:formatCode>
                <c:ptCount val="10"/>
                <c:pt idx="0">
                  <c:v>0.11250509339681314</c:v>
                </c:pt>
                <c:pt idx="1">
                  <c:v>6.5029299147468855E-2</c:v>
                </c:pt>
                <c:pt idx="2">
                  <c:v>5.5509755427315198E-2</c:v>
                </c:pt>
                <c:pt idx="3">
                  <c:v>6.2118604287278986E-2</c:v>
                </c:pt>
                <c:pt idx="4">
                  <c:v>7.4083743347725675E-2</c:v>
                </c:pt>
                <c:pt idx="5">
                  <c:v>7.3475217322307051E-2</c:v>
                </c:pt>
                <c:pt idx="6">
                  <c:v>7.3447101647813998E-2</c:v>
                </c:pt>
                <c:pt idx="7">
                  <c:v>5.9741627334098046E-2</c:v>
                </c:pt>
                <c:pt idx="8">
                  <c:v>5.8270019391550368E-2</c:v>
                </c:pt>
                <c:pt idx="9">
                  <c:v>5.7517944843218739E-2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319-4EA8-A764-DFA276B78D98}"/>
            </c:ext>
          </c:extLst>
        </c:ser>
        <c:ser>
          <c:idx val="7"/>
          <c:order val="7"/>
          <c:tx>
            <c:strRef>
              <c:f>'Import. bovins'!$C$42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bovins'!$D$42:$M$42</c:f>
              <c:numCache>
                <c:formatCode>0%</c:formatCode>
                <c:ptCount val="10"/>
                <c:pt idx="0">
                  <c:v>2.8994831542602243E-2</c:v>
                </c:pt>
                <c:pt idx="1">
                  <c:v>3.3381988957288826E-2</c:v>
                </c:pt>
                <c:pt idx="2">
                  <c:v>4.5499155969065286E-2</c:v>
                </c:pt>
                <c:pt idx="3">
                  <c:v>2.9905335628227194E-2</c:v>
                </c:pt>
                <c:pt idx="4">
                  <c:v>2.0745054724369917E-2</c:v>
                </c:pt>
                <c:pt idx="5">
                  <c:v>5.8769594272918023E-2</c:v>
                </c:pt>
                <c:pt idx="6">
                  <c:v>3.4991584797839446E-2</c:v>
                </c:pt>
                <c:pt idx="7">
                  <c:v>3.514545215216533E-2</c:v>
                </c:pt>
                <c:pt idx="8">
                  <c:v>4.7954350383062595E-2</c:v>
                </c:pt>
                <c:pt idx="9">
                  <c:v>3.7778617302606725E-2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319-4EA8-A764-DFA276B78D98}"/>
            </c:ext>
          </c:extLst>
        </c:ser>
        <c:ser>
          <c:idx val="8"/>
          <c:order val="8"/>
          <c:tx>
            <c:strRef>
              <c:f>'Import. bovins'!$C$43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bovins'!$D$43:$M$43</c:f>
              <c:numCache>
                <c:formatCode>0%</c:formatCode>
                <c:ptCount val="10"/>
                <c:pt idx="0">
                  <c:v>8.1558686654228052E-2</c:v>
                </c:pt>
                <c:pt idx="1">
                  <c:v>8.7283958452328073E-2</c:v>
                </c:pt>
                <c:pt idx="2">
                  <c:v>9.0586110783967333E-2</c:v>
                </c:pt>
                <c:pt idx="3">
                  <c:v>6.0827726490377092E-2</c:v>
                </c:pt>
                <c:pt idx="4">
                  <c:v>5.0687820062255244E-2</c:v>
                </c:pt>
                <c:pt idx="5">
                  <c:v>6.1678980128012977E-2</c:v>
                </c:pt>
                <c:pt idx="6">
                  <c:v>5.6597127089122859E-2</c:v>
                </c:pt>
                <c:pt idx="7">
                  <c:v>4.7368322082024857E-2</c:v>
                </c:pt>
                <c:pt idx="8">
                  <c:v>2.8642273579807358E-2</c:v>
                </c:pt>
                <c:pt idx="9">
                  <c:v>3.0915501825966502E-2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319-4EA8-A764-DFA276B78D98}"/>
            </c:ext>
          </c:extLst>
        </c:ser>
        <c:ser>
          <c:idx val="9"/>
          <c:order val="9"/>
          <c:tx>
            <c:strRef>
              <c:f>'Import. bovins'!$C$44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bovins'!$D$44:$M$44</c:f>
              <c:numCache>
                <c:formatCode>0%</c:formatCode>
                <c:ptCount val="10"/>
                <c:pt idx="0">
                  <c:v>4.1605009757876002E-3</c:v>
                </c:pt>
                <c:pt idx="1">
                  <c:v>4.0616868693279179E-3</c:v>
                </c:pt>
                <c:pt idx="2">
                  <c:v>2.1198916499823341E-3</c:v>
                </c:pt>
                <c:pt idx="3">
                  <c:v>9.6815834767641998E-3</c:v>
                </c:pt>
                <c:pt idx="4">
                  <c:v>1.3957224620945879E-2</c:v>
                </c:pt>
                <c:pt idx="5">
                  <c:v>2.0171741928658331E-2</c:v>
                </c:pt>
                <c:pt idx="6">
                  <c:v>2.8474695682805588E-2</c:v>
                </c:pt>
                <c:pt idx="7">
                  <c:v>4.9192350363865434E-2</c:v>
                </c:pt>
                <c:pt idx="8">
                  <c:v>3.5794894618050035E-2</c:v>
                </c:pt>
                <c:pt idx="9">
                  <c:v>3.0695126558367963E-2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319-4EA8-A764-DFA276B78D98}"/>
            </c:ext>
          </c:extLst>
        </c:ser>
        <c:ser>
          <c:idx val="10"/>
          <c:order val="10"/>
          <c:tx>
            <c:strRef>
              <c:f>'Import. bovins'!$C$45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bovins'!$D$45:$M$45</c:f>
              <c:numCache>
                <c:formatCode>0%</c:formatCode>
                <c:ptCount val="10"/>
                <c:pt idx="0">
                  <c:v>2.0974071929485943E-2</c:v>
                </c:pt>
                <c:pt idx="1">
                  <c:v>3.6512872585729092E-2</c:v>
                </c:pt>
                <c:pt idx="2">
                  <c:v>4.6303929651003023E-2</c:v>
                </c:pt>
                <c:pt idx="3">
                  <c:v>2.2453450164293537E-2</c:v>
                </c:pt>
                <c:pt idx="4">
                  <c:v>3.1368611306356063E-2</c:v>
                </c:pt>
                <c:pt idx="5">
                  <c:v>2.7083737414702096E-2</c:v>
                </c:pt>
                <c:pt idx="6">
                  <c:v>1.2740224666327449E-2</c:v>
                </c:pt>
                <c:pt idx="7">
                  <c:v>1.788299892814833E-2</c:v>
                </c:pt>
                <c:pt idx="8">
                  <c:v>3.1376164287757892E-2</c:v>
                </c:pt>
                <c:pt idx="9">
                  <c:v>2.7310792091676112E-2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319-4EA8-A764-DFA276B78D98}"/>
            </c:ext>
          </c:extLst>
        </c:ser>
        <c:ser>
          <c:idx val="11"/>
          <c:order val="11"/>
          <c:tx>
            <c:strRef>
              <c:f>'Import. bovins'!$C$46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bovins'!$D$46:$M$46</c:f>
              <c:numCache>
                <c:formatCode>0%</c:formatCode>
                <c:ptCount val="10"/>
                <c:pt idx="0">
                  <c:v>0.1851422934225482</c:v>
                </c:pt>
                <c:pt idx="1">
                  <c:v>0.16849654121977534</c:v>
                </c:pt>
                <c:pt idx="2">
                  <c:v>0.24645703293683507</c:v>
                </c:pt>
                <c:pt idx="3">
                  <c:v>0.20221796276013143</c:v>
                </c:pt>
                <c:pt idx="4">
                  <c:v>0.23679084245406165</c:v>
                </c:pt>
                <c:pt idx="5">
                  <c:v>0.18341473736180416</c:v>
                </c:pt>
                <c:pt idx="6">
                  <c:v>0.19777682101060706</c:v>
                </c:pt>
                <c:pt idx="7">
                  <c:v>0.19960886816224449</c:v>
                </c:pt>
                <c:pt idx="8">
                  <c:v>0.16768922656324506</c:v>
                </c:pt>
                <c:pt idx="9">
                  <c:v>0.14722641984636695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319-4EA8-A764-DFA276B78D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028904"/>
        <c:axId val="46902929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0.81485770657745182</c:v>
                      </c:pt>
                      <c:pt idx="1">
                        <c:v>0.83150345878022469</c:v>
                      </c:pt>
                      <c:pt idx="2">
                        <c:v>0.75354296706316493</c:v>
                      </c:pt>
                      <c:pt idx="3">
                        <c:v>0.79778203723986851</c:v>
                      </c:pt>
                      <c:pt idx="4">
                        <c:v>0.76320915754593832</c:v>
                      </c:pt>
                      <c:pt idx="5">
                        <c:v>0.81658526263819586</c:v>
                      </c:pt>
                      <c:pt idx="6">
                        <c:v>0.80222317898939288</c:v>
                      </c:pt>
                      <c:pt idx="7">
                        <c:v>0.80039113183775568</c:v>
                      </c:pt>
                      <c:pt idx="8">
                        <c:v>0.83231077343675497</c:v>
                      </c:pt>
                      <c:pt idx="9">
                        <c:v>0.85277358015363303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319-4EA8-A764-DFA276B78D98}"/>
                  </c:ext>
                </c:extLst>
              </c15:ser>
            </c15:filteredBarSeries>
          </c:ext>
        </c:extLst>
      </c:barChart>
      <c:catAx>
        <c:axId val="469028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029296"/>
        <c:crosses val="autoZero"/>
        <c:auto val="1"/>
        <c:lblAlgn val="ctr"/>
        <c:lblOffset val="100"/>
        <c:noMultiLvlLbl val="0"/>
      </c:catAx>
      <c:valAx>
        <c:axId val="4690292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028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FF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viande et produits carnés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235441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930" b="96875" l="6221" r="95490">
                        <a14:foregroundMark x1="19751" y1="6445" x2="19751" y2="6445"/>
                        <a14:foregroundMark x1="82271" y1="4688" x2="82271" y2="4688"/>
                        <a14:foregroundMark x1="95490" y1="37500" x2="95490" y2="37500"/>
                        <a14:foregroundMark x1="6376" y1="42578" x2="6376" y2="42578"/>
                        <a14:foregroundMark x1="54277" y1="86914" x2="54277" y2="86914"/>
                        <a14:foregroundMark x1="42457" y1="97070" x2="42457" y2="97070"/>
                        <a14:foregroundMark x1="20684" y1="3320" x2="20684" y2="3320"/>
                        <a14:foregroundMark x1="81182" y1="2930" x2="81182" y2="2930"/>
                      </a14:backgroundRemoval>
                    </a14:imgEffect>
                    <a14:imgEffect>
                      <a14:colorTemperature colorTemp="115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855" y="4528448"/>
            <a:ext cx="1331885" cy="106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Viande et produits carnés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Viande et produits carnés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5236459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Viande et produits carnés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6427865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Côte d’Ivoire – Viande et produits carnés Source : douanes ivoiriennes,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FF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240697" y="4214191"/>
            <a:ext cx="4055164" cy="740950"/>
          </a:xfrm>
        </p:spPr>
        <p:txBody>
          <a:bodyPr>
            <a:normAutofit/>
          </a:bodyPr>
          <a:lstStyle/>
          <a:p>
            <a:r>
              <a:rPr lang="fr-FR" dirty="0" smtClean="0"/>
              <a:t>Côte d’ivoire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0573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</a:t>
            </a:r>
            <a:r>
              <a:rPr lang="fr-FR" dirty="0"/>
              <a:t>– Viande et produits carnés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ivoirienne,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Viandes et abats porcins </a:t>
            </a:r>
            <a:r>
              <a:rPr lang="fr-FR" dirty="0">
                <a:cs typeface="Calibri" panose="020F0502020204030204" pitchFamily="34" charset="0"/>
              </a:rPr>
              <a:t>pèse pour </a:t>
            </a:r>
            <a:r>
              <a:rPr lang="fr-FR" dirty="0" smtClean="0">
                <a:cs typeface="Calibri" panose="020F0502020204030204" pitchFamily="34" charset="0"/>
              </a:rPr>
              <a:t>près de la </a:t>
            </a:r>
            <a:r>
              <a:rPr lang="fr-FR" dirty="0">
                <a:cs typeface="Calibri" panose="020F0502020204030204" pitchFamily="34" charset="0"/>
              </a:rPr>
              <a:t>moitié des importations depuis 2021</a:t>
            </a:r>
            <a:r>
              <a:rPr lang="fr-FR" dirty="0" smtClean="0">
                <a:cs typeface="Calibri" panose="020F0502020204030204" pitchFamily="34" charset="0"/>
              </a:rPr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109319"/>
              </p:ext>
            </p:extLst>
          </p:nvPr>
        </p:nvGraphicFramePr>
        <p:xfrm>
          <a:off x="166797" y="1763597"/>
          <a:ext cx="5876924" cy="3828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986369"/>
              </p:ext>
            </p:extLst>
          </p:nvPr>
        </p:nvGraphicFramePr>
        <p:xfrm>
          <a:off x="6043721" y="1763598"/>
          <a:ext cx="5975104" cy="3828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2384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61252" y="3074504"/>
            <a:ext cx="6109252" cy="759444"/>
          </a:xfrm>
        </p:spPr>
        <p:txBody>
          <a:bodyPr>
            <a:normAutofit/>
          </a:bodyPr>
          <a:lstStyle/>
          <a:p>
            <a:r>
              <a:rPr lang="fr-FR" dirty="0" smtClean="0"/>
              <a:t>Viande et abats porcins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8823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Viande et produits carnés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 et abats porcins (</a:t>
            </a:r>
            <a:r>
              <a:rPr lang="fr-FR" smtClean="0"/>
              <a:t>en </a:t>
            </a:r>
            <a:r>
              <a:rPr lang="fr-FR" smtClean="0"/>
              <a:t>volume</a:t>
            </a:r>
            <a:r>
              <a:rPr lang="fr-FR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Les importations sont </a:t>
            </a:r>
            <a:r>
              <a:rPr lang="fr-FR" dirty="0" smtClean="0"/>
              <a:t>dynamiques </a:t>
            </a:r>
            <a:r>
              <a:rPr lang="fr-FR" dirty="0"/>
              <a:t>et les positions instables. La France </a:t>
            </a:r>
            <a:r>
              <a:rPr lang="fr-FR" dirty="0" smtClean="0"/>
              <a:t>passe au </a:t>
            </a:r>
            <a:r>
              <a:rPr lang="fr-FR" dirty="0"/>
              <a:t>4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rang des fournisseurs </a:t>
            </a:r>
            <a:r>
              <a:rPr lang="fr-FR" dirty="0" smtClean="0"/>
              <a:t>(8 % </a:t>
            </a:r>
            <a:r>
              <a:rPr lang="fr-FR" dirty="0"/>
              <a:t>de part de marché), </a:t>
            </a:r>
            <a:r>
              <a:rPr lang="fr-FR" dirty="0" smtClean="0"/>
              <a:t>principalement derrière </a:t>
            </a:r>
            <a:r>
              <a:rPr lang="fr-FR" dirty="0"/>
              <a:t>des concurrents européens.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605228"/>
              </p:ext>
            </p:extLst>
          </p:nvPr>
        </p:nvGraphicFramePr>
        <p:xfrm>
          <a:off x="166797" y="1763598"/>
          <a:ext cx="5902699" cy="3806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027130"/>
              </p:ext>
            </p:extLst>
          </p:nvPr>
        </p:nvGraphicFramePr>
        <p:xfrm>
          <a:off x="6069495" y="1763597"/>
          <a:ext cx="5949329" cy="3806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7356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68488" y="3024052"/>
            <a:ext cx="6175512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Viande et abats bovins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4817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Viande et produits carnés </a:t>
            </a:r>
          </a:p>
          <a:p>
            <a:r>
              <a:rPr lang="fr-FR" i="1" dirty="0" smtClean="0"/>
              <a:t>Source </a:t>
            </a:r>
            <a:r>
              <a:rPr lang="fr-FR" i="1" smtClean="0"/>
              <a:t>: douane ivoirienne, </a:t>
            </a:r>
            <a:r>
              <a:rPr lang="fr-FR" i="1" dirty="0" smtClean="0"/>
              <a:t>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 et abats bovins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Les importations </a:t>
            </a:r>
            <a:r>
              <a:rPr lang="fr-FR" dirty="0" smtClean="0"/>
              <a:t>ivoiriennes sont à leur </a:t>
            </a:r>
            <a:r>
              <a:rPr lang="fr-FR" dirty="0"/>
              <a:t>plus haut niveau. La France </a:t>
            </a:r>
            <a:r>
              <a:rPr lang="fr-FR" dirty="0" smtClean="0"/>
              <a:t>perd sa 2</a:t>
            </a:r>
            <a:r>
              <a:rPr lang="fr-FR" baseline="30000" dirty="0" smtClean="0"/>
              <a:t>e</a:t>
            </a:r>
            <a:r>
              <a:rPr lang="fr-FR" dirty="0" smtClean="0"/>
              <a:t> place avec une part </a:t>
            </a:r>
            <a:r>
              <a:rPr lang="fr-FR" dirty="0"/>
              <a:t>de marché </a:t>
            </a:r>
            <a:r>
              <a:rPr lang="fr-FR" dirty="0" smtClean="0"/>
              <a:t>qui s’érode (- 8 points depuis 2022).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3592957"/>
              </p:ext>
            </p:extLst>
          </p:nvPr>
        </p:nvGraphicFramePr>
        <p:xfrm>
          <a:off x="166797" y="1763597"/>
          <a:ext cx="5902699" cy="3749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6779016"/>
              </p:ext>
            </p:extLst>
          </p:nvPr>
        </p:nvGraphicFramePr>
        <p:xfrm>
          <a:off x="6069495" y="1763597"/>
          <a:ext cx="5949329" cy="3749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6294164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189</Words>
  <Application>Microsoft Office PowerPoint</Application>
  <PresentationFormat>Grand écran</PresentationFormat>
  <Paragraphs>25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51</cp:revision>
  <dcterms:created xsi:type="dcterms:W3CDTF">2025-04-03T15:40:27Z</dcterms:created>
  <dcterms:modified xsi:type="dcterms:W3CDTF">2025-06-23T11:27:44Z</dcterms:modified>
</cp:coreProperties>
</file>