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4" r:id="rId5"/>
    <p:sldId id="264" r:id="rId6"/>
    <p:sldId id="275" r:id="rId7"/>
    <p:sldId id="261" r:id="rId8"/>
    <p:sldId id="267" r:id="rId9"/>
    <p:sldId id="277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7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F7-4BFB-999D-D359F989C0C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F7-4BFB-999D-D359F989C0CB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F7-4BFB-999D-D359F989C0C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F7-4BFB-999D-D359F989C0CB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BF7-4BFB-999D-D359F989C0C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BF7-4BFB-999D-D359F989C0C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BF7-4BFB-999D-D359F989C0C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BF7-4BFB-999D-D359F989C0C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BF7-4BFB-999D-D359F989C0CB}"/>
              </c:ext>
            </c:extLst>
          </c:dPt>
          <c:dLbls>
            <c:dLbl>
              <c:idx val="0"/>
              <c:layout>
                <c:manualLayout>
                  <c:x val="-0.24902167039585021"/>
                  <c:y val="8.43966461971429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14123916847857"/>
                      <c:h val="0.25694331865666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F7-4BFB-999D-D359F989C0CB}"/>
                </c:ext>
              </c:extLst>
            </c:dLbl>
            <c:dLbl>
              <c:idx val="1"/>
              <c:layout>
                <c:manualLayout>
                  <c:x val="0.18466253354701548"/>
                  <c:y val="-0.23909398040372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68791492694917"/>
                      <c:h val="0.21089117000512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F7-4BFB-999D-D359F989C0CB}"/>
                </c:ext>
              </c:extLst>
            </c:dLbl>
            <c:dLbl>
              <c:idx val="2"/>
              <c:layout>
                <c:manualLayout>
                  <c:x val="0.1589739333540795"/>
                  <c:y val="0.126510994533534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BF7-4BFB-999D-D359F989C0CB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BF7-4BFB-999D-D359F989C0C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F7-4BFB-999D-D359F989C0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compo.'!$C$20:$C$26</c:f>
              <c:strCache>
                <c:ptCount val="5"/>
                <c:pt idx="0">
                  <c:v>2204 - Vins</c:v>
                </c:pt>
                <c:pt idx="1">
                  <c:v>2207 - Alcool éthylique (&gt; 80 % vol.)</c:v>
                </c:pt>
                <c:pt idx="2">
                  <c:v>2203 - Bières</c:v>
                </c:pt>
                <c:pt idx="3">
                  <c:v>2208 - Spiritueux</c:v>
                </c:pt>
                <c:pt idx="4">
                  <c:v>Autres boissons alcoolisées</c:v>
                </c:pt>
              </c:strCache>
            </c:strRef>
          </c:cat>
          <c:val>
            <c:numRef>
              <c:f>'Import. TBB vins compo.'!$M$20:$M$26</c:f>
              <c:numCache>
                <c:formatCode>0%</c:formatCode>
                <c:ptCount val="5"/>
                <c:pt idx="0">
                  <c:v>0.41537435326786254</c:v>
                </c:pt>
                <c:pt idx="1">
                  <c:v>0.34529971509693375</c:v>
                </c:pt>
                <c:pt idx="2">
                  <c:v>0.16061628701389777</c:v>
                </c:pt>
                <c:pt idx="3">
                  <c:v>7.4113830638919756E-2</c:v>
                </c:pt>
                <c:pt idx="4">
                  <c:v>4.595813982386187E-3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BF7-4BFB-999D-D359F989C0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FF99"/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C-4F4D-B67B-DB28A42349E4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C-4F4D-B67B-DB28A42349E4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C-4F4D-B67B-DB28A42349E4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BC-4F4D-B67B-DB28A42349E4}"/>
              </c:ext>
            </c:extLst>
          </c:dPt>
          <c:dPt>
            <c:idx val="4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BC-4F4D-B67B-DB28A42349E4}"/>
              </c:ext>
            </c:extLst>
          </c:dPt>
          <c:dPt>
            <c:idx val="5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BC-4F4D-B67B-DB28A42349E4}"/>
              </c:ext>
            </c:extLst>
          </c:dPt>
          <c:dPt>
            <c:idx val="6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BC-4F4D-B67B-DB28A42349E4}"/>
              </c:ext>
            </c:extLst>
          </c:dPt>
          <c:dPt>
            <c:idx val="7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BC-4F4D-B67B-DB28A42349E4}"/>
              </c:ext>
            </c:extLst>
          </c:dPt>
          <c:dPt>
            <c:idx val="8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FBC-4F4D-B67B-DB28A42349E4}"/>
              </c:ext>
            </c:extLst>
          </c:dPt>
          <c:dLbls>
            <c:dLbl>
              <c:idx val="0"/>
              <c:layout>
                <c:manualLayout>
                  <c:x val="-0.28553610857421086"/>
                  <c:y val="-0.134988500204358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7241851553517719"/>
                      <c:h val="0.429017279323588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BC-4F4D-B67B-DB28A42349E4}"/>
                </c:ext>
              </c:extLst>
            </c:dLbl>
            <c:dLbl>
              <c:idx val="1"/>
              <c:layout>
                <c:manualLayout>
                  <c:x val="0.10815992358255286"/>
                  <c:y val="0.178461110394731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FBC-4F4D-B67B-DB28A42349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BC-4F4D-B67B-DB28A42349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0.86867119433900108</c:v>
                </c:pt>
                <c:pt idx="1">
                  <c:v>0.13014791586463204</c:v>
                </c:pt>
                <c:pt idx="2">
                  <c:v>1.1808693232428676E-3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FBC-4F4D-B67B-DB28A4234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A7-4011-BD93-04C4449C6064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A7-4011-BD93-04C4449C6064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A7-4011-BD93-04C4449C6064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A7-4011-BD93-04C4449C6064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1A7-4011-BD93-04C4449C6064}"/>
              </c:ext>
            </c:extLst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1A7-4011-BD93-04C4449C6064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1A7-4011-BD93-04C4449C606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1A7-4011-BD93-04C4449C6064}"/>
              </c:ext>
            </c:extLst>
          </c:dPt>
          <c:dPt>
            <c:idx val="8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1A7-4011-BD93-04C4449C6064}"/>
              </c:ext>
            </c:extLst>
          </c:dPt>
          <c:dLbls>
            <c:dLbl>
              <c:idx val="0"/>
              <c:layout>
                <c:manualLayout>
                  <c:x val="-0.22442504941988803"/>
                  <c:y val="-1.49795755828660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640697165781468"/>
                      <c:h val="0.256622845793772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1A7-4011-BD93-04C4449C6064}"/>
                </c:ext>
              </c:extLst>
            </c:dLbl>
            <c:dLbl>
              <c:idx val="1"/>
              <c:layout>
                <c:manualLayout>
                  <c:x val="0.22004023634900785"/>
                  <c:y val="5.50847544305786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70387041717299"/>
                      <c:h val="0.258591153509969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1A7-4011-BD93-04C4449C606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A7-4011-BD93-04C4449C60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compo.'!$C$36:$C$40</c:f>
              <c:strCache>
                <c:ptCount val="3"/>
                <c:pt idx="0">
                  <c:v>220410 - Vins pétillants</c:v>
                </c:pt>
                <c:pt idx="1">
                  <c:v>220421/22/29 - Vins tranquilles</c:v>
                </c:pt>
                <c:pt idx="2">
                  <c:v>220430 - Moûts de raisin</c:v>
                </c:pt>
              </c:strCache>
            </c:strRef>
          </c:cat>
          <c:val>
            <c:numRef>
              <c:f>'Import. 2204 - vins compo.'!$M$36:$M$40</c:f>
              <c:numCache>
                <c:formatCode>0%</c:formatCode>
                <c:ptCount val="3"/>
                <c:pt idx="0">
                  <c:v>0.5051305830419921</c:v>
                </c:pt>
                <c:pt idx="1">
                  <c:v>0.4948694169580079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1A7-4011-BD93-04C4449C6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3607032</c:v>
                </c:pt>
                <c:pt idx="1">
                  <c:v>3389308</c:v>
                </c:pt>
                <c:pt idx="2">
                  <c:v>2523794</c:v>
                </c:pt>
                <c:pt idx="3">
                  <c:v>3124904</c:v>
                </c:pt>
                <c:pt idx="4">
                  <c:v>4819992</c:v>
                </c:pt>
                <c:pt idx="5">
                  <c:v>4980672</c:v>
                </c:pt>
                <c:pt idx="6">
                  <c:v>7550323</c:v>
                </c:pt>
                <c:pt idx="7">
                  <c:v>6948874</c:v>
                </c:pt>
                <c:pt idx="8">
                  <c:v>6850652</c:v>
                </c:pt>
                <c:pt idx="9">
                  <c:v>5395619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B-4552-B461-26BA1610EF1F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133083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1211828</c:v>
                </c:pt>
                <c:pt idx="8">
                  <c:v>1885938</c:v>
                </c:pt>
                <c:pt idx="9">
                  <c:v>597384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3B-4552-B461-26BA1610EF1F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243652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3B-4552-B461-26BA1610EF1F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61913</c:v>
                </c:pt>
                <c:pt idx="1">
                  <c:v>87248</c:v>
                </c:pt>
                <c:pt idx="2">
                  <c:v>47941</c:v>
                </c:pt>
                <c:pt idx="3">
                  <c:v>82675</c:v>
                </c:pt>
                <c:pt idx="4">
                  <c:v>55268</c:v>
                </c:pt>
                <c:pt idx="5">
                  <c:v>40012</c:v>
                </c:pt>
                <c:pt idx="6">
                  <c:v>35761</c:v>
                </c:pt>
                <c:pt idx="7">
                  <c:v>48585</c:v>
                </c:pt>
                <c:pt idx="8">
                  <c:v>126878</c:v>
                </c:pt>
                <c:pt idx="9">
                  <c:v>57821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3B-4552-B461-26BA1610EF1F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0</c:v>
                </c:pt>
                <c:pt idx="1">
                  <c:v>5472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4508</c:v>
                </c:pt>
                <c:pt idx="6">
                  <c:v>0</c:v>
                </c:pt>
                <c:pt idx="7">
                  <c:v>332</c:v>
                </c:pt>
                <c:pt idx="8">
                  <c:v>21327</c:v>
                </c:pt>
                <c:pt idx="9">
                  <c:v>28944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3B-4552-B461-26BA1610EF1F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11950</c:v>
                </c:pt>
                <c:pt idx="1">
                  <c:v>88820</c:v>
                </c:pt>
                <c:pt idx="2">
                  <c:v>122760</c:v>
                </c:pt>
                <c:pt idx="3">
                  <c:v>133278</c:v>
                </c:pt>
                <c:pt idx="4">
                  <c:v>96774</c:v>
                </c:pt>
                <c:pt idx="5">
                  <c:v>101223</c:v>
                </c:pt>
                <c:pt idx="6">
                  <c:v>49135</c:v>
                </c:pt>
                <c:pt idx="7">
                  <c:v>19283</c:v>
                </c:pt>
                <c:pt idx="8">
                  <c:v>39919</c:v>
                </c:pt>
                <c:pt idx="9">
                  <c:v>16497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3B-4552-B461-26BA1610EF1F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38517</c:v>
                </c:pt>
                <c:pt idx="1">
                  <c:v>367393</c:v>
                </c:pt>
                <c:pt idx="2">
                  <c:v>410319</c:v>
                </c:pt>
                <c:pt idx="3">
                  <c:v>49666</c:v>
                </c:pt>
                <c:pt idx="4">
                  <c:v>20422</c:v>
                </c:pt>
                <c:pt idx="5">
                  <c:v>24691</c:v>
                </c:pt>
                <c:pt idx="6">
                  <c:v>17174</c:v>
                </c:pt>
                <c:pt idx="7">
                  <c:v>85</c:v>
                </c:pt>
                <c:pt idx="8">
                  <c:v>5304</c:v>
                </c:pt>
                <c:pt idx="9">
                  <c:v>6338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3B-4552-B461-26BA1610EF1F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1222</c:v>
                </c:pt>
                <c:pt idx="1">
                  <c:v>2369</c:v>
                </c:pt>
                <c:pt idx="2">
                  <c:v>0</c:v>
                </c:pt>
                <c:pt idx="3">
                  <c:v>21826</c:v>
                </c:pt>
                <c:pt idx="4">
                  <c:v>266306</c:v>
                </c:pt>
                <c:pt idx="5">
                  <c:v>32724</c:v>
                </c:pt>
                <c:pt idx="6">
                  <c:v>127776</c:v>
                </c:pt>
                <c:pt idx="7">
                  <c:v>0</c:v>
                </c:pt>
                <c:pt idx="8">
                  <c:v>22127</c:v>
                </c:pt>
                <c:pt idx="9">
                  <c:v>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3B-4552-B461-26BA1610EF1F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56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3B-4552-B461-26BA1610EF1F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7356</c:v>
                </c:pt>
                <c:pt idx="1">
                  <c:v>6774</c:v>
                </c:pt>
                <c:pt idx="2">
                  <c:v>62</c:v>
                </c:pt>
                <c:pt idx="3">
                  <c:v>3620</c:v>
                </c:pt>
                <c:pt idx="4">
                  <c:v>1270</c:v>
                </c:pt>
                <c:pt idx="5">
                  <c:v>1208</c:v>
                </c:pt>
                <c:pt idx="6">
                  <c:v>694</c:v>
                </c:pt>
                <c:pt idx="7">
                  <c:v>3355</c:v>
                </c:pt>
                <c:pt idx="8">
                  <c:v>841</c:v>
                </c:pt>
                <c:pt idx="9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3B-4552-B461-26BA1610EF1F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37288</c:v>
                </c:pt>
                <c:pt idx="1">
                  <c:v>12441</c:v>
                </c:pt>
                <c:pt idx="2">
                  <c:v>31792</c:v>
                </c:pt>
                <c:pt idx="3">
                  <c:v>5861</c:v>
                </c:pt>
                <c:pt idx="4">
                  <c:v>16395</c:v>
                </c:pt>
                <c:pt idx="5">
                  <c:v>45411</c:v>
                </c:pt>
                <c:pt idx="6">
                  <c:v>52751</c:v>
                </c:pt>
                <c:pt idx="7">
                  <c:v>31443</c:v>
                </c:pt>
                <c:pt idx="8">
                  <c:v>1416</c:v>
                </c:pt>
                <c:pt idx="9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3B-4552-B461-26BA1610EF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431648"/>
        <c:axId val="456436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3898417</c:v>
                      </c:pt>
                      <c:pt idx="1">
                        <c:v>3959825</c:v>
                      </c:pt>
                      <c:pt idx="2">
                        <c:v>3136668</c:v>
                      </c:pt>
                      <c:pt idx="3">
                        <c:v>3421830</c:v>
                      </c:pt>
                      <c:pt idx="4">
                        <c:v>5276427</c:v>
                      </c:pt>
                      <c:pt idx="5">
                        <c:v>5230449</c:v>
                      </c:pt>
                      <c:pt idx="6">
                        <c:v>7833614</c:v>
                      </c:pt>
                      <c:pt idx="7">
                        <c:v>8263785</c:v>
                      </c:pt>
                      <c:pt idx="8">
                        <c:v>8954402</c:v>
                      </c:pt>
                      <c:pt idx="9">
                        <c:v>6357013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3B-4552-B461-26BA1610EF1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3756677</c:v>
                      </c:pt>
                      <c:pt idx="1">
                        <c:v>3936453</c:v>
                      </c:pt>
                      <c:pt idx="2">
                        <c:v>3110848</c:v>
                      </c:pt>
                      <c:pt idx="3">
                        <c:v>3393999</c:v>
                      </c:pt>
                      <c:pt idx="4">
                        <c:v>5001033</c:v>
                      </c:pt>
                      <c:pt idx="5">
                        <c:v>5184384</c:v>
                      </c:pt>
                      <c:pt idx="6">
                        <c:v>7662575</c:v>
                      </c:pt>
                      <c:pt idx="7">
                        <c:v>7047620</c:v>
                      </c:pt>
                      <c:pt idx="8">
                        <c:v>7023065</c:v>
                      </c:pt>
                      <c:pt idx="9">
                        <c:v>5720006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A3B-4552-B461-26BA1610EF1F}"/>
                  </c:ext>
                </c:extLst>
              </c15:ser>
            </c15:filteredBarSeries>
          </c:ext>
        </c:extLst>
      </c:barChart>
      <c:catAx>
        <c:axId val="45643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6352"/>
        <c:crosses val="autoZero"/>
        <c:auto val="1"/>
        <c:lblAlgn val="ctr"/>
        <c:lblOffset val="100"/>
        <c:noMultiLvlLbl val="0"/>
      </c:catAx>
      <c:valAx>
        <c:axId val="45643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164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09618966702915"/>
          <c:y val="0.57928646088753899"/>
          <c:w val="0.87190381033297082"/>
          <c:h val="0.401461065662304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0.92525555885889066</c:v>
                </c:pt>
                <c:pt idx="1">
                  <c:v>0.85592368349611414</c:v>
                </c:pt>
                <c:pt idx="2">
                  <c:v>0.80460985988953881</c:v>
                </c:pt>
                <c:pt idx="3">
                  <c:v>0.91322596388482191</c:v>
                </c:pt>
                <c:pt idx="4">
                  <c:v>0.9134954392432606</c:v>
                </c:pt>
                <c:pt idx="5">
                  <c:v>0.95224559115288188</c:v>
                </c:pt>
                <c:pt idx="6">
                  <c:v>0.96383648722033022</c:v>
                </c:pt>
                <c:pt idx="7">
                  <c:v>0.84088271899619849</c:v>
                </c:pt>
                <c:pt idx="8">
                  <c:v>0.76505968796129542</c:v>
                </c:pt>
                <c:pt idx="9">
                  <c:v>0.84876639390229347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60-48A9-A307-D9C6D75DA8A5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3.4137702559782601E-2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0.14664321494327356</c:v>
                </c:pt>
                <c:pt idx="8">
                  <c:v>0.21061573961052898</c:v>
                </c:pt>
                <c:pt idx="9">
                  <c:v>9.3972436425723838E-2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60-48A9-A307-D9C6D75DA8A5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3.8328063824944199E-2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60-48A9-A307-D9C6D75DA8A5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1.588157449549394E-2</c:v>
                </c:pt>
                <c:pt idx="1">
                  <c:v>2.2033296926000517E-2</c:v>
                </c:pt>
                <c:pt idx="2">
                  <c:v>1.5284053014217635E-2</c:v>
                </c:pt>
                <c:pt idx="3">
                  <c:v>2.416104832794148E-2</c:v>
                </c:pt>
                <c:pt idx="4">
                  <c:v>1.0474512392571717E-2</c:v>
                </c:pt>
                <c:pt idx="5">
                  <c:v>7.6498212677343766E-3</c:v>
                </c:pt>
                <c:pt idx="6">
                  <c:v>4.5650704770492908E-3</c:v>
                </c:pt>
                <c:pt idx="7">
                  <c:v>5.8792671880984323E-3</c:v>
                </c:pt>
                <c:pt idx="8">
                  <c:v>1.4169343748471423E-2</c:v>
                </c:pt>
                <c:pt idx="9">
                  <c:v>9.0956239982520094E-3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60-48A9-A307-D9C6D75DA8A5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0</c:v>
                </c:pt>
                <c:pt idx="1">
                  <c:v>1.3818792497143182E-3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8.6187629398546859E-4</c:v>
                </c:pt>
                <c:pt idx="6">
                  <c:v>0</c:v>
                </c:pt>
                <c:pt idx="7">
                  <c:v>4.0175294976817522E-5</c:v>
                </c:pt>
                <c:pt idx="8">
                  <c:v>2.3817335875695551E-3</c:v>
                </c:pt>
                <c:pt idx="9">
                  <c:v>4.5530817696927788E-3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60-48A9-A307-D9C6D75DA8A5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3.0653467805009057E-3</c:v>
                </c:pt>
                <c:pt idx="1">
                  <c:v>2.2430284166598272E-2</c:v>
                </c:pt>
                <c:pt idx="2">
                  <c:v>3.9137071567663523E-2</c:v>
                </c:pt>
                <c:pt idx="3">
                  <c:v>3.894933412822963E-2</c:v>
                </c:pt>
                <c:pt idx="4">
                  <c:v>1.8340820407446175E-2</c:v>
                </c:pt>
                <c:pt idx="5">
                  <c:v>1.93526406623982E-2</c:v>
                </c:pt>
                <c:pt idx="6">
                  <c:v>6.2723284552953463E-3</c:v>
                </c:pt>
                <c:pt idx="7">
                  <c:v>2.3334343766203986E-3</c:v>
                </c:pt>
                <c:pt idx="8">
                  <c:v>4.4580308098742943E-3</c:v>
                </c:pt>
                <c:pt idx="9">
                  <c:v>2.5950867176140744E-3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60-48A9-A307-D9C6D75DA8A5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9.8801641794605353E-3</c:v>
                </c:pt>
                <c:pt idx="1">
                  <c:v>9.2780110232144095E-2</c:v>
                </c:pt>
                <c:pt idx="2">
                  <c:v>0.13081365321417504</c:v>
                </c:pt>
                <c:pt idx="3">
                  <c:v>1.4514455715216711E-2</c:v>
                </c:pt>
                <c:pt idx="4">
                  <c:v>3.8704221625732718E-3</c:v>
                </c:pt>
                <c:pt idx="5">
                  <c:v>4.7206272348702758E-3</c:v>
                </c:pt>
                <c:pt idx="6">
                  <c:v>2.1923469805890357E-3</c:v>
                </c:pt>
                <c:pt idx="7">
                  <c:v>1.0285843593462318E-5</c:v>
                </c:pt>
                <c:pt idx="8">
                  <c:v>5.9233436247333989E-4</c:v>
                </c:pt>
                <c:pt idx="9">
                  <c:v>9.9700912991683367E-4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60-48A9-A307-D9C6D75DA8A5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3.1346056617339809E-4</c:v>
                </c:pt>
                <c:pt idx="1">
                  <c:v>5.9825876143516444E-4</c:v>
                </c:pt>
                <c:pt idx="2">
                  <c:v>0</c:v>
                </c:pt>
                <c:pt idx="3">
                  <c:v>6.3784583103193319E-3</c:v>
                </c:pt>
                <c:pt idx="4">
                  <c:v>5.0470896309188017E-2</c:v>
                </c:pt>
                <c:pt idx="5">
                  <c:v>6.2564418465795189E-3</c:v>
                </c:pt>
                <c:pt idx="6">
                  <c:v>1.6311245358783314E-2</c:v>
                </c:pt>
                <c:pt idx="7">
                  <c:v>0</c:v>
                </c:pt>
                <c:pt idx="8">
                  <c:v>2.4710751203709637E-3</c:v>
                </c:pt>
                <c:pt idx="9">
                  <c:v>7.0819424154079907E-4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60-48A9-A307-D9C6D75DA8A5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1.4364804996489601E-5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6.4637275399625582E-4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60-48A9-A307-D9C6D75DA8A5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1.886919742038884E-3</c:v>
                </c:pt>
                <c:pt idx="1">
                  <c:v>1.7106816589116942E-3</c:v>
                </c:pt>
                <c:pt idx="2">
                  <c:v>1.9766197761446223E-5</c:v>
                </c:pt>
                <c:pt idx="3">
                  <c:v>1.0579134556655356E-3</c:v>
                </c:pt>
                <c:pt idx="4">
                  <c:v>2.4069318120008103E-4</c:v>
                </c:pt>
                <c:pt idx="5">
                  <c:v>2.3095531569087091E-4</c:v>
                </c:pt>
                <c:pt idx="6">
                  <c:v>8.859257042790212E-5</c:v>
                </c:pt>
                <c:pt idx="7">
                  <c:v>4.0598829713018914E-4</c:v>
                </c:pt>
                <c:pt idx="8">
                  <c:v>9.3920286357480936E-5</c:v>
                </c:pt>
                <c:pt idx="9">
                  <c:v>3.1461316816561489E-4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C60-48A9-A307-D9C6D75DA8A5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9.5649080126625763E-3</c:v>
                </c:pt>
                <c:pt idx="1">
                  <c:v>3.1418055090818406E-3</c:v>
                </c:pt>
                <c:pt idx="2">
                  <c:v>1.0135596116643521E-2</c:v>
                </c:pt>
                <c:pt idx="3">
                  <c:v>1.7128261778054433E-3</c:v>
                </c:pt>
                <c:pt idx="4">
                  <c:v>3.1072163037601012E-3</c:v>
                </c:pt>
                <c:pt idx="5">
                  <c:v>8.6820462258593856E-3</c:v>
                </c:pt>
                <c:pt idx="6">
                  <c:v>6.7339289375248764E-3</c:v>
                </c:pt>
                <c:pt idx="7">
                  <c:v>3.8049150601086549E-3</c:v>
                </c:pt>
                <c:pt idx="8">
                  <c:v>1.5813451305849346E-4</c:v>
                </c:pt>
                <c:pt idx="9">
                  <c:v>2.3124067860172696E-5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60-48A9-A307-D9C6D75DA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432040"/>
        <c:axId val="456437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0.99043509198733759</c:v>
                      </c:pt>
                      <c:pt idx="1">
                        <c:v>0.99685819449091817</c:v>
                      </c:pt>
                      <c:pt idx="2">
                        <c:v>0.9898644038833565</c:v>
                      </c:pt>
                      <c:pt idx="3">
                        <c:v>0.99828717382219467</c:v>
                      </c:pt>
                      <c:pt idx="4">
                        <c:v>0.9968927836962399</c:v>
                      </c:pt>
                      <c:pt idx="5">
                        <c:v>0.99131795377414056</c:v>
                      </c:pt>
                      <c:pt idx="6">
                        <c:v>0.99326607106247511</c:v>
                      </c:pt>
                      <c:pt idx="7">
                        <c:v>0.99619508493989128</c:v>
                      </c:pt>
                      <c:pt idx="8">
                        <c:v>0.99984186548694143</c:v>
                      </c:pt>
                      <c:pt idx="9">
                        <c:v>0.99997687593214002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C60-48A9-A307-D9C6D75DA8A5}"/>
                  </c:ext>
                </c:extLst>
              </c15:ser>
            </c15:filteredBarSeries>
          </c:ext>
        </c:extLst>
      </c:barChart>
      <c:catAx>
        <c:axId val="45643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7136"/>
        <c:crosses val="autoZero"/>
        <c:auto val="1"/>
        <c:lblAlgn val="ctr"/>
        <c:lblOffset val="100"/>
        <c:noMultiLvlLbl val="0"/>
      </c:catAx>
      <c:valAx>
        <c:axId val="4564371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4904</c:v>
                </c:pt>
                <c:pt idx="1">
                  <c:v>5326</c:v>
                </c:pt>
                <c:pt idx="2">
                  <c:v>3960</c:v>
                </c:pt>
                <c:pt idx="3">
                  <c:v>4756</c:v>
                </c:pt>
                <c:pt idx="4">
                  <c:v>4928</c:v>
                </c:pt>
                <c:pt idx="5">
                  <c:v>5198</c:v>
                </c:pt>
                <c:pt idx="6">
                  <c:v>4496.26</c:v>
                </c:pt>
                <c:pt idx="7">
                  <c:v>5371.97</c:v>
                </c:pt>
                <c:pt idx="8">
                  <c:v>6377.41</c:v>
                </c:pt>
                <c:pt idx="9">
                  <c:v>5906.89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FE-4E2C-89A8-CBC229BCD642}"/>
            </c:ext>
          </c:extLst>
        </c:ser>
        <c:ser>
          <c:idx val="5"/>
          <c:order val="3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5793</c:v>
                </c:pt>
                <c:pt idx="1">
                  <c:v>6004</c:v>
                </c:pt>
                <c:pt idx="2">
                  <c:v>5091</c:v>
                </c:pt>
                <c:pt idx="3">
                  <c:v>7758</c:v>
                </c:pt>
                <c:pt idx="4">
                  <c:v>7957</c:v>
                </c:pt>
                <c:pt idx="5">
                  <c:v>6851</c:v>
                </c:pt>
                <c:pt idx="6">
                  <c:v>5339.73</c:v>
                </c:pt>
                <c:pt idx="7">
                  <c:v>5859.04</c:v>
                </c:pt>
                <c:pt idx="8">
                  <c:v>6283.75</c:v>
                </c:pt>
                <c:pt idx="9">
                  <c:v>5849.94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FE-4E2C-89A8-CBC229BCD642}"/>
            </c:ext>
          </c:extLst>
        </c:ser>
        <c:ser>
          <c:idx val="6"/>
          <c:order val="4"/>
          <c:tx>
            <c:strRef>
              <c:f>'Import. 2220410 - pétillants'!$C$54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1261</c:v>
                </c:pt>
                <c:pt idx="1">
                  <c:v>1572</c:v>
                </c:pt>
                <c:pt idx="2">
                  <c:v>1937</c:v>
                </c:pt>
                <c:pt idx="3">
                  <c:v>3497</c:v>
                </c:pt>
                <c:pt idx="4">
                  <c:v>3144</c:v>
                </c:pt>
                <c:pt idx="5">
                  <c:v>2602</c:v>
                </c:pt>
                <c:pt idx="6">
                  <c:v>2798.2</c:v>
                </c:pt>
                <c:pt idx="7">
                  <c:v>3148.53</c:v>
                </c:pt>
                <c:pt idx="8">
                  <c:v>4236.75</c:v>
                </c:pt>
                <c:pt idx="9">
                  <c:v>3316.59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FE-4E2C-89A8-CBC229BCD642}"/>
            </c:ext>
          </c:extLst>
        </c:ser>
        <c:ser>
          <c:idx val="7"/>
          <c:order val="5"/>
          <c:tx>
            <c:strRef>
              <c:f>'Import. 2220410 - pétillants'!$C$55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922</c:v>
                </c:pt>
                <c:pt idx="1">
                  <c:v>1866</c:v>
                </c:pt>
                <c:pt idx="2">
                  <c:v>484</c:v>
                </c:pt>
                <c:pt idx="3">
                  <c:v>510</c:v>
                </c:pt>
                <c:pt idx="4">
                  <c:v>671</c:v>
                </c:pt>
                <c:pt idx="5">
                  <c:v>479</c:v>
                </c:pt>
                <c:pt idx="6">
                  <c:v>589.01</c:v>
                </c:pt>
                <c:pt idx="7">
                  <c:v>854.36</c:v>
                </c:pt>
                <c:pt idx="8">
                  <c:v>990.96</c:v>
                </c:pt>
                <c:pt idx="9">
                  <c:v>1030.1400000000001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FE-4E2C-89A8-CBC229BCD642}"/>
            </c:ext>
          </c:extLst>
        </c:ser>
        <c:ser>
          <c:idx val="0"/>
          <c:order val="6"/>
          <c:tx>
            <c:strRef>
              <c:f>'Import. 2220410 - pétillants'!$C$56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15229</c:v>
                </c:pt>
                <c:pt idx="1">
                  <c:v>2297</c:v>
                </c:pt>
                <c:pt idx="2">
                  <c:v>690</c:v>
                </c:pt>
                <c:pt idx="3">
                  <c:v>576</c:v>
                </c:pt>
                <c:pt idx="4">
                  <c:v>1551</c:v>
                </c:pt>
                <c:pt idx="5">
                  <c:v>1086</c:v>
                </c:pt>
                <c:pt idx="6">
                  <c:v>732.19</c:v>
                </c:pt>
                <c:pt idx="7">
                  <c:v>2526.0300000000002</c:v>
                </c:pt>
                <c:pt idx="8">
                  <c:v>748.66</c:v>
                </c:pt>
                <c:pt idx="9">
                  <c:v>3845.49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CFE-4E2C-89A8-CBC229BCD642}"/>
            </c:ext>
          </c:extLst>
        </c:ser>
        <c:ser>
          <c:idx val="1"/>
          <c:order val="7"/>
          <c:tx>
            <c:strRef>
              <c:f>'Import. 2220410 - pétillants'!$C$57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1327</c:v>
                </c:pt>
                <c:pt idx="1">
                  <c:v>0</c:v>
                </c:pt>
                <c:pt idx="2">
                  <c:v>2525</c:v>
                </c:pt>
                <c:pt idx="3">
                  <c:v>5019</c:v>
                </c:pt>
                <c:pt idx="4">
                  <c:v>642</c:v>
                </c:pt>
                <c:pt idx="5">
                  <c:v>0</c:v>
                </c:pt>
                <c:pt idx="6">
                  <c:v>0</c:v>
                </c:pt>
                <c:pt idx="7">
                  <c:v>392.16</c:v>
                </c:pt>
                <c:pt idx="8">
                  <c:v>0</c:v>
                </c:pt>
                <c:pt idx="9">
                  <c:v>3405.91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CFE-4E2C-89A8-CBC229BCD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434784"/>
        <c:axId val="456437528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FCFE-4E2C-89A8-CBC229BCD642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4897</c:v>
                      </c:pt>
                      <c:pt idx="1">
                        <c:v>5371</c:v>
                      </c:pt>
                      <c:pt idx="2">
                        <c:v>3933</c:v>
                      </c:pt>
                      <c:pt idx="3">
                        <c:v>4864</c:v>
                      </c:pt>
                      <c:pt idx="4">
                        <c:v>6358</c:v>
                      </c:pt>
                      <c:pt idx="5">
                        <c:v>5297</c:v>
                      </c:pt>
                      <c:pt idx="6">
                        <c:v>5015.25</c:v>
                      </c:pt>
                      <c:pt idx="7">
                        <c:v>5482.08</c:v>
                      </c:pt>
                      <c:pt idx="8">
                        <c:v>6024.5</c:v>
                      </c:pt>
                      <c:pt idx="9">
                        <c:v>5922.69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CFE-4E2C-89A8-CBC229BCD642}"/>
                  </c:ext>
                </c:extLst>
              </c15:ser>
            </c15:filteredLineSeries>
          </c:ext>
        </c:extLst>
      </c:lineChart>
      <c:catAx>
        <c:axId val="4564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7528"/>
        <c:crosses val="autoZero"/>
        <c:auto val="1"/>
        <c:lblAlgn val="ctr"/>
        <c:lblOffset val="100"/>
        <c:noMultiLvlLbl val="0"/>
      </c:catAx>
      <c:valAx>
        <c:axId val="45643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478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dirty="0"/>
                    <a:t>Milliers (en </a:t>
                  </a:r>
                  <a:r>
                    <a:rPr lang="fr-FR" dirty="0" smtClean="0"/>
                    <a:t>€)</a:t>
                  </a:r>
                  <a:endParaRPr lang="fr-FR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42256806657288"/>
          <c:y val="0.76922505529399932"/>
          <c:w val="0.85857743193342706"/>
          <c:h val="0.21152247612011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81474674479051"/>
          <c:y val="4.2834733397058913E-2"/>
          <c:w val="0.77383925591741842"/>
          <c:h val="0.42649456538941183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220421.22.29 - tran.'!$C$7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tran.'!$D$7:$M$7</c:f>
              <c:numCache>
                <c:formatCode>0</c:formatCode>
                <c:ptCount val="10"/>
                <c:pt idx="0">
                  <c:v>18903264</c:v>
                </c:pt>
                <c:pt idx="1">
                  <c:v>23678357</c:v>
                </c:pt>
                <c:pt idx="2">
                  <c:v>23473110</c:v>
                </c:pt>
                <c:pt idx="3">
                  <c:v>22137915</c:v>
                </c:pt>
                <c:pt idx="4">
                  <c:v>19430105</c:v>
                </c:pt>
                <c:pt idx="5">
                  <c:v>16747661</c:v>
                </c:pt>
                <c:pt idx="6">
                  <c:v>24835089</c:v>
                </c:pt>
                <c:pt idx="7">
                  <c:v>27706991</c:v>
                </c:pt>
                <c:pt idx="8">
                  <c:v>37801756</c:v>
                </c:pt>
                <c:pt idx="9">
                  <c:v>32181496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0-4D5B-B60A-043A7F632D46}"/>
            </c:ext>
          </c:extLst>
        </c:ser>
        <c:ser>
          <c:idx val="3"/>
          <c:order val="3"/>
          <c:tx>
            <c:strRef>
              <c:f>'Import. 220421.22.29 - tran.'!$C$8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tran.'!$D$8:$M$8</c:f>
              <c:numCache>
                <c:formatCode>0</c:formatCode>
                <c:ptCount val="10"/>
                <c:pt idx="0">
                  <c:v>6874198</c:v>
                </c:pt>
                <c:pt idx="1">
                  <c:v>9111930</c:v>
                </c:pt>
                <c:pt idx="2">
                  <c:v>8142079</c:v>
                </c:pt>
                <c:pt idx="3">
                  <c:v>7184590</c:v>
                </c:pt>
                <c:pt idx="4">
                  <c:v>7789660</c:v>
                </c:pt>
                <c:pt idx="5">
                  <c:v>6299065</c:v>
                </c:pt>
                <c:pt idx="6">
                  <c:v>8064905</c:v>
                </c:pt>
                <c:pt idx="7">
                  <c:v>6843406</c:v>
                </c:pt>
                <c:pt idx="8">
                  <c:v>6261899</c:v>
                </c:pt>
                <c:pt idx="9">
                  <c:v>5286013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0-4D5B-B60A-043A7F632D46}"/>
            </c:ext>
          </c:extLst>
        </c:ser>
        <c:ser>
          <c:idx val="4"/>
          <c:order val="4"/>
          <c:tx>
            <c:strRef>
              <c:f>'Import. 220421.22.29 - tran.'!$C$9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tran.'!$D$9:$M$9</c:f>
              <c:numCache>
                <c:formatCode>0</c:formatCode>
                <c:ptCount val="10"/>
                <c:pt idx="0">
                  <c:v>694112</c:v>
                </c:pt>
                <c:pt idx="1">
                  <c:v>564</c:v>
                </c:pt>
                <c:pt idx="2">
                  <c:v>128</c:v>
                </c:pt>
                <c:pt idx="3">
                  <c:v>0</c:v>
                </c:pt>
                <c:pt idx="4">
                  <c:v>0</c:v>
                </c:pt>
                <c:pt idx="5">
                  <c:v>24417</c:v>
                </c:pt>
                <c:pt idx="6">
                  <c:v>5599</c:v>
                </c:pt>
                <c:pt idx="7">
                  <c:v>5084462</c:v>
                </c:pt>
                <c:pt idx="8">
                  <c:v>4796974</c:v>
                </c:pt>
                <c:pt idx="9">
                  <c:v>3733965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0-4D5B-B60A-043A7F632D46}"/>
            </c:ext>
          </c:extLst>
        </c:ser>
        <c:ser>
          <c:idx val="5"/>
          <c:order val="5"/>
          <c:tx>
            <c:strRef>
              <c:f>'Import. 220421.22.29 - tran.'!$C$10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tran.'!$D$10:$M$10</c:f>
              <c:numCache>
                <c:formatCode>0</c:formatCode>
                <c:ptCount val="10"/>
                <c:pt idx="0">
                  <c:v>34388</c:v>
                </c:pt>
                <c:pt idx="1">
                  <c:v>236905</c:v>
                </c:pt>
                <c:pt idx="2">
                  <c:v>152541</c:v>
                </c:pt>
                <c:pt idx="3">
                  <c:v>289913</c:v>
                </c:pt>
                <c:pt idx="4">
                  <c:v>160381</c:v>
                </c:pt>
                <c:pt idx="5">
                  <c:v>124503</c:v>
                </c:pt>
                <c:pt idx="6">
                  <c:v>105437</c:v>
                </c:pt>
                <c:pt idx="7">
                  <c:v>168681</c:v>
                </c:pt>
                <c:pt idx="8">
                  <c:v>338252</c:v>
                </c:pt>
                <c:pt idx="9">
                  <c:v>384392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60-4D5B-B60A-043A7F632D46}"/>
            </c:ext>
          </c:extLst>
        </c:ser>
        <c:ser>
          <c:idx val="6"/>
          <c:order val="6"/>
          <c:tx>
            <c:strRef>
              <c:f>'Import. 220421.22.29 - tran.'!$C$11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tran.'!$D$11:$M$11</c:f>
              <c:numCache>
                <c:formatCode>0</c:formatCode>
                <c:ptCount val="10"/>
                <c:pt idx="0">
                  <c:v>126781</c:v>
                </c:pt>
                <c:pt idx="1">
                  <c:v>118189</c:v>
                </c:pt>
                <c:pt idx="2">
                  <c:v>221806</c:v>
                </c:pt>
                <c:pt idx="3">
                  <c:v>356502</c:v>
                </c:pt>
                <c:pt idx="4">
                  <c:v>695167</c:v>
                </c:pt>
                <c:pt idx="5">
                  <c:v>534547</c:v>
                </c:pt>
                <c:pt idx="6">
                  <c:v>618088</c:v>
                </c:pt>
                <c:pt idx="7">
                  <c:v>654412</c:v>
                </c:pt>
                <c:pt idx="8">
                  <c:v>355040</c:v>
                </c:pt>
                <c:pt idx="9">
                  <c:v>348748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60-4D5B-B60A-043A7F632D46}"/>
            </c:ext>
          </c:extLst>
        </c:ser>
        <c:ser>
          <c:idx val="7"/>
          <c:order val="7"/>
          <c:tx>
            <c:strRef>
              <c:f>'Import. 220421.22.29 - tran.'!$C$12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tran.'!$D$12:$M$12</c:f>
              <c:numCache>
                <c:formatCode>0</c:formatCode>
                <c:ptCount val="10"/>
                <c:pt idx="0">
                  <c:v>96962</c:v>
                </c:pt>
                <c:pt idx="1">
                  <c:v>157815</c:v>
                </c:pt>
                <c:pt idx="2">
                  <c:v>139758</c:v>
                </c:pt>
                <c:pt idx="3">
                  <c:v>123150</c:v>
                </c:pt>
                <c:pt idx="4">
                  <c:v>123500</c:v>
                </c:pt>
                <c:pt idx="5">
                  <c:v>119933</c:v>
                </c:pt>
                <c:pt idx="6">
                  <c:v>82952</c:v>
                </c:pt>
                <c:pt idx="7">
                  <c:v>174182</c:v>
                </c:pt>
                <c:pt idx="8">
                  <c:v>162497</c:v>
                </c:pt>
                <c:pt idx="9">
                  <c:v>82905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0-4D5B-B60A-043A7F632D46}"/>
            </c:ext>
          </c:extLst>
        </c:ser>
        <c:ser>
          <c:idx val="8"/>
          <c:order val="8"/>
          <c:tx>
            <c:strRef>
              <c:f>'Import. 220421.22.29 - tran.'!$C$13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tran.'!$D$13:$M$13</c:f>
              <c:numCache>
                <c:formatCode>0</c:formatCode>
                <c:ptCount val="10"/>
                <c:pt idx="0">
                  <c:v>144247</c:v>
                </c:pt>
                <c:pt idx="1">
                  <c:v>2153</c:v>
                </c:pt>
                <c:pt idx="2">
                  <c:v>316</c:v>
                </c:pt>
                <c:pt idx="3">
                  <c:v>1034</c:v>
                </c:pt>
                <c:pt idx="4">
                  <c:v>53437</c:v>
                </c:pt>
                <c:pt idx="5">
                  <c:v>324599</c:v>
                </c:pt>
                <c:pt idx="6">
                  <c:v>1077412</c:v>
                </c:pt>
                <c:pt idx="7">
                  <c:v>1076663</c:v>
                </c:pt>
                <c:pt idx="8">
                  <c:v>304873</c:v>
                </c:pt>
                <c:pt idx="9">
                  <c:v>77341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60-4D5B-B60A-043A7F632D46}"/>
            </c:ext>
          </c:extLst>
        </c:ser>
        <c:ser>
          <c:idx val="9"/>
          <c:order val="9"/>
          <c:tx>
            <c:strRef>
              <c:f>'Import. 220421.22.29 - tran.'!$C$14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tran.'!$D$14:$M$14</c:f>
              <c:numCache>
                <c:formatCode>0</c:formatCode>
                <c:ptCount val="10"/>
                <c:pt idx="0">
                  <c:v>0</c:v>
                </c:pt>
                <c:pt idx="1">
                  <c:v>913</c:v>
                </c:pt>
                <c:pt idx="2">
                  <c:v>0</c:v>
                </c:pt>
                <c:pt idx="3">
                  <c:v>0</c:v>
                </c:pt>
                <c:pt idx="4">
                  <c:v>24631</c:v>
                </c:pt>
                <c:pt idx="5">
                  <c:v>153</c:v>
                </c:pt>
                <c:pt idx="6">
                  <c:v>2175</c:v>
                </c:pt>
                <c:pt idx="7">
                  <c:v>0</c:v>
                </c:pt>
                <c:pt idx="8">
                  <c:v>188</c:v>
                </c:pt>
                <c:pt idx="9">
                  <c:v>76242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60-4D5B-B60A-043A7F632D46}"/>
            </c:ext>
          </c:extLst>
        </c:ser>
        <c:ser>
          <c:idx val="10"/>
          <c:order val="10"/>
          <c:tx>
            <c:strRef>
              <c:f>'Import. 220421.22.29 - tran.'!$C$15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tran.'!$D$15:$M$15</c:f>
              <c:numCache>
                <c:formatCode>0</c:formatCode>
                <c:ptCount val="10"/>
                <c:pt idx="0">
                  <c:v>18228</c:v>
                </c:pt>
                <c:pt idx="1">
                  <c:v>206254</c:v>
                </c:pt>
                <c:pt idx="2">
                  <c:v>20213</c:v>
                </c:pt>
                <c:pt idx="3">
                  <c:v>360011</c:v>
                </c:pt>
                <c:pt idx="4">
                  <c:v>1119653</c:v>
                </c:pt>
                <c:pt idx="5">
                  <c:v>1567349</c:v>
                </c:pt>
                <c:pt idx="6">
                  <c:v>2604652</c:v>
                </c:pt>
                <c:pt idx="7">
                  <c:v>56419</c:v>
                </c:pt>
                <c:pt idx="8">
                  <c:v>45794</c:v>
                </c:pt>
                <c:pt idx="9">
                  <c:v>66519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60-4D5B-B60A-043A7F632D46}"/>
            </c:ext>
          </c:extLst>
        </c:ser>
        <c:ser>
          <c:idx val="11"/>
          <c:order val="11"/>
          <c:tx>
            <c:strRef>
              <c:f>'Import. 220421.22.29 - tran.'!$C$16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tran.'!$D$16:$M$16</c:f>
              <c:numCache>
                <c:formatCode>0</c:formatCode>
                <c:ptCount val="10"/>
                <c:pt idx="0">
                  <c:v>0</c:v>
                </c:pt>
                <c:pt idx="1">
                  <c:v>32697</c:v>
                </c:pt>
                <c:pt idx="2">
                  <c:v>20632</c:v>
                </c:pt>
                <c:pt idx="3">
                  <c:v>37518</c:v>
                </c:pt>
                <c:pt idx="4">
                  <c:v>107157</c:v>
                </c:pt>
                <c:pt idx="5">
                  <c:v>27987</c:v>
                </c:pt>
                <c:pt idx="6">
                  <c:v>33728</c:v>
                </c:pt>
                <c:pt idx="7">
                  <c:v>43380</c:v>
                </c:pt>
                <c:pt idx="8">
                  <c:v>69355</c:v>
                </c:pt>
                <c:pt idx="9">
                  <c:v>63651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060-4D5B-B60A-043A7F632D46}"/>
            </c:ext>
          </c:extLst>
        </c:ser>
        <c:ser>
          <c:idx val="12"/>
          <c:order val="12"/>
          <c:tx>
            <c:strRef>
              <c:f>'Import. 220421.22.29 - tran.'!$C$17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tran.'!$D$17:$M$17</c:f>
              <c:numCache>
                <c:formatCode>0</c:formatCode>
                <c:ptCount val="10"/>
                <c:pt idx="0">
                  <c:v>2903584</c:v>
                </c:pt>
                <c:pt idx="1">
                  <c:v>585302</c:v>
                </c:pt>
                <c:pt idx="2">
                  <c:v>1363947</c:v>
                </c:pt>
                <c:pt idx="3">
                  <c:v>1506388</c:v>
                </c:pt>
                <c:pt idx="4">
                  <c:v>863058</c:v>
                </c:pt>
                <c:pt idx="5">
                  <c:v>1105779</c:v>
                </c:pt>
                <c:pt idx="6">
                  <c:v>678072</c:v>
                </c:pt>
                <c:pt idx="7">
                  <c:v>197500</c:v>
                </c:pt>
                <c:pt idx="8">
                  <c:v>129359</c:v>
                </c:pt>
                <c:pt idx="9">
                  <c:v>128559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60-4D5B-B60A-043A7F632D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06160"/>
        <c:axId val="469911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29795764</c:v>
                      </c:pt>
                      <c:pt idx="1">
                        <c:v>34131079</c:v>
                      </c:pt>
                      <c:pt idx="2">
                        <c:v>33534530</c:v>
                      </c:pt>
                      <c:pt idx="3">
                        <c:v>31997021</c:v>
                      </c:pt>
                      <c:pt idx="4">
                        <c:v>30366749</c:v>
                      </c:pt>
                      <c:pt idx="5">
                        <c:v>26875993</c:v>
                      </c:pt>
                      <c:pt idx="6">
                        <c:v>38108109</c:v>
                      </c:pt>
                      <c:pt idx="7">
                        <c:v>42006096</c:v>
                      </c:pt>
                      <c:pt idx="8">
                        <c:v>50265987</c:v>
                      </c:pt>
                      <c:pt idx="9">
                        <c:v>42429831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060-4D5B-B60A-043A7F632D4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25976666</c:v>
                      </c:pt>
                      <c:pt idx="1">
                        <c:v>33227062</c:v>
                      </c:pt>
                      <c:pt idx="2">
                        <c:v>32046767</c:v>
                      </c:pt>
                      <c:pt idx="3">
                        <c:v>30083762</c:v>
                      </c:pt>
                      <c:pt idx="4">
                        <c:v>28201878</c:v>
                      </c:pt>
                      <c:pt idx="5">
                        <c:v>23921366</c:v>
                      </c:pt>
                      <c:pt idx="6">
                        <c:v>33750704</c:v>
                      </c:pt>
                      <c:pt idx="7">
                        <c:v>35489269</c:v>
                      </c:pt>
                      <c:pt idx="8">
                        <c:v>44834611</c:v>
                      </c:pt>
                      <c:pt idx="9">
                        <c:v>38253725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060-4D5B-B60A-043A7F632D46}"/>
                  </c:ext>
                </c:extLst>
              </c15:ser>
            </c15:filteredBarSeries>
          </c:ext>
        </c:extLst>
      </c:barChart>
      <c:catAx>
        <c:axId val="46990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11256"/>
        <c:crosses val="autoZero"/>
        <c:auto val="1"/>
        <c:lblAlgn val="ctr"/>
        <c:lblOffset val="100"/>
        <c:noMultiLvlLbl val="0"/>
      </c:catAx>
      <c:valAx>
        <c:axId val="46991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0616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87677049416336"/>
          <c:y val="0.63551481619811478"/>
          <c:w val="0.825336375231286"/>
          <c:h val="0.345190258848255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37423606571097"/>
          <c:y val="4.2834733397058913E-2"/>
          <c:w val="0.80497762358319691"/>
          <c:h val="0.449005311168647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220421.22.29 - tran.'!$C$36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tran.'!$D$36:$M$36</c:f>
              <c:numCache>
                <c:formatCode>0%</c:formatCode>
                <c:ptCount val="10"/>
                <c:pt idx="0">
                  <c:v>0.63442790055660259</c:v>
                </c:pt>
                <c:pt idx="1">
                  <c:v>0.69374768374594897</c:v>
                </c:pt>
                <c:pt idx="2">
                  <c:v>0.69996836097002102</c:v>
                </c:pt>
                <c:pt idx="3">
                  <c:v>0.69187425291873261</c:v>
                </c:pt>
                <c:pt idx="4">
                  <c:v>0.63984804563702224</c:v>
                </c:pt>
                <c:pt idx="5">
                  <c:v>0.62314575688422003</c:v>
                </c:pt>
                <c:pt idx="6">
                  <c:v>0.65170090176870232</c:v>
                </c:pt>
                <c:pt idx="7">
                  <c:v>0.65959452647063421</c:v>
                </c:pt>
                <c:pt idx="8">
                  <c:v>0.75203449203136108</c:v>
                </c:pt>
                <c:pt idx="9">
                  <c:v>0.75846392129160256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74-4A9D-94C2-3D8AD4A7036E}"/>
            </c:ext>
          </c:extLst>
        </c:ser>
        <c:ser>
          <c:idx val="2"/>
          <c:order val="2"/>
          <c:tx>
            <c:strRef>
              <c:f>'Import. 220421.22.29 - tran.'!$C$37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tran.'!$D$37:$M$37</c:f>
              <c:numCache>
                <c:formatCode>0%</c:formatCode>
                <c:ptCount val="10"/>
                <c:pt idx="0">
                  <c:v>0.23071058020193744</c:v>
                </c:pt>
                <c:pt idx="1">
                  <c:v>0.26696870614609047</c:v>
                </c:pt>
                <c:pt idx="2">
                  <c:v>0.24279687235813355</c:v>
                </c:pt>
                <c:pt idx="3">
                  <c:v>0.22453934070924916</c:v>
                </c:pt>
                <c:pt idx="4">
                  <c:v>0.2565193923129539</c:v>
                </c:pt>
                <c:pt idx="5">
                  <c:v>0.23437515406407494</c:v>
                </c:pt>
                <c:pt idx="6">
                  <c:v>0.21163225391215293</c:v>
                </c:pt>
                <c:pt idx="7">
                  <c:v>0.16291459220585508</c:v>
                </c:pt>
                <c:pt idx="8">
                  <c:v>0.12457527194283483</c:v>
                </c:pt>
                <c:pt idx="9">
                  <c:v>0.12458246651984073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74-4A9D-94C2-3D8AD4A7036E}"/>
            </c:ext>
          </c:extLst>
        </c:ser>
        <c:ser>
          <c:idx val="3"/>
          <c:order val="3"/>
          <c:tx>
            <c:strRef>
              <c:f>'Import. 220421.22.29 - tran.'!$C$38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tran.'!$D$38:$M$38</c:f>
              <c:numCache>
                <c:formatCode>0%</c:formatCode>
                <c:ptCount val="10"/>
                <c:pt idx="0">
                  <c:v>2.3295660416695473E-2</c:v>
                </c:pt>
                <c:pt idx="1">
                  <c:v>1.652452886121766E-5</c:v>
                </c:pt>
                <c:pt idx="2">
                  <c:v>3.816961203869564E-6</c:v>
                </c:pt>
                <c:pt idx="3">
                  <c:v>0</c:v>
                </c:pt>
                <c:pt idx="4">
                  <c:v>0</c:v>
                </c:pt>
                <c:pt idx="5">
                  <c:v>9.0850596664465569E-4</c:v>
                </c:pt>
                <c:pt idx="6">
                  <c:v>1.4692411003652792E-4</c:v>
                </c:pt>
                <c:pt idx="7">
                  <c:v>0.12104105080367383</c:v>
                </c:pt>
                <c:pt idx="8">
                  <c:v>9.5431807595859994E-2</c:v>
                </c:pt>
                <c:pt idx="9">
                  <c:v>8.8003296548600438E-2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74-4A9D-94C2-3D8AD4A7036E}"/>
            </c:ext>
          </c:extLst>
        </c:ser>
        <c:ser>
          <c:idx val="4"/>
          <c:order val="4"/>
          <c:tx>
            <c:strRef>
              <c:f>'Import. 220421.22.29 - tran.'!$C$39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tran.'!$D$39:$M$39</c:f>
              <c:numCache>
                <c:formatCode>0%</c:formatCode>
                <c:ptCount val="10"/>
                <c:pt idx="0">
                  <c:v>1.1541237875289923E-3</c:v>
                </c:pt>
                <c:pt idx="1">
                  <c:v>6.941034591962358E-3</c:v>
                </c:pt>
                <c:pt idx="2">
                  <c:v>4.5487740546833371E-3</c:v>
                </c:pt>
                <c:pt idx="3">
                  <c:v>9.0606247375341602E-3</c:v>
                </c:pt>
                <c:pt idx="4">
                  <c:v>5.2814675683590627E-3</c:v>
                </c:pt>
                <c:pt idx="5">
                  <c:v>4.6324986020051424E-3</c:v>
                </c:pt>
                <c:pt idx="6">
                  <c:v>2.7667864600681184E-3</c:v>
                </c:pt>
                <c:pt idx="7">
                  <c:v>4.0156314454930543E-3</c:v>
                </c:pt>
                <c:pt idx="8">
                  <c:v>6.7292421811989888E-3</c:v>
                </c:pt>
                <c:pt idx="9">
                  <c:v>9.0594751602946517E-3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74-4A9D-94C2-3D8AD4A7036E}"/>
            </c:ext>
          </c:extLst>
        </c:ser>
        <c:ser>
          <c:idx val="5"/>
          <c:order val="5"/>
          <c:tx>
            <c:strRef>
              <c:f>'Import. 220421.22.29 - tran.'!$C$40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tran.'!$D$40:$M$40</c:f>
              <c:numCache>
                <c:formatCode>0%</c:formatCode>
                <c:ptCount val="10"/>
                <c:pt idx="0">
                  <c:v>4.255000811524752E-3</c:v>
                </c:pt>
                <c:pt idx="1">
                  <c:v>3.4627970595362662E-3</c:v>
                </c:pt>
                <c:pt idx="2">
                  <c:v>6.6142570061366599E-3</c:v>
                </c:pt>
                <c:pt idx="3">
                  <c:v>1.1141724724936112E-2</c:v>
                </c:pt>
                <c:pt idx="4">
                  <c:v>2.2892374814307583E-2</c:v>
                </c:pt>
                <c:pt idx="5">
                  <c:v>1.9889386040545552E-2</c:v>
                </c:pt>
                <c:pt idx="6">
                  <c:v>1.6219330116852556E-2</c:v>
                </c:pt>
                <c:pt idx="7">
                  <c:v>1.5578976918016851E-2</c:v>
                </c:pt>
                <c:pt idx="8">
                  <c:v>7.0632254769015081E-3</c:v>
                </c:pt>
                <c:pt idx="9">
                  <c:v>8.219405823228474E-3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74-4A9D-94C2-3D8AD4A7036E}"/>
            </c:ext>
          </c:extLst>
        </c:ser>
        <c:ser>
          <c:idx val="6"/>
          <c:order val="6"/>
          <c:tx>
            <c:strRef>
              <c:f>'Import. 220421.22.29 - tran.'!$C$41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tran.'!$D$41:$M$41</c:f>
              <c:numCache>
                <c:formatCode>0%</c:formatCode>
                <c:ptCount val="10"/>
                <c:pt idx="0">
                  <c:v>3.2542209691283634E-3</c:v>
                </c:pt>
                <c:pt idx="1">
                  <c:v>4.6237917060869948E-3</c:v>
                </c:pt>
                <c:pt idx="2">
                  <c:v>4.1675848744562698E-3</c:v>
                </c:pt>
                <c:pt idx="3">
                  <c:v>3.8487957988338978E-3</c:v>
                </c:pt>
                <c:pt idx="4">
                  <c:v>4.0669483585483585E-3</c:v>
                </c:pt>
                <c:pt idx="5">
                  <c:v>4.4624583731659702E-3</c:v>
                </c:pt>
                <c:pt idx="6">
                  <c:v>2.1767545589837585E-3</c:v>
                </c:pt>
                <c:pt idx="7">
                  <c:v>4.1465886284695443E-3</c:v>
                </c:pt>
                <c:pt idx="8">
                  <c:v>3.232742649617126E-3</c:v>
                </c:pt>
                <c:pt idx="9">
                  <c:v>1.9539318928703722E-3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74-4A9D-94C2-3D8AD4A7036E}"/>
            </c:ext>
          </c:extLst>
        </c:ser>
        <c:ser>
          <c:idx val="7"/>
          <c:order val="7"/>
          <c:tx>
            <c:strRef>
              <c:f>'Import. 220421.22.29 - tran.'!$C$42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tran.'!$D$42:$M$42</c:f>
              <c:numCache>
                <c:formatCode>0%</c:formatCode>
                <c:ptCount val="10"/>
                <c:pt idx="0">
                  <c:v>4.8411915197072979E-3</c:v>
                </c:pt>
                <c:pt idx="1">
                  <c:v>6.3080338010995779E-5</c:v>
                </c:pt>
                <c:pt idx="2">
                  <c:v>9.4231229720529857E-6</c:v>
                </c:pt>
                <c:pt idx="3">
                  <c:v>3.2315508371857494E-5</c:v>
                </c:pt>
                <c:pt idx="4">
                  <c:v>1.759720805147762E-3</c:v>
                </c:pt>
                <c:pt idx="5">
                  <c:v>1.2077656070233386E-2</c:v>
                </c:pt>
                <c:pt idx="6">
                  <c:v>2.8272512813480196E-2</c:v>
                </c:pt>
                <c:pt idx="7">
                  <c:v>2.563111316033749E-2</c:v>
                </c:pt>
                <c:pt idx="8">
                  <c:v>6.0651947409288906E-3</c:v>
                </c:pt>
                <c:pt idx="9">
                  <c:v>1.8227977386947405E-3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74-4A9D-94C2-3D8AD4A7036E}"/>
            </c:ext>
          </c:extLst>
        </c:ser>
        <c:ser>
          <c:idx val="8"/>
          <c:order val="8"/>
          <c:tx>
            <c:strRef>
              <c:f>'Import. 220421.22.29 - tran.'!$C$43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tran.'!$D$43:$M$43</c:f>
              <c:numCache>
                <c:formatCode>0%</c:formatCode>
                <c:ptCount val="10"/>
                <c:pt idx="0">
                  <c:v>0</c:v>
                </c:pt>
                <c:pt idx="1">
                  <c:v>2.6749813564347029E-5</c:v>
                </c:pt>
                <c:pt idx="2">
                  <c:v>0</c:v>
                </c:pt>
                <c:pt idx="3">
                  <c:v>0</c:v>
                </c:pt>
                <c:pt idx="4">
                  <c:v>8.1111744954983495E-4</c:v>
                </c:pt>
                <c:pt idx="5">
                  <c:v>5.6928129129963684E-6</c:v>
                </c:pt>
                <c:pt idx="6">
                  <c:v>5.7074466749320992E-5</c:v>
                </c:pt>
                <c:pt idx="7">
                  <c:v>0</c:v>
                </c:pt>
                <c:pt idx="8">
                  <c:v>3.7401036211623579E-6</c:v>
                </c:pt>
                <c:pt idx="9">
                  <c:v>1.7968961507294243E-3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974-4A9D-94C2-3D8AD4A7036E}"/>
            </c:ext>
          </c:extLst>
        </c:ser>
        <c:ser>
          <c:idx val="9"/>
          <c:order val="9"/>
          <c:tx>
            <c:strRef>
              <c:f>'Import. 220421.22.29 - tran.'!$C$44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tran.'!$D$44:$M$44</c:f>
              <c:numCache>
                <c:formatCode>0%</c:formatCode>
                <c:ptCount val="10"/>
                <c:pt idx="0">
                  <c:v>6.1176481328016966E-4</c:v>
                </c:pt>
                <c:pt idx="1">
                  <c:v>6.0429967654992683E-3</c:v>
                </c:pt>
                <c:pt idx="2">
                  <c:v>6.0275185010793349E-4</c:v>
                </c:pt>
                <c:pt idx="3">
                  <c:v>1.1251391184198054E-2</c:v>
                </c:pt>
                <c:pt idx="4">
                  <c:v>3.6871019680111299E-2</c:v>
                </c:pt>
                <c:pt idx="5">
                  <c:v>5.8317808015502903E-2</c:v>
                </c:pt>
                <c:pt idx="6">
                  <c:v>6.8349022513817206E-2</c:v>
                </c:pt>
                <c:pt idx="7">
                  <c:v>1.3431145803218657E-3</c:v>
                </c:pt>
                <c:pt idx="8">
                  <c:v>9.1103353844419689E-4</c:v>
                </c:pt>
                <c:pt idx="9">
                  <c:v>1.5677413374566586E-3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74-4A9D-94C2-3D8AD4A7036E}"/>
            </c:ext>
          </c:extLst>
        </c:ser>
        <c:ser>
          <c:idx val="10"/>
          <c:order val="10"/>
          <c:tx>
            <c:strRef>
              <c:f>'Import. 220421.22.29 - tran.'!$C$45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tran.'!$D$45:$M$45</c:f>
              <c:numCache>
                <c:formatCode>0%</c:formatCode>
                <c:ptCount val="10"/>
                <c:pt idx="0">
                  <c:v>0</c:v>
                </c:pt>
                <c:pt idx="1">
                  <c:v>9.5798319180006003E-4</c:v>
                </c:pt>
                <c:pt idx="2">
                  <c:v>6.152464340487253E-4</c:v>
                </c:pt>
                <c:pt idx="3">
                  <c:v>1.1725466567653283E-3</c:v>
                </c:pt>
                <c:pt idx="4">
                  <c:v>3.5287610142264486E-3</c:v>
                </c:pt>
                <c:pt idx="5">
                  <c:v>1.0413382679479043E-3</c:v>
                </c:pt>
                <c:pt idx="6">
                  <c:v>8.850609721936084E-4</c:v>
                </c:pt>
                <c:pt idx="7">
                  <c:v>1.0327072527758828E-3</c:v>
                </c:pt>
                <c:pt idx="8">
                  <c:v>1.3797600353495495E-3</c:v>
                </c:pt>
                <c:pt idx="9">
                  <c:v>1.5001473845135042E-3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974-4A9D-94C2-3D8AD4A7036E}"/>
            </c:ext>
          </c:extLst>
        </c:ser>
        <c:ser>
          <c:idx val="11"/>
          <c:order val="11"/>
          <c:tx>
            <c:strRef>
              <c:f>'Import. 220421.22.29 - tran.'!$C$46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tran.'!$D$46:$M$46</c:f>
              <c:numCache>
                <c:formatCode>0%</c:formatCode>
                <c:ptCount val="10"/>
                <c:pt idx="0">
                  <c:v>9.7449556923594916E-2</c:v>
                </c:pt>
                <c:pt idx="1">
                  <c:v>1.7148652112639041E-2</c:v>
                </c:pt>
                <c:pt idx="2">
                  <c:v>4.0672912368236558E-2</c:v>
                </c:pt>
                <c:pt idx="3">
                  <c:v>4.7079007761378786E-2</c:v>
                </c:pt>
                <c:pt idx="4">
                  <c:v>2.8421152359773515E-2</c:v>
                </c:pt>
                <c:pt idx="5">
                  <c:v>4.1143744902746478E-2</c:v>
                </c:pt>
                <c:pt idx="6">
                  <c:v>1.7793378306963488E-2</c:v>
                </c:pt>
                <c:pt idx="7">
                  <c:v>4.7016985344222424E-3</c:v>
                </c:pt>
                <c:pt idx="8">
                  <c:v>2.5734897038826674E-3</c:v>
                </c:pt>
                <c:pt idx="9">
                  <c:v>3.0299201521684117E-3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974-4A9D-94C2-3D8AD4A703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10864"/>
        <c:axId val="4699069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0.9025504430764052</c:v>
                      </c:pt>
                      <c:pt idx="1">
                        <c:v>0.98285134788736084</c:v>
                      </c:pt>
                      <c:pt idx="2">
                        <c:v>0.95932708763176344</c:v>
                      </c:pt>
                      <c:pt idx="3">
                        <c:v>0.95292099223862126</c:v>
                      </c:pt>
                      <c:pt idx="4">
                        <c:v>0.97157884764022662</c:v>
                      </c:pt>
                      <c:pt idx="5">
                        <c:v>0.95885625509725336</c:v>
                      </c:pt>
                      <c:pt idx="6">
                        <c:v>0.98220662169303652</c:v>
                      </c:pt>
                      <c:pt idx="7">
                        <c:v>0.99529830146557785</c:v>
                      </c:pt>
                      <c:pt idx="8">
                        <c:v>0.9974265102961174</c:v>
                      </c:pt>
                      <c:pt idx="9">
                        <c:v>0.99697007984783159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974-4A9D-94C2-3D8AD4A7036E}"/>
                  </c:ext>
                </c:extLst>
              </c15:ser>
            </c15:filteredBarSeries>
          </c:ext>
        </c:extLst>
      </c:barChart>
      <c:catAx>
        <c:axId val="46991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06944"/>
        <c:crosses val="autoZero"/>
        <c:auto val="1"/>
        <c:lblAlgn val="ctr"/>
        <c:lblOffset val="100"/>
        <c:noMultiLvlLbl val="0"/>
      </c:catAx>
      <c:valAx>
        <c:axId val="469906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1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06350217333724"/>
          <c:y val="0.64194645784932491"/>
          <c:w val="0.83193649782666279"/>
          <c:h val="0.33875861719704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Lit>
              <c:ptCount val="8"/>
              <c:pt idx="0">
                <c:v>2017</c:v>
              </c:pt>
              <c:pt idx="1">
                <c:v>2018</c:v>
              </c:pt>
              <c:pt idx="2">
                <c:v>2019</c:v>
              </c:pt>
              <c:pt idx="3">
                <c:v>2020</c:v>
              </c:pt>
              <c:pt idx="4">
                <c:v>2021</c:v>
              </c:pt>
              <c:pt idx="5">
                <c:v>2022</c:v>
              </c:pt>
              <c:pt idx="6">
                <c:v>2023</c:v>
              </c:pt>
              <c:pt idx="7">
                <c:v>2024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'Import. 220421.22.29 - tran.'!$D$97:$M$97</c:f>
              <c:numCache>
                <c:formatCode>0</c:formatCode>
                <c:ptCount val="8"/>
                <c:pt idx="0">
                  <c:v>710</c:v>
                </c:pt>
                <c:pt idx="1">
                  <c:v>795</c:v>
                </c:pt>
                <c:pt idx="2">
                  <c:v>752</c:v>
                </c:pt>
                <c:pt idx="3">
                  <c:v>701</c:v>
                </c:pt>
                <c:pt idx="4">
                  <c:v>673.08</c:v>
                </c:pt>
                <c:pt idx="5">
                  <c:v>740.02</c:v>
                </c:pt>
                <c:pt idx="6">
                  <c:v>662.64</c:v>
                </c:pt>
                <c:pt idx="7">
                  <c:v>667.57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BD-4669-8890-3C3AC093EBFB}"/>
            </c:ext>
          </c:extLst>
        </c:ser>
        <c:ser>
          <c:idx val="2"/>
          <c:order val="1"/>
          <c:tx>
            <c:strRef>
              <c:f>'Import. 220421.22.29 - tran.'!$C$99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tran.'!$D$99:$M$99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3246</c:v>
                </c:pt>
                <c:pt idx="3">
                  <c:v>130</c:v>
                </c:pt>
                <c:pt idx="4">
                  <c:v>3530.77</c:v>
                </c:pt>
                <c:pt idx="5">
                  <c:v>0</c:v>
                </c:pt>
                <c:pt idx="6">
                  <c:v>4483.92</c:v>
                </c:pt>
                <c:pt idx="7">
                  <c:v>3247.93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BD-4669-8890-3C3AC093EBFB}"/>
            </c:ext>
          </c:extLst>
        </c:ser>
        <c:ser>
          <c:idx val="3"/>
          <c:order val="2"/>
          <c:tx>
            <c:strRef>
              <c:f>'Import. 220421.22.29 - tran.'!$C$100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tran.'!$D$100:$M$100</c:f>
              <c:numCache>
                <c:formatCode>0</c:formatCode>
                <c:ptCount val="8"/>
                <c:pt idx="0">
                  <c:v>2472</c:v>
                </c:pt>
                <c:pt idx="1">
                  <c:v>2862</c:v>
                </c:pt>
                <c:pt idx="2">
                  <c:v>2582</c:v>
                </c:pt>
                <c:pt idx="3">
                  <c:v>3044</c:v>
                </c:pt>
                <c:pt idx="4">
                  <c:v>2986.3</c:v>
                </c:pt>
                <c:pt idx="5">
                  <c:v>6158.66</c:v>
                </c:pt>
                <c:pt idx="6">
                  <c:v>4322.12</c:v>
                </c:pt>
                <c:pt idx="7">
                  <c:v>2799.38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BD-4669-8890-3C3AC093EBFB}"/>
            </c:ext>
          </c:extLst>
        </c:ser>
        <c:ser>
          <c:idx val="4"/>
          <c:order val="3"/>
          <c:tx>
            <c:strRef>
              <c:f>'Import. 220421.22.29 - tran.'!$C$101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tran.'!$D$101:$M$101</c:f>
              <c:numCache>
                <c:formatCode>0</c:formatCode>
                <c:ptCount val="8"/>
                <c:pt idx="0">
                  <c:v>1894</c:v>
                </c:pt>
                <c:pt idx="1">
                  <c:v>2063</c:v>
                </c:pt>
                <c:pt idx="2">
                  <c:v>2119</c:v>
                </c:pt>
                <c:pt idx="3">
                  <c:v>1804</c:v>
                </c:pt>
                <c:pt idx="4">
                  <c:v>1935.56</c:v>
                </c:pt>
                <c:pt idx="5">
                  <c:v>1642.79</c:v>
                </c:pt>
                <c:pt idx="6">
                  <c:v>1558.29</c:v>
                </c:pt>
                <c:pt idx="7">
                  <c:v>1543.09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BD-4669-8890-3C3AC093EBFB}"/>
            </c:ext>
          </c:extLst>
        </c:ser>
        <c:ser>
          <c:idx val="5"/>
          <c:order val="4"/>
          <c:tx>
            <c:strRef>
              <c:f>'Import. 220421.22.29 - tran.'!$C$102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tran.'!$D$102:$M$102</c:f>
              <c:numCache>
                <c:formatCode>0</c:formatCode>
                <c:ptCount val="8"/>
                <c:pt idx="0">
                  <c:v>544</c:v>
                </c:pt>
                <c:pt idx="1">
                  <c:v>583</c:v>
                </c:pt>
                <c:pt idx="2">
                  <c:v>731</c:v>
                </c:pt>
                <c:pt idx="3">
                  <c:v>759</c:v>
                </c:pt>
                <c:pt idx="4">
                  <c:v>972.73</c:v>
                </c:pt>
                <c:pt idx="5">
                  <c:v>956.21</c:v>
                </c:pt>
                <c:pt idx="6">
                  <c:v>1059.96</c:v>
                </c:pt>
                <c:pt idx="7">
                  <c:v>1126.71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BBD-4669-8890-3C3AC093EBFB}"/>
            </c:ext>
          </c:extLst>
        </c:ser>
        <c:ser>
          <c:idx val="6"/>
          <c:order val="5"/>
          <c:tx>
            <c:strRef>
              <c:f>'Import. 220421.22.29 - tran.'!$C$103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tran.'!$D$103:$M$103</c:f>
              <c:numCache>
                <c:formatCode>0</c:formatCode>
                <c:ptCount val="8"/>
                <c:pt idx="0">
                  <c:v>1365</c:v>
                </c:pt>
                <c:pt idx="1">
                  <c:v>0</c:v>
                </c:pt>
                <c:pt idx="2">
                  <c:v>957</c:v>
                </c:pt>
                <c:pt idx="3">
                  <c:v>2116</c:v>
                </c:pt>
                <c:pt idx="4">
                  <c:v>6706.03</c:v>
                </c:pt>
                <c:pt idx="5">
                  <c:v>0</c:v>
                </c:pt>
                <c:pt idx="6">
                  <c:v>6302.75</c:v>
                </c:pt>
                <c:pt idx="7">
                  <c:v>925.52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BBD-4669-8890-3C3AC093EBFB}"/>
            </c:ext>
          </c:extLst>
        </c:ser>
        <c:ser>
          <c:idx val="7"/>
          <c:order val="6"/>
          <c:tx>
            <c:strRef>
              <c:f>'Import. 220421.22.29 - tran.'!$C$104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tran.'!$D$104:$M$104</c:f>
              <c:numCache>
                <c:formatCode>0</c:formatCode>
                <c:ptCount val="8"/>
                <c:pt idx="0">
                  <c:v>628</c:v>
                </c:pt>
                <c:pt idx="1">
                  <c:v>758</c:v>
                </c:pt>
                <c:pt idx="2">
                  <c:v>615</c:v>
                </c:pt>
                <c:pt idx="3">
                  <c:v>611</c:v>
                </c:pt>
                <c:pt idx="4">
                  <c:v>576.29999999999995</c:v>
                </c:pt>
                <c:pt idx="5">
                  <c:v>602.16</c:v>
                </c:pt>
                <c:pt idx="6">
                  <c:v>556.79</c:v>
                </c:pt>
                <c:pt idx="7">
                  <c:v>567.92999999999995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BBD-4669-8890-3C3AC093E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909296"/>
        <c:axId val="469910080"/>
      </c:lineChart>
      <c:catAx>
        <c:axId val="46990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10080"/>
        <c:crosses val="autoZero"/>
        <c:auto val="1"/>
        <c:lblAlgn val="ctr"/>
        <c:lblOffset val="100"/>
        <c:noMultiLvlLbl val="0"/>
      </c:catAx>
      <c:valAx>
        <c:axId val="469910080"/>
        <c:scaling>
          <c:orientation val="minMax"/>
          <c:max val="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0929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6284987277353689E-2"/>
                <c:y val="0.1794084363309361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46548200150188"/>
          <c:y val="0.76871614050858084"/>
          <c:w val="0.88264662058820487"/>
          <c:h val="0.211988934537789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tran.'!$C$6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tran.'!$D$6:$M$6</c:f>
              <c:numCache>
                <c:formatCode>0</c:formatCode>
                <c:ptCount val="10"/>
                <c:pt idx="0">
                  <c:v>4437102</c:v>
                </c:pt>
                <c:pt idx="1">
                  <c:v>4915226</c:v>
                </c:pt>
                <c:pt idx="2">
                  <c:v>4157245</c:v>
                </c:pt>
                <c:pt idx="3">
                  <c:v>5582536</c:v>
                </c:pt>
                <c:pt idx="4">
                  <c:v>5285522</c:v>
                </c:pt>
                <c:pt idx="5">
                  <c:v>4365060</c:v>
                </c:pt>
                <c:pt idx="6">
                  <c:v>9038409</c:v>
                </c:pt>
                <c:pt idx="7">
                  <c:v>14012930</c:v>
                </c:pt>
                <c:pt idx="8">
                  <c:v>14367865</c:v>
                </c:pt>
                <c:pt idx="9">
                  <c:v>12689066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500E-4B86-9554-16D8FECF0571}"/>
            </c:ext>
          </c:extLst>
        </c:ser>
        <c:ser>
          <c:idx val="3"/>
          <c:order val="2"/>
          <c:tx>
            <c:strRef>
              <c:f>'Export. 220421.22.29 - tran.'!$C$7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tran.'!$D$7:$M$7</c:f>
              <c:numCache>
                <c:formatCode>0</c:formatCode>
                <c:ptCount val="10"/>
                <c:pt idx="0">
                  <c:v>388112</c:v>
                </c:pt>
                <c:pt idx="1">
                  <c:v>400231</c:v>
                </c:pt>
                <c:pt idx="2">
                  <c:v>378960</c:v>
                </c:pt>
                <c:pt idx="3">
                  <c:v>316510</c:v>
                </c:pt>
                <c:pt idx="4">
                  <c:v>189183</c:v>
                </c:pt>
                <c:pt idx="5">
                  <c:v>228125</c:v>
                </c:pt>
                <c:pt idx="6">
                  <c:v>413264</c:v>
                </c:pt>
                <c:pt idx="7">
                  <c:v>275478</c:v>
                </c:pt>
                <c:pt idx="8">
                  <c:v>344530</c:v>
                </c:pt>
                <c:pt idx="9">
                  <c:v>540938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0E-4B86-9554-16D8FECF0571}"/>
            </c:ext>
          </c:extLst>
        </c:ser>
        <c:ser>
          <c:idx val="4"/>
          <c:order val="3"/>
          <c:tx>
            <c:strRef>
              <c:f>'Export. 220421.22.29 - tran.'!$C$8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tran.'!$D$8:$M$8</c:f>
              <c:numCache>
                <c:formatCode>0</c:formatCode>
                <c:ptCount val="10"/>
                <c:pt idx="0">
                  <c:v>521372</c:v>
                </c:pt>
                <c:pt idx="1">
                  <c:v>758206</c:v>
                </c:pt>
                <c:pt idx="2">
                  <c:v>754486</c:v>
                </c:pt>
                <c:pt idx="3">
                  <c:v>813136</c:v>
                </c:pt>
                <c:pt idx="4">
                  <c:v>795055</c:v>
                </c:pt>
                <c:pt idx="5">
                  <c:v>868249</c:v>
                </c:pt>
                <c:pt idx="6">
                  <c:v>765047</c:v>
                </c:pt>
                <c:pt idx="7">
                  <c:v>1018936</c:v>
                </c:pt>
                <c:pt idx="8">
                  <c:v>951627</c:v>
                </c:pt>
                <c:pt idx="9">
                  <c:v>720762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0E-4B86-9554-16D8FECF0571}"/>
            </c:ext>
          </c:extLst>
        </c:ser>
        <c:ser>
          <c:idx val="8"/>
          <c:order val="4"/>
          <c:tx>
            <c:strRef>
              <c:f>'Export. 220421.22.29 - tran.'!$C$9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tran.'!$D$9:$M$9</c:f>
              <c:numCache>
                <c:formatCode>0</c:formatCode>
                <c:ptCount val="10"/>
                <c:pt idx="0">
                  <c:v>234615</c:v>
                </c:pt>
                <c:pt idx="1">
                  <c:v>128978</c:v>
                </c:pt>
                <c:pt idx="2">
                  <c:v>424822</c:v>
                </c:pt>
                <c:pt idx="3">
                  <c:v>329769</c:v>
                </c:pt>
                <c:pt idx="4">
                  <c:v>116587</c:v>
                </c:pt>
                <c:pt idx="5">
                  <c:v>196450</c:v>
                </c:pt>
                <c:pt idx="6">
                  <c:v>360490</c:v>
                </c:pt>
                <c:pt idx="7">
                  <c:v>255458</c:v>
                </c:pt>
                <c:pt idx="8">
                  <c:v>209501</c:v>
                </c:pt>
                <c:pt idx="9">
                  <c:v>129481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0E-4B86-9554-16D8FECF0571}"/>
            </c:ext>
          </c:extLst>
        </c:ser>
        <c:ser>
          <c:idx val="9"/>
          <c:order val="5"/>
          <c:tx>
            <c:strRef>
              <c:f>'Export. 220421.22.29 - tran.'!$C$10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tran.'!$D$10:$M$10</c:f>
              <c:numCache>
                <c:formatCode>0</c:formatCode>
                <c:ptCount val="10"/>
                <c:pt idx="0">
                  <c:v>217360</c:v>
                </c:pt>
                <c:pt idx="1">
                  <c:v>129381</c:v>
                </c:pt>
                <c:pt idx="2">
                  <c:v>159875</c:v>
                </c:pt>
                <c:pt idx="3">
                  <c:v>149131</c:v>
                </c:pt>
                <c:pt idx="4">
                  <c:v>201773</c:v>
                </c:pt>
                <c:pt idx="5">
                  <c:v>71873</c:v>
                </c:pt>
                <c:pt idx="6">
                  <c:v>237665</c:v>
                </c:pt>
                <c:pt idx="7">
                  <c:v>557495</c:v>
                </c:pt>
                <c:pt idx="8">
                  <c:v>467545</c:v>
                </c:pt>
                <c:pt idx="9">
                  <c:v>221986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0E-4B86-9554-16D8FECF0571}"/>
            </c:ext>
          </c:extLst>
        </c:ser>
        <c:ser>
          <c:idx val="0"/>
          <c:order val="6"/>
          <c:tx>
            <c:strRef>
              <c:f>'Export. 220421.22.29 - tran.'!$C$11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tran.'!$D$11:$M$11</c:f>
              <c:numCache>
                <c:formatCode>0</c:formatCode>
                <c:ptCount val="10"/>
                <c:pt idx="0">
                  <c:v>43038</c:v>
                </c:pt>
                <c:pt idx="1">
                  <c:v>62015</c:v>
                </c:pt>
                <c:pt idx="2">
                  <c:v>654380</c:v>
                </c:pt>
                <c:pt idx="3">
                  <c:v>84442</c:v>
                </c:pt>
                <c:pt idx="4">
                  <c:v>29249</c:v>
                </c:pt>
                <c:pt idx="5">
                  <c:v>121242</c:v>
                </c:pt>
                <c:pt idx="6">
                  <c:v>103023</c:v>
                </c:pt>
                <c:pt idx="7">
                  <c:v>39618</c:v>
                </c:pt>
                <c:pt idx="8">
                  <c:v>38652</c:v>
                </c:pt>
                <c:pt idx="9">
                  <c:v>140866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0E-4B86-9554-16D8FECF0571}"/>
            </c:ext>
          </c:extLst>
        </c:ser>
        <c:ser>
          <c:idx val="5"/>
          <c:order val="7"/>
          <c:tx>
            <c:strRef>
              <c:f>'Export. 220421.22.29 - tran.'!$C$12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tran.'!$D$12:$M$12</c:f>
              <c:numCache>
                <c:formatCode>0</c:formatCode>
                <c:ptCount val="10"/>
                <c:pt idx="0">
                  <c:v>5686750</c:v>
                </c:pt>
                <c:pt idx="1">
                  <c:v>5840766</c:v>
                </c:pt>
                <c:pt idx="2">
                  <c:v>6436683</c:v>
                </c:pt>
                <c:pt idx="3">
                  <c:v>5904604</c:v>
                </c:pt>
                <c:pt idx="4">
                  <c:v>5294243</c:v>
                </c:pt>
                <c:pt idx="5">
                  <c:v>2274987</c:v>
                </c:pt>
                <c:pt idx="6">
                  <c:v>3992752</c:v>
                </c:pt>
                <c:pt idx="7">
                  <c:v>4282880</c:v>
                </c:pt>
                <c:pt idx="8">
                  <c:v>4315429</c:v>
                </c:pt>
                <c:pt idx="9">
                  <c:v>4410001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0E-4B86-9554-16D8FECF0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627024"/>
        <c:axId val="46862388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11528349</c:v>
                      </c:pt>
                      <c:pt idx="1">
                        <c:v>12234803</c:v>
                      </c:pt>
                      <c:pt idx="2">
                        <c:v>12966451</c:v>
                      </c:pt>
                      <c:pt idx="3">
                        <c:v>13180128</c:v>
                      </c:pt>
                      <c:pt idx="4">
                        <c:v>11911612</c:v>
                      </c:pt>
                      <c:pt idx="5">
                        <c:v>8125986</c:v>
                      </c:pt>
                      <c:pt idx="6">
                        <c:v>14910650</c:v>
                      </c:pt>
                      <c:pt idx="7">
                        <c:v>20442795</c:v>
                      </c:pt>
                      <c:pt idx="8">
                        <c:v>20695149</c:v>
                      </c:pt>
                      <c:pt idx="9">
                        <c:v>18853100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500E-4B86-9554-16D8FECF0571}"/>
                  </c:ext>
                </c:extLst>
              </c15:ser>
            </c15:filteredBarSeries>
          </c:ext>
        </c:extLst>
      </c:barChart>
      <c:catAx>
        <c:axId val="46862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23888"/>
        <c:crosses val="autoZero"/>
        <c:auto val="1"/>
        <c:lblAlgn val="ctr"/>
        <c:lblOffset val="100"/>
        <c:noMultiLvlLbl val="0"/>
      </c:catAx>
      <c:valAx>
        <c:axId val="46862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2702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51534801557647"/>
          <c:y val="0.69510065214256334"/>
          <c:w val="0.80016960120947112"/>
          <c:h val="0.28551895577837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2"/>
          <c:tx>
            <c:strRef>
              <c:f>'Export. 220421.22.29 - tran.'!$C$26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tran.'!$D$26:$M$26</c:f>
              <c:numCache>
                <c:formatCode>0%</c:formatCode>
                <c:ptCount val="10"/>
                <c:pt idx="0">
                  <c:v>0.38488616193003872</c:v>
                </c:pt>
                <c:pt idx="1">
                  <c:v>0.40174132758819248</c:v>
                </c:pt>
                <c:pt idx="2">
                  <c:v>0.3206154868437015</c:v>
                </c:pt>
                <c:pt idx="3">
                  <c:v>0.42355703981023551</c:v>
                </c:pt>
                <c:pt idx="4">
                  <c:v>0.44372852305800425</c:v>
                </c:pt>
                <c:pt idx="5">
                  <c:v>0.53717296584069918</c:v>
                </c:pt>
                <c:pt idx="6">
                  <c:v>0.60617136073880074</c:v>
                </c:pt>
                <c:pt idx="7">
                  <c:v>0.68547035764923536</c:v>
                </c:pt>
                <c:pt idx="8">
                  <c:v>0.69426245735172043</c:v>
                </c:pt>
                <c:pt idx="9">
                  <c:v>0.67304931284510239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9F-491E-9418-97AD3B3C6CB2}"/>
            </c:ext>
          </c:extLst>
        </c:ser>
        <c:ser>
          <c:idx val="4"/>
          <c:order val="3"/>
          <c:tx>
            <c:strRef>
              <c:f>'Export. 220421.22.29 - tran.'!$C$27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tran.'!$D$27:$M$27</c:f>
              <c:numCache>
                <c:formatCode>0%</c:formatCode>
                <c:ptCount val="10"/>
                <c:pt idx="0">
                  <c:v>3.3665878782816169E-2</c:v>
                </c:pt>
                <c:pt idx="1">
                  <c:v>3.2712500560899915E-2</c:v>
                </c:pt>
                <c:pt idx="2">
                  <c:v>2.9226193042336718E-2</c:v>
                </c:pt>
                <c:pt idx="3">
                  <c:v>2.4014182563325638E-2</c:v>
                </c:pt>
                <c:pt idx="4">
                  <c:v>1.5882233235938174E-2</c:v>
                </c:pt>
                <c:pt idx="5">
                  <c:v>2.807351624775135E-2</c:v>
                </c:pt>
                <c:pt idx="6">
                  <c:v>2.7716028476290438E-2</c:v>
                </c:pt>
                <c:pt idx="7">
                  <c:v>1.3475554590260284E-2</c:v>
                </c:pt>
                <c:pt idx="8">
                  <c:v>1.6647862743099845E-2</c:v>
                </c:pt>
                <c:pt idx="9">
                  <c:v>2.8692257506723034E-2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9F-491E-9418-97AD3B3C6CB2}"/>
            </c:ext>
          </c:extLst>
        </c:ser>
        <c:ser>
          <c:idx val="8"/>
          <c:order val="4"/>
          <c:tx>
            <c:strRef>
              <c:f>'Export. 220421.22.29 - tran.'!$C$29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tran.'!$D$29:$M$29</c:f>
              <c:numCache>
                <c:formatCode>0%</c:formatCode>
                <c:ptCount val="10"/>
                <c:pt idx="0">
                  <c:v>2.0351136142738219E-2</c:v>
                </c:pt>
                <c:pt idx="1">
                  <c:v>1.054189429940147E-2</c:v>
                </c:pt>
                <c:pt idx="2">
                  <c:v>3.2763167037765384E-2</c:v>
                </c:pt>
                <c:pt idx="3">
                  <c:v>2.5020166723722259E-2</c:v>
                </c:pt>
                <c:pt idx="4">
                  <c:v>9.7876760928747517E-3</c:v>
                </c:pt>
                <c:pt idx="5">
                  <c:v>2.4175527745186862E-2</c:v>
                </c:pt>
                <c:pt idx="6">
                  <c:v>2.4176679085083481E-2</c:v>
                </c:pt>
                <c:pt idx="7">
                  <c:v>1.2496236449076558E-2</c:v>
                </c:pt>
                <c:pt idx="8">
                  <c:v>1.0123193604452909E-2</c:v>
                </c:pt>
                <c:pt idx="9">
                  <c:v>6.8678891004662363E-3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9F-491E-9418-97AD3B3C6CB2}"/>
            </c:ext>
          </c:extLst>
        </c:ser>
        <c:ser>
          <c:idx val="9"/>
          <c:order val="5"/>
          <c:tx>
            <c:strRef>
              <c:f>'Export. 220421.22.29 - tran.'!$C$30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tran.'!$D$30:$M$30</c:f>
              <c:numCache>
                <c:formatCode>0%</c:formatCode>
                <c:ptCount val="10"/>
                <c:pt idx="0">
                  <c:v>1.8854391032054982E-2</c:v>
                </c:pt>
                <c:pt idx="1">
                  <c:v>1.0574833121546787E-2</c:v>
                </c:pt>
                <c:pt idx="2">
                  <c:v>1.2329896592367488E-2</c:v>
                </c:pt>
                <c:pt idx="3">
                  <c:v>1.1314837003100426E-2</c:v>
                </c:pt>
                <c:pt idx="4">
                  <c:v>1.693918505740449E-2</c:v>
                </c:pt>
                <c:pt idx="5">
                  <c:v>8.844834337642226E-3</c:v>
                </c:pt>
                <c:pt idx="6">
                  <c:v>1.59392783010801E-2</c:v>
                </c:pt>
                <c:pt idx="7">
                  <c:v>2.7270977378582528E-2</c:v>
                </c:pt>
                <c:pt idx="8">
                  <c:v>2.2592009364126829E-2</c:v>
                </c:pt>
                <c:pt idx="9">
                  <c:v>1.1774509231903506E-2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9F-491E-9418-97AD3B3C6CB2}"/>
            </c:ext>
          </c:extLst>
        </c:ser>
        <c:ser>
          <c:idx val="0"/>
          <c:order val="6"/>
          <c:tx>
            <c:strRef>
              <c:f>'Export. 220421.22.29 - tran.'!$C$31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tran.'!$D$31:$M$31</c:f>
              <c:numCache>
                <c:formatCode>0%</c:formatCode>
                <c:ptCount val="10"/>
                <c:pt idx="0">
                  <c:v>3.7332318790834662E-3</c:v>
                </c:pt>
                <c:pt idx="1">
                  <c:v>5.0687371100294788E-3</c:v>
                </c:pt>
                <c:pt idx="2">
                  <c:v>5.0467163297034788E-2</c:v>
                </c:pt>
                <c:pt idx="3">
                  <c:v>6.4067663075806245E-3</c:v>
                </c:pt>
                <c:pt idx="4">
                  <c:v>2.4555030838815098E-3</c:v>
                </c:pt>
                <c:pt idx="5">
                  <c:v>1.4920281674125454E-2</c:v>
                </c:pt>
                <c:pt idx="6">
                  <c:v>6.909356734951193E-3</c:v>
                </c:pt>
                <c:pt idx="7">
                  <c:v>1.9379933125582877E-3</c:v>
                </c:pt>
                <c:pt idx="8">
                  <c:v>1.8676840645119298E-3</c:v>
                </c:pt>
                <c:pt idx="9">
                  <c:v>7.4717685685643208E-3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9F-491E-9418-97AD3B3C6CB2}"/>
            </c:ext>
          </c:extLst>
        </c:ser>
        <c:ser>
          <c:idx val="5"/>
          <c:order val="7"/>
          <c:tx>
            <c:strRef>
              <c:f>'Export. 220421.22.29 - tran.'!$C$28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tran.'!$D$28:$M$28</c:f>
              <c:numCache>
                <c:formatCode>0%</c:formatCode>
                <c:ptCount val="10"/>
                <c:pt idx="0">
                  <c:v>4.5225209611541077E-2</c:v>
                </c:pt>
                <c:pt idx="1">
                  <c:v>6.197124710549079E-2</c:v>
                </c:pt>
                <c:pt idx="2">
                  <c:v>5.8187548774911502E-2</c:v>
                </c:pt>
                <c:pt idx="3">
                  <c:v>6.1694089769082666E-2</c:v>
                </c:pt>
                <c:pt idx="4">
                  <c:v>6.6746213694670375E-2</c:v>
                </c:pt>
                <c:pt idx="5">
                  <c:v>0.10684844891438405</c:v>
                </c:pt>
                <c:pt idx="6">
                  <c:v>5.1308762528796528E-2</c:v>
                </c:pt>
                <c:pt idx="7">
                  <c:v>4.9843282193066066E-2</c:v>
                </c:pt>
                <c:pt idx="8">
                  <c:v>4.5983094878901329E-2</c:v>
                </c:pt>
                <c:pt idx="9">
                  <c:v>3.8230423643856981E-2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9F-491E-9418-97AD3B3C6CB2}"/>
            </c:ext>
          </c:extLst>
        </c:ser>
        <c:ser>
          <c:idx val="6"/>
          <c:order val="8"/>
          <c:tx>
            <c:strRef>
              <c:f>'Export. 220421.22.29 - tran.'!$C$32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tran.'!$D$32:$M$32</c:f>
              <c:numCache>
                <c:formatCode>0%</c:formatCode>
                <c:ptCount val="10"/>
                <c:pt idx="0">
                  <c:v>0.49328399062172734</c:v>
                </c:pt>
                <c:pt idx="1">
                  <c:v>0.47738946021443907</c:v>
                </c:pt>
                <c:pt idx="2">
                  <c:v>0.49641054441188265</c:v>
                </c:pt>
                <c:pt idx="3">
                  <c:v>0.44799291782295286</c:v>
                </c:pt>
                <c:pt idx="4">
                  <c:v>0.44446066577722648</c:v>
                </c:pt>
                <c:pt idx="5">
                  <c:v>0.27996442524021087</c:v>
                </c:pt>
                <c:pt idx="6">
                  <c:v>0.26777853413499747</c:v>
                </c:pt>
                <c:pt idx="7">
                  <c:v>0.20950559842722094</c:v>
                </c:pt>
                <c:pt idx="8">
                  <c:v>0.20852369799318671</c:v>
                </c:pt>
                <c:pt idx="9">
                  <c:v>0.23391383910338354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9F-491E-9418-97AD3B3C6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623496"/>
        <c:axId val="468626632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tran.'!$C$24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tran.'!$D$24:$N$24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tran.'!$D$24:$M$24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F19F-491E-9418-97AD3B3C6CB2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tran.'!$C$25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tran.'!$D$24:$N$24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tran.'!$D$25:$M$25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0.99999999999999989</c:v>
                      </c:pt>
                      <c:pt idx="9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19F-491E-9418-97AD3B3C6CB2}"/>
                  </c:ext>
                </c:extLst>
              </c15:ser>
            </c15:filteredBarSeries>
          </c:ext>
        </c:extLst>
      </c:barChart>
      <c:catAx>
        <c:axId val="468623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26632"/>
        <c:crosses val="autoZero"/>
        <c:auto val="1"/>
        <c:lblAlgn val="ctr"/>
        <c:lblOffset val="100"/>
        <c:noMultiLvlLbl val="0"/>
      </c:catAx>
      <c:valAx>
        <c:axId val="4686266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23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35373085517516"/>
          <c:y val="0.69510057459570762"/>
          <c:w val="0.80064626914482484"/>
          <c:h val="0.285519028396096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15-4387-A2F6-B1F759872017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15-4387-A2F6-B1F759872017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15-4387-A2F6-B1F759872017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15-4387-A2F6-B1F759872017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15-4387-A2F6-B1F75987201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15-4387-A2F6-B1F75987201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15-4387-A2F6-B1F75987201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615-4387-A2F6-B1F75987201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615-4387-A2F6-B1F759872017}"/>
              </c:ext>
            </c:extLst>
          </c:dPt>
          <c:dLbls>
            <c:dLbl>
              <c:idx val="0"/>
              <c:layout>
                <c:manualLayout>
                  <c:x val="-0.27812976851045429"/>
                  <c:y val="-0.152581170199658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4291769751003945"/>
                      <c:h val="0.447180198815923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15-4387-A2F6-B1F759872017}"/>
                </c:ext>
              </c:extLst>
            </c:dLbl>
            <c:dLbl>
              <c:idx val="2"/>
              <c:layout>
                <c:manualLayout>
                  <c:x val="-2.9024045843063395E-2"/>
                  <c:y val="8.1886741065928146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807743092324594"/>
                      <c:h val="0.192641606090277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615-4387-A2F6-B1F759872017}"/>
                </c:ext>
              </c:extLst>
            </c:dLbl>
            <c:dLbl>
              <c:idx val="3"/>
              <c:layout>
                <c:manualLayout>
                  <c:x val="0.15147231892842378"/>
                  <c:y val="8.675792572610609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615-4387-A2F6-B1F75987201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15-4387-A2F6-B1F759872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vins compo.'!$C$46:$C$52</c:f>
              <c:strCache>
                <c:ptCount val="5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2203 - Bières</c:v>
                </c:pt>
                <c:pt idx="4">
                  <c:v>Autres boissons alcoolisées</c:v>
                </c:pt>
              </c:strCache>
            </c:strRef>
          </c:cat>
          <c:val>
            <c:numRef>
              <c:f>'Import. TBB vins compo.'!$M$46:$M$52</c:f>
              <c:numCache>
                <c:formatCode>0%</c:formatCode>
                <c:ptCount val="5"/>
                <c:pt idx="0">
                  <c:v>0.89911349842956956</c:v>
                </c:pt>
                <c:pt idx="1">
                  <c:v>6.6302856303043167E-2</c:v>
                </c:pt>
                <c:pt idx="2">
                  <c:v>2.147652283441449E-2</c:v>
                </c:pt>
                <c:pt idx="3">
                  <c:v>7.6353207383523247E-3</c:v>
                </c:pt>
                <c:pt idx="4">
                  <c:v>5.4718016946205036E-3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615-4387-A2F6-B1F759872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19209019</c:v>
                </c:pt>
                <c:pt idx="1">
                  <c:v>24058161</c:v>
                </c:pt>
                <c:pt idx="2">
                  <c:v>23958639</c:v>
                </c:pt>
                <c:pt idx="3">
                  <c:v>22442798</c:v>
                </c:pt>
                <c:pt idx="4">
                  <c:v>19728842</c:v>
                </c:pt>
                <c:pt idx="5">
                  <c:v>16996588</c:v>
                </c:pt>
                <c:pt idx="6">
                  <c:v>25022843</c:v>
                </c:pt>
                <c:pt idx="7">
                  <c:v>27830136</c:v>
                </c:pt>
                <c:pt idx="8">
                  <c:v>37876920</c:v>
                </c:pt>
                <c:pt idx="9">
                  <c:v>32246603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71-4CBB-B2AF-6A0A20559455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14953343</c:v>
                </c:pt>
                <c:pt idx="1">
                  <c:v>17817844</c:v>
                </c:pt>
                <c:pt idx="2">
                  <c:v>14511934</c:v>
                </c:pt>
                <c:pt idx="3">
                  <c:v>12567111</c:v>
                </c:pt>
                <c:pt idx="4">
                  <c:v>15593478</c:v>
                </c:pt>
                <c:pt idx="5">
                  <c:v>14474872</c:v>
                </c:pt>
                <c:pt idx="6">
                  <c:v>19304155</c:v>
                </c:pt>
                <c:pt idx="7">
                  <c:v>17006961</c:v>
                </c:pt>
                <c:pt idx="8">
                  <c:v>15180143</c:v>
                </c:pt>
                <c:pt idx="9">
                  <c:v>11880182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71-4CBB-B2AF-6A0A20559455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2323761</c:v>
                </c:pt>
                <c:pt idx="1">
                  <c:v>3518563</c:v>
                </c:pt>
                <c:pt idx="2">
                  <c:v>3106614</c:v>
                </c:pt>
                <c:pt idx="3">
                  <c:v>3065542</c:v>
                </c:pt>
                <c:pt idx="4">
                  <c:v>2595808</c:v>
                </c:pt>
                <c:pt idx="5">
                  <c:v>6792798</c:v>
                </c:pt>
                <c:pt idx="6">
                  <c:v>11925498</c:v>
                </c:pt>
                <c:pt idx="7">
                  <c:v>13393348</c:v>
                </c:pt>
                <c:pt idx="8">
                  <c:v>13619105</c:v>
                </c:pt>
                <c:pt idx="9">
                  <c:v>11630384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71-4CBB-B2AF-6A0A20559455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871493</c:v>
                </c:pt>
                <c:pt idx="1">
                  <c:v>1385343</c:v>
                </c:pt>
                <c:pt idx="2">
                  <c:v>3218135</c:v>
                </c:pt>
                <c:pt idx="3">
                  <c:v>3208641</c:v>
                </c:pt>
                <c:pt idx="4">
                  <c:v>6016610</c:v>
                </c:pt>
                <c:pt idx="5">
                  <c:v>5416395</c:v>
                </c:pt>
                <c:pt idx="6">
                  <c:v>134722</c:v>
                </c:pt>
                <c:pt idx="7">
                  <c:v>2912056</c:v>
                </c:pt>
                <c:pt idx="8">
                  <c:v>3103319</c:v>
                </c:pt>
                <c:pt idx="9">
                  <c:v>10859367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71-4CBB-B2AF-6A0A20559455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290377</c:v>
                </c:pt>
                <c:pt idx="1">
                  <c:v>360579</c:v>
                </c:pt>
                <c:pt idx="2">
                  <c:v>500200</c:v>
                </c:pt>
                <c:pt idx="3">
                  <c:v>1842396</c:v>
                </c:pt>
                <c:pt idx="4">
                  <c:v>3934025</c:v>
                </c:pt>
                <c:pt idx="5">
                  <c:v>7669294</c:v>
                </c:pt>
                <c:pt idx="6">
                  <c:v>7346601</c:v>
                </c:pt>
                <c:pt idx="7">
                  <c:v>6626206</c:v>
                </c:pt>
                <c:pt idx="8">
                  <c:v>4712390</c:v>
                </c:pt>
                <c:pt idx="9">
                  <c:v>10578543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71-4CBB-B2AF-6A0A20559455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1567444</c:v>
                </c:pt>
                <c:pt idx="1">
                  <c:v>564</c:v>
                </c:pt>
                <c:pt idx="2">
                  <c:v>128</c:v>
                </c:pt>
                <c:pt idx="3">
                  <c:v>0</c:v>
                </c:pt>
                <c:pt idx="4">
                  <c:v>457</c:v>
                </c:pt>
                <c:pt idx="5">
                  <c:v>24417</c:v>
                </c:pt>
                <c:pt idx="6">
                  <c:v>5599</c:v>
                </c:pt>
                <c:pt idx="7">
                  <c:v>13058050</c:v>
                </c:pt>
                <c:pt idx="8">
                  <c:v>13672319</c:v>
                </c:pt>
                <c:pt idx="9">
                  <c:v>10435052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71-4CBB-B2AF-6A0A20559455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908102</c:v>
                </c:pt>
                <c:pt idx="1">
                  <c:v>890272</c:v>
                </c:pt>
                <c:pt idx="2">
                  <c:v>1778837</c:v>
                </c:pt>
                <c:pt idx="3">
                  <c:v>1540655</c:v>
                </c:pt>
                <c:pt idx="4">
                  <c:v>2667745</c:v>
                </c:pt>
                <c:pt idx="5">
                  <c:v>2477019</c:v>
                </c:pt>
                <c:pt idx="6">
                  <c:v>4191326</c:v>
                </c:pt>
                <c:pt idx="7">
                  <c:v>8560684</c:v>
                </c:pt>
                <c:pt idx="8">
                  <c:v>9633495</c:v>
                </c:pt>
                <c:pt idx="9">
                  <c:v>9216051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71-4CBB-B2AF-6A0A20559455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165</c:v>
                </c:pt>
                <c:pt idx="1">
                  <c:v>0</c:v>
                </c:pt>
                <c:pt idx="2">
                  <c:v>6778</c:v>
                </c:pt>
                <c:pt idx="3">
                  <c:v>528</c:v>
                </c:pt>
                <c:pt idx="4">
                  <c:v>13252</c:v>
                </c:pt>
                <c:pt idx="5">
                  <c:v>1980709</c:v>
                </c:pt>
                <c:pt idx="6">
                  <c:v>47670</c:v>
                </c:pt>
                <c:pt idx="7">
                  <c:v>203442</c:v>
                </c:pt>
                <c:pt idx="8">
                  <c:v>4700439</c:v>
                </c:pt>
                <c:pt idx="9">
                  <c:v>3709799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71-4CBB-B2AF-6A0A20559455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3418920</c:v>
                </c:pt>
                <c:pt idx="1">
                  <c:v>4483659</c:v>
                </c:pt>
                <c:pt idx="2">
                  <c:v>5820155</c:v>
                </c:pt>
                <c:pt idx="3">
                  <c:v>8836278</c:v>
                </c:pt>
                <c:pt idx="4">
                  <c:v>5232730</c:v>
                </c:pt>
                <c:pt idx="5">
                  <c:v>1216357</c:v>
                </c:pt>
                <c:pt idx="6">
                  <c:v>1446912</c:v>
                </c:pt>
                <c:pt idx="7">
                  <c:v>2394219</c:v>
                </c:pt>
                <c:pt idx="8">
                  <c:v>4588274</c:v>
                </c:pt>
                <c:pt idx="9">
                  <c:v>2781486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71-4CBB-B2AF-6A0A20559455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97665</c:v>
                </c:pt>
                <c:pt idx="1">
                  <c:v>10</c:v>
                </c:pt>
                <c:pt idx="2">
                  <c:v>0</c:v>
                </c:pt>
                <c:pt idx="3">
                  <c:v>76781</c:v>
                </c:pt>
                <c:pt idx="4">
                  <c:v>471084</c:v>
                </c:pt>
                <c:pt idx="5">
                  <c:v>642970</c:v>
                </c:pt>
                <c:pt idx="6">
                  <c:v>1081935</c:v>
                </c:pt>
                <c:pt idx="7">
                  <c:v>1577425</c:v>
                </c:pt>
                <c:pt idx="8">
                  <c:v>2250170</c:v>
                </c:pt>
                <c:pt idx="9">
                  <c:v>2726556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A71-4CBB-B2AF-6A0A20559455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9342444</c:v>
                </c:pt>
                <c:pt idx="1">
                  <c:v>10322232</c:v>
                </c:pt>
                <c:pt idx="2">
                  <c:v>9439194</c:v>
                </c:pt>
                <c:pt idx="3">
                  <c:v>10348253</c:v>
                </c:pt>
                <c:pt idx="4">
                  <c:v>10121409</c:v>
                </c:pt>
                <c:pt idx="5">
                  <c:v>15063421</c:v>
                </c:pt>
                <c:pt idx="6">
                  <c:v>24976808</c:v>
                </c:pt>
                <c:pt idx="7">
                  <c:v>18539907</c:v>
                </c:pt>
                <c:pt idx="8">
                  <c:v>12388057</c:v>
                </c:pt>
                <c:pt idx="9">
                  <c:v>11527551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A71-4CBB-B2AF-6A0A20559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1600"/>
        <c:axId val="468571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52982733</c:v>
                      </c:pt>
                      <c:pt idx="1">
                        <c:v>62837227</c:v>
                      </c:pt>
                      <c:pt idx="2">
                        <c:v>62340614</c:v>
                      </c:pt>
                      <c:pt idx="3">
                        <c:v>63928983</c:v>
                      </c:pt>
                      <c:pt idx="4">
                        <c:v>66375440</c:v>
                      </c:pt>
                      <c:pt idx="5">
                        <c:v>72754840</c:v>
                      </c:pt>
                      <c:pt idx="6">
                        <c:v>95484069</c:v>
                      </c:pt>
                      <c:pt idx="7">
                        <c:v>112102434</c:v>
                      </c:pt>
                      <c:pt idx="8">
                        <c:v>121724631</c:v>
                      </c:pt>
                      <c:pt idx="9">
                        <c:v>117591574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A71-4CBB-B2AF-6A0A20559455}"/>
                  </c:ext>
                </c:extLst>
              </c15:ser>
            </c15:filteredBarSeries>
          </c:ext>
        </c:extLst>
      </c:barChart>
      <c:catAx>
        <c:axId val="46857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208"/>
        <c:crosses val="autoZero"/>
        <c:auto val="1"/>
        <c:lblAlgn val="ctr"/>
        <c:lblOffset val="100"/>
        <c:noMultiLvlLbl val="0"/>
      </c:catAx>
      <c:valAx>
        <c:axId val="46857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60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42499514025643"/>
          <c:y val="0.76226583930081493"/>
          <c:w val="0.89457500485974362"/>
          <c:h val="0.217901117443630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0.36255243760264311</c:v>
                </c:pt>
                <c:pt idx="1">
                  <c:v>0.3828647785491871</c:v>
                </c:pt>
                <c:pt idx="2">
                  <c:v>0.38431830331347072</c:v>
                </c:pt>
                <c:pt idx="3">
                  <c:v>0.35105826726509948</c:v>
                </c:pt>
                <c:pt idx="4">
                  <c:v>0.2972310541368916</c:v>
                </c:pt>
                <c:pt idx="5">
                  <c:v>0.23361453341111052</c:v>
                </c:pt>
                <c:pt idx="6">
                  <c:v>0.26206301493079437</c:v>
                </c:pt>
                <c:pt idx="7">
                  <c:v>0.24825630458657125</c:v>
                </c:pt>
                <c:pt idx="8">
                  <c:v>0.31116890385151386</c:v>
                </c:pt>
                <c:pt idx="9">
                  <c:v>0.27422545598377651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C-43F4-BA5F-8611C5C87D32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0.28223049573528042</c:v>
                </c:pt>
                <c:pt idx="1">
                  <c:v>0.28355554264035238</c:v>
                </c:pt>
                <c:pt idx="2">
                  <c:v>0.23278458566352908</c:v>
                </c:pt>
                <c:pt idx="3">
                  <c:v>0.19657924168760826</c:v>
                </c:pt>
                <c:pt idx="4">
                  <c:v>0.23492843135955108</c:v>
                </c:pt>
                <c:pt idx="5">
                  <c:v>0.19895407645731886</c:v>
                </c:pt>
                <c:pt idx="6">
                  <c:v>0.20217147428017548</c:v>
                </c:pt>
                <c:pt idx="7">
                  <c:v>0.15170911454072442</c:v>
                </c:pt>
                <c:pt idx="8">
                  <c:v>0.12470888492568115</c:v>
                </c:pt>
                <c:pt idx="9">
                  <c:v>0.10102919448973444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C-43F4-BA5F-8611C5C87D32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4.3858836047585538E-2</c:v>
                </c:pt>
                <c:pt idx="1">
                  <c:v>5.5994880232381992E-2</c:v>
                </c:pt>
                <c:pt idx="2">
                  <c:v>4.9832906682632287E-2</c:v>
                </c:pt>
                <c:pt idx="3">
                  <c:v>4.7952303574108165E-2</c:v>
                </c:pt>
                <c:pt idx="4">
                  <c:v>3.9107959209008634E-2</c:v>
                </c:pt>
                <c:pt idx="5">
                  <c:v>9.3365582276038264E-2</c:v>
                </c:pt>
                <c:pt idx="6">
                  <c:v>0.12489515921237081</c:v>
                </c:pt>
                <c:pt idx="7">
                  <c:v>0.11947419446753493</c:v>
                </c:pt>
                <c:pt idx="8">
                  <c:v>0.1118845453719223</c:v>
                </c:pt>
                <c:pt idx="9">
                  <c:v>9.890490963238574E-2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EC-43F4-BA5F-8611C5C87D32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1.6448622988172391E-2</c:v>
                </c:pt>
                <c:pt idx="1">
                  <c:v>2.2046533020943143E-2</c:v>
                </c:pt>
                <c:pt idx="2">
                  <c:v>5.1621804687390471E-2</c:v>
                </c:pt>
                <c:pt idx="3">
                  <c:v>5.0190709275009113E-2</c:v>
                </c:pt>
                <c:pt idx="4">
                  <c:v>9.0645124160382215E-2</c:v>
                </c:pt>
                <c:pt idx="5">
                  <c:v>7.4447212034278412E-2</c:v>
                </c:pt>
                <c:pt idx="6">
                  <c:v>1.410936938600721E-3</c:v>
                </c:pt>
                <c:pt idx="7">
                  <c:v>2.5976741950134642E-2</c:v>
                </c:pt>
                <c:pt idx="8">
                  <c:v>2.5494585397428726E-2</c:v>
                </c:pt>
                <c:pt idx="9">
                  <c:v>9.2348172837621853E-2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EC-43F4-BA5F-8611C5C87D32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5.4805968578480087E-3</c:v>
                </c:pt>
                <c:pt idx="1">
                  <c:v>5.7383022328467807E-3</c:v>
                </c:pt>
                <c:pt idx="2">
                  <c:v>8.0236617496260137E-3</c:v>
                </c:pt>
                <c:pt idx="3">
                  <c:v>2.8819416695554191E-2</c:v>
                </c:pt>
                <c:pt idx="4">
                  <c:v>5.9269286953126034E-2</c:v>
                </c:pt>
                <c:pt idx="5">
                  <c:v>0.10541283576460343</c:v>
                </c:pt>
                <c:pt idx="6">
                  <c:v>7.6940594142463709E-2</c:v>
                </c:pt>
                <c:pt idx="7">
                  <c:v>5.9108493576508783E-2</c:v>
                </c:pt>
                <c:pt idx="8">
                  <c:v>3.8713528735199045E-2</c:v>
                </c:pt>
                <c:pt idx="9">
                  <c:v>8.9960042545225216E-2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EC-43F4-BA5F-8611C5C87D32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Non identifié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2.9584053355647018E-2</c:v>
                </c:pt>
                <c:pt idx="1">
                  <c:v>8.9755711212399626E-6</c:v>
                </c:pt>
                <c:pt idx="2">
                  <c:v>2.053236113458876E-6</c:v>
                </c:pt>
                <c:pt idx="3">
                  <c:v>0</c:v>
                </c:pt>
                <c:pt idx="4">
                  <c:v>6.8850767693592693E-6</c:v>
                </c:pt>
                <c:pt idx="5">
                  <c:v>3.3560653834164162E-4</c:v>
                </c:pt>
                <c:pt idx="6">
                  <c:v>5.8638054061143959E-5</c:v>
                </c:pt>
                <c:pt idx="7">
                  <c:v>0.11648319785813036</c:v>
                </c:pt>
                <c:pt idx="8">
                  <c:v>0.11232171243961298</c:v>
                </c:pt>
                <c:pt idx="9">
                  <c:v>8.8739793550173932E-2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EC-43F4-BA5F-8611C5C87D32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1.7139583947094614E-2</c:v>
                </c:pt>
                <c:pt idx="1">
                  <c:v>1.4167907186610892E-2</c:v>
                </c:pt>
                <c:pt idx="2">
                  <c:v>2.8534159127787867E-2</c:v>
                </c:pt>
                <c:pt idx="3">
                  <c:v>2.4099476132758126E-2</c:v>
                </c:pt>
                <c:pt idx="4">
                  <c:v>4.0191748634735978E-2</c:v>
                </c:pt>
                <c:pt idx="5">
                  <c:v>3.4046106073492843E-2</c:v>
                </c:pt>
                <c:pt idx="6">
                  <c:v>4.3895552880135427E-2</c:v>
                </c:pt>
                <c:pt idx="7">
                  <c:v>7.636483611051656E-2</c:v>
                </c:pt>
                <c:pt idx="8">
                  <c:v>7.9141706332221284E-2</c:v>
                </c:pt>
                <c:pt idx="9">
                  <c:v>7.8373396039413498E-2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EC-43F4-BA5F-8611C5C87D32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3.1142221372385604E-6</c:v>
                </c:pt>
                <c:pt idx="1">
                  <c:v>0</c:v>
                </c:pt>
                <c:pt idx="2">
                  <c:v>1.0872526857050205E-4</c:v>
                </c:pt>
                <c:pt idx="3">
                  <c:v>8.2591647046848849E-6</c:v>
                </c:pt>
                <c:pt idx="4">
                  <c:v>1.9965216049791911E-4</c:v>
                </c:pt>
                <c:pt idx="5">
                  <c:v>2.7224429330062441E-2</c:v>
                </c:pt>
                <c:pt idx="6">
                  <c:v>4.9924558619302245E-4</c:v>
                </c:pt>
                <c:pt idx="7">
                  <c:v>1.8147866441508309E-3</c:v>
                </c:pt>
                <c:pt idx="8">
                  <c:v>3.8615348113070068E-2</c:v>
                </c:pt>
                <c:pt idx="9">
                  <c:v>3.1548170279615442E-2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7EC-43F4-BA5F-8611C5C87D32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6.4528947572410053E-2</c:v>
                </c:pt>
                <c:pt idx="1">
                  <c:v>7.1353546521077379E-2</c:v>
                </c:pt>
                <c:pt idx="2">
                  <c:v>9.3360565874439416E-2</c:v>
                </c:pt>
                <c:pt idx="3">
                  <c:v>0.13822021851966579</c:v>
                </c:pt>
                <c:pt idx="4">
                  <c:v>7.8835334274243607E-2</c:v>
                </c:pt>
                <c:pt idx="5">
                  <c:v>1.6718571575444329E-2</c:v>
                </c:pt>
                <c:pt idx="6">
                  <c:v>1.5153438842242888E-2</c:v>
                </c:pt>
                <c:pt idx="7">
                  <c:v>2.1357422087730941E-2</c:v>
                </c:pt>
                <c:pt idx="8">
                  <c:v>3.7693883007129426E-2</c:v>
                </c:pt>
                <c:pt idx="9">
                  <c:v>2.3653786622500689E-2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EC-43F4-BA5F-8611C5C87D32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1.8433363941418423E-3</c:v>
                </c:pt>
                <c:pt idx="1">
                  <c:v>1.5914133193687876E-7</c:v>
                </c:pt>
                <c:pt idx="2">
                  <c:v>0</c:v>
                </c:pt>
                <c:pt idx="3">
                  <c:v>1.2010358431636555E-3</c:v>
                </c:pt>
                <c:pt idx="4">
                  <c:v>7.0972636866889318E-3</c:v>
                </c:pt>
                <c:pt idx="5">
                  <c:v>8.8374876503061507E-3</c:v>
                </c:pt>
                <c:pt idx="6">
                  <c:v>1.1331052513063723E-2</c:v>
                </c:pt>
                <c:pt idx="7">
                  <c:v>1.4071282341648353E-2</c:v>
                </c:pt>
                <c:pt idx="8">
                  <c:v>1.8485740983679794E-2</c:v>
                </c:pt>
                <c:pt idx="9">
                  <c:v>2.3186661316396701E-2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EC-43F4-BA5F-8611C5C87D32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0.17632997527703978</c:v>
                </c:pt>
                <c:pt idx="1">
                  <c:v>0.1642693749041472</c:v>
                </c:pt>
                <c:pt idx="2">
                  <c:v>0.15141323439644017</c:v>
                </c:pt>
                <c:pt idx="3">
                  <c:v>0.16187107184232855</c:v>
                </c:pt>
                <c:pt idx="4">
                  <c:v>0.15248726034810467</c:v>
                </c:pt>
                <c:pt idx="5">
                  <c:v>0.20704355888900311</c:v>
                </c:pt>
                <c:pt idx="6">
                  <c:v>0.2615808926198987</c:v>
                </c:pt>
                <c:pt idx="7">
                  <c:v>0.16538362583634891</c:v>
                </c:pt>
                <c:pt idx="8">
                  <c:v>0.1017711608425414</c:v>
                </c:pt>
                <c:pt idx="9">
                  <c:v>9.8030416703155959E-2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EC-43F4-BA5F-8611C5C87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0816"/>
        <c:axId val="468575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0.82367002472296025</c:v>
                      </c:pt>
                      <c:pt idx="1">
                        <c:v>0.83573062509585272</c:v>
                      </c:pt>
                      <c:pt idx="2">
                        <c:v>0.84858676560355994</c:v>
                      </c:pt>
                      <c:pt idx="3">
                        <c:v>0.83812892815767148</c:v>
                      </c:pt>
                      <c:pt idx="4">
                        <c:v>0.84751273965189533</c:v>
                      </c:pt>
                      <c:pt idx="5">
                        <c:v>0.79295644111099695</c:v>
                      </c:pt>
                      <c:pt idx="6">
                        <c:v>0.73841910738010141</c:v>
                      </c:pt>
                      <c:pt idx="7">
                        <c:v>0.83461637416365109</c:v>
                      </c:pt>
                      <c:pt idx="8">
                        <c:v>0.89822883915745877</c:v>
                      </c:pt>
                      <c:pt idx="9">
                        <c:v>0.90196958329684407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7EC-43F4-BA5F-8611C5C87D32}"/>
                  </c:ext>
                </c:extLst>
              </c15:ser>
            </c15:filteredBarSeries>
          </c:ext>
        </c:extLst>
      </c:barChart>
      <c:catAx>
        <c:axId val="46857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5128"/>
        <c:crosses val="autoZero"/>
        <c:auto val="1"/>
        <c:lblAlgn val="ctr"/>
        <c:lblOffset val="100"/>
        <c:noMultiLvlLbl val="0"/>
      </c:catAx>
      <c:valAx>
        <c:axId val="468575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09509191169646"/>
          <c:y val="0.76226577742426482"/>
          <c:w val="0.89390490808830358"/>
          <c:h val="0.21790117415811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spirit.'!$D$7:$M$7</c:f>
              <c:numCache>
                <c:formatCode>0</c:formatCode>
                <c:ptCount val="10"/>
                <c:pt idx="0">
                  <c:v>1344316</c:v>
                </c:pt>
                <c:pt idx="1">
                  <c:v>1920950</c:v>
                </c:pt>
                <c:pt idx="2">
                  <c:v>1895304</c:v>
                </c:pt>
                <c:pt idx="3">
                  <c:v>1982992</c:v>
                </c:pt>
                <c:pt idx="4">
                  <c:v>1583833</c:v>
                </c:pt>
                <c:pt idx="5">
                  <c:v>1176014</c:v>
                </c:pt>
                <c:pt idx="6">
                  <c:v>2139156</c:v>
                </c:pt>
                <c:pt idx="7">
                  <c:v>2792212</c:v>
                </c:pt>
                <c:pt idx="8">
                  <c:v>2614470</c:v>
                </c:pt>
                <c:pt idx="9">
                  <c:v>1612883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1-4512-B04D-F8E234D3189A}"/>
            </c:ext>
          </c:extLst>
        </c:ser>
        <c:ser>
          <c:idx val="3"/>
          <c:order val="3"/>
          <c:tx>
            <c:strRef>
              <c:f>'Import. 2208 - spirit.'!$C$8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spirit.'!$D$8:$M$8</c:f>
              <c:numCache>
                <c:formatCode>0</c:formatCode>
                <c:ptCount val="10"/>
                <c:pt idx="0">
                  <c:v>4090</c:v>
                </c:pt>
                <c:pt idx="1">
                  <c:v>87526</c:v>
                </c:pt>
                <c:pt idx="2">
                  <c:v>174842</c:v>
                </c:pt>
                <c:pt idx="3">
                  <c:v>208034</c:v>
                </c:pt>
                <c:pt idx="4">
                  <c:v>271407</c:v>
                </c:pt>
                <c:pt idx="5">
                  <c:v>716356</c:v>
                </c:pt>
                <c:pt idx="6">
                  <c:v>1300991</c:v>
                </c:pt>
                <c:pt idx="7">
                  <c:v>2009314</c:v>
                </c:pt>
                <c:pt idx="8">
                  <c:v>1837073</c:v>
                </c:pt>
                <c:pt idx="9">
                  <c:v>1298790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1-4512-B04D-F8E234D3189A}"/>
            </c:ext>
          </c:extLst>
        </c:ser>
        <c:ser>
          <c:idx val="4"/>
          <c:order val="4"/>
          <c:tx>
            <c:strRef>
              <c:f>'Import. 2208 - spirit.'!$C$9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spirit.'!$D$9:$M$9</c:f>
              <c:numCache>
                <c:formatCode>0</c:formatCode>
                <c:ptCount val="10"/>
                <c:pt idx="0">
                  <c:v>774992</c:v>
                </c:pt>
                <c:pt idx="1">
                  <c:v>1919483</c:v>
                </c:pt>
                <c:pt idx="2">
                  <c:v>783417</c:v>
                </c:pt>
                <c:pt idx="3">
                  <c:v>1248237</c:v>
                </c:pt>
                <c:pt idx="4">
                  <c:v>1876885</c:v>
                </c:pt>
                <c:pt idx="5">
                  <c:v>2192615</c:v>
                </c:pt>
                <c:pt idx="6">
                  <c:v>2401914</c:v>
                </c:pt>
                <c:pt idx="7">
                  <c:v>908115</c:v>
                </c:pt>
                <c:pt idx="8">
                  <c:v>995301</c:v>
                </c:pt>
                <c:pt idx="9">
                  <c:v>787690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1-4512-B04D-F8E234D3189A}"/>
            </c:ext>
          </c:extLst>
        </c:ser>
        <c:ser>
          <c:idx val="5"/>
          <c:order val="5"/>
          <c:tx>
            <c:strRef>
              <c:f>'Import. 2208 - spirit.'!$C$10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spirit.'!$D$10:$M$10</c:f>
              <c:numCache>
                <c:formatCode>0</c:formatCode>
                <c:ptCount val="10"/>
                <c:pt idx="0">
                  <c:v>36318</c:v>
                </c:pt>
                <c:pt idx="1">
                  <c:v>91414</c:v>
                </c:pt>
                <c:pt idx="2">
                  <c:v>64070</c:v>
                </c:pt>
                <c:pt idx="3">
                  <c:v>291287</c:v>
                </c:pt>
                <c:pt idx="4">
                  <c:v>151688</c:v>
                </c:pt>
                <c:pt idx="5">
                  <c:v>158537</c:v>
                </c:pt>
                <c:pt idx="6">
                  <c:v>299204</c:v>
                </c:pt>
                <c:pt idx="7">
                  <c:v>360939</c:v>
                </c:pt>
                <c:pt idx="8">
                  <c:v>120640</c:v>
                </c:pt>
                <c:pt idx="9">
                  <c:v>315622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B1-4512-B04D-F8E234D3189A}"/>
            </c:ext>
          </c:extLst>
        </c:ser>
        <c:ser>
          <c:idx val="6"/>
          <c:order val="6"/>
          <c:tx>
            <c:strRef>
              <c:f>'Import. 2208 - spirit.'!$C$11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spirit.'!$D$11:$M$11</c:f>
              <c:numCache>
                <c:formatCode>0</c:formatCode>
                <c:ptCount val="10"/>
                <c:pt idx="0">
                  <c:v>247787</c:v>
                </c:pt>
                <c:pt idx="1">
                  <c:v>297086</c:v>
                </c:pt>
                <c:pt idx="2">
                  <c:v>160570</c:v>
                </c:pt>
                <c:pt idx="3">
                  <c:v>363094</c:v>
                </c:pt>
                <c:pt idx="4">
                  <c:v>507780</c:v>
                </c:pt>
                <c:pt idx="5">
                  <c:v>105679</c:v>
                </c:pt>
                <c:pt idx="6">
                  <c:v>438590</c:v>
                </c:pt>
                <c:pt idx="7">
                  <c:v>341823</c:v>
                </c:pt>
                <c:pt idx="8">
                  <c:v>262713</c:v>
                </c:pt>
                <c:pt idx="9">
                  <c:v>254707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B1-4512-B04D-F8E234D3189A}"/>
            </c:ext>
          </c:extLst>
        </c:ser>
        <c:ser>
          <c:idx val="7"/>
          <c:order val="7"/>
          <c:tx>
            <c:strRef>
              <c:f>'Import. 2208 - spirit.'!$C$12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spirit.'!$D$12:$M$12</c:f>
              <c:numCache>
                <c:formatCode>0</c:formatCode>
                <c:ptCount val="10"/>
                <c:pt idx="0">
                  <c:v>86569</c:v>
                </c:pt>
                <c:pt idx="1">
                  <c:v>225460</c:v>
                </c:pt>
                <c:pt idx="2">
                  <c:v>119698</c:v>
                </c:pt>
                <c:pt idx="3">
                  <c:v>61595</c:v>
                </c:pt>
                <c:pt idx="4">
                  <c:v>427110</c:v>
                </c:pt>
                <c:pt idx="5">
                  <c:v>668949</c:v>
                </c:pt>
                <c:pt idx="6">
                  <c:v>973250</c:v>
                </c:pt>
                <c:pt idx="7">
                  <c:v>410002</c:v>
                </c:pt>
                <c:pt idx="8">
                  <c:v>353814</c:v>
                </c:pt>
                <c:pt idx="9">
                  <c:v>159905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B1-4512-B04D-F8E234D3189A}"/>
            </c:ext>
          </c:extLst>
        </c:ser>
        <c:ser>
          <c:idx val="8"/>
          <c:order val="8"/>
          <c:tx>
            <c:strRef>
              <c:f>'Import. 2208 - spirit.'!$C$13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spirit.'!$D$13:$M$13</c:f>
              <c:numCache>
                <c:formatCode>0</c:formatCode>
                <c:ptCount val="10"/>
                <c:pt idx="0">
                  <c:v>113</c:v>
                </c:pt>
                <c:pt idx="1">
                  <c:v>26242</c:v>
                </c:pt>
                <c:pt idx="2">
                  <c:v>32113</c:v>
                </c:pt>
                <c:pt idx="3">
                  <c:v>78538</c:v>
                </c:pt>
                <c:pt idx="4">
                  <c:v>82823</c:v>
                </c:pt>
                <c:pt idx="5">
                  <c:v>142166</c:v>
                </c:pt>
                <c:pt idx="6">
                  <c:v>204458</c:v>
                </c:pt>
                <c:pt idx="7">
                  <c:v>186884</c:v>
                </c:pt>
                <c:pt idx="8">
                  <c:v>92870</c:v>
                </c:pt>
                <c:pt idx="9">
                  <c:v>139886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B1-4512-B04D-F8E234D3189A}"/>
            </c:ext>
          </c:extLst>
        </c:ser>
        <c:ser>
          <c:idx val="9"/>
          <c:order val="9"/>
          <c:tx>
            <c:strRef>
              <c:f>'Import. 2208 - spirit.'!$C$14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spirit.'!$D$14:$M$14</c:f>
              <c:numCache>
                <c:formatCode>0</c:formatCode>
                <c:ptCount val="10"/>
                <c:pt idx="0">
                  <c:v>400</c:v>
                </c:pt>
                <c:pt idx="1">
                  <c:v>449</c:v>
                </c:pt>
                <c:pt idx="2">
                  <c:v>187</c:v>
                </c:pt>
                <c:pt idx="3">
                  <c:v>1024</c:v>
                </c:pt>
                <c:pt idx="4">
                  <c:v>6220</c:v>
                </c:pt>
                <c:pt idx="5">
                  <c:v>61730</c:v>
                </c:pt>
                <c:pt idx="6">
                  <c:v>63660</c:v>
                </c:pt>
                <c:pt idx="7">
                  <c:v>52657</c:v>
                </c:pt>
                <c:pt idx="8">
                  <c:v>9617</c:v>
                </c:pt>
                <c:pt idx="9">
                  <c:v>64345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B1-4512-B04D-F8E234D3189A}"/>
            </c:ext>
          </c:extLst>
        </c:ser>
        <c:ser>
          <c:idx val="10"/>
          <c:order val="10"/>
          <c:tx>
            <c:strRef>
              <c:f>'Import. 2208 - spirit.'!$C$15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spirit.'!$D$15:$M$15</c:f>
              <c:numCache>
                <c:formatCode>0</c:formatCode>
                <c:ptCount val="10"/>
                <c:pt idx="0">
                  <c:v>82</c:v>
                </c:pt>
                <c:pt idx="1">
                  <c:v>0</c:v>
                </c:pt>
                <c:pt idx="2">
                  <c:v>1765</c:v>
                </c:pt>
                <c:pt idx="3">
                  <c:v>0</c:v>
                </c:pt>
                <c:pt idx="4">
                  <c:v>12715</c:v>
                </c:pt>
                <c:pt idx="5">
                  <c:v>43074</c:v>
                </c:pt>
                <c:pt idx="6">
                  <c:v>45768</c:v>
                </c:pt>
                <c:pt idx="7">
                  <c:v>128316</c:v>
                </c:pt>
                <c:pt idx="8">
                  <c:v>85493</c:v>
                </c:pt>
                <c:pt idx="9">
                  <c:v>58945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B1-4512-B04D-F8E234D3189A}"/>
            </c:ext>
          </c:extLst>
        </c:ser>
        <c:ser>
          <c:idx val="11"/>
          <c:order val="11"/>
          <c:tx>
            <c:strRef>
              <c:f>'Import. 2208 - spirit.'!$C$16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spirit.'!$D$16:$M$16</c:f>
              <c:numCache>
                <c:formatCode>0</c:formatCode>
                <c:ptCount val="10"/>
                <c:pt idx="0">
                  <c:v>27776</c:v>
                </c:pt>
                <c:pt idx="1">
                  <c:v>25339</c:v>
                </c:pt>
                <c:pt idx="2">
                  <c:v>17565</c:v>
                </c:pt>
                <c:pt idx="3">
                  <c:v>19954</c:v>
                </c:pt>
                <c:pt idx="4">
                  <c:v>12348</c:v>
                </c:pt>
                <c:pt idx="5">
                  <c:v>2143</c:v>
                </c:pt>
                <c:pt idx="6">
                  <c:v>618</c:v>
                </c:pt>
                <c:pt idx="7">
                  <c:v>10499</c:v>
                </c:pt>
                <c:pt idx="8">
                  <c:v>24118</c:v>
                </c:pt>
                <c:pt idx="9">
                  <c:v>39520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B1-4512-B04D-F8E234D3189A}"/>
            </c:ext>
          </c:extLst>
        </c:ser>
        <c:ser>
          <c:idx val="12"/>
          <c:order val="12"/>
          <c:tx>
            <c:strRef>
              <c:f>'Import. 2208 - spirit.'!$C$17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spirit.'!$D$17:$M$17</c:f>
              <c:numCache>
                <c:formatCode>0</c:formatCode>
                <c:ptCount val="10"/>
                <c:pt idx="0">
                  <c:v>936532</c:v>
                </c:pt>
                <c:pt idx="1">
                  <c:v>864445</c:v>
                </c:pt>
                <c:pt idx="2">
                  <c:v>1020710</c:v>
                </c:pt>
                <c:pt idx="3">
                  <c:v>841136</c:v>
                </c:pt>
                <c:pt idx="4">
                  <c:v>1734187</c:v>
                </c:pt>
                <c:pt idx="5">
                  <c:v>2231018</c:v>
                </c:pt>
                <c:pt idx="6">
                  <c:v>3312990</c:v>
                </c:pt>
                <c:pt idx="7">
                  <c:v>6562571</c:v>
                </c:pt>
                <c:pt idx="8">
                  <c:v>6377620</c:v>
                </c:pt>
                <c:pt idx="9">
                  <c:v>3982869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B1-4512-B04D-F8E234D31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499096"/>
        <c:axId val="472498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3458975</c:v>
                      </c:pt>
                      <c:pt idx="1">
                        <c:v>5458394</c:v>
                      </c:pt>
                      <c:pt idx="2">
                        <c:v>4270241</c:v>
                      </c:pt>
                      <c:pt idx="3">
                        <c:v>5095891</c:v>
                      </c:pt>
                      <c:pt idx="4">
                        <c:v>6666996</c:v>
                      </c:pt>
                      <c:pt idx="5">
                        <c:v>7498281</c:v>
                      </c:pt>
                      <c:pt idx="6">
                        <c:v>11180599</c:v>
                      </c:pt>
                      <c:pt idx="7">
                        <c:v>13763332</c:v>
                      </c:pt>
                      <c:pt idx="8">
                        <c:v>12773729</c:v>
                      </c:pt>
                      <c:pt idx="9">
                        <c:v>8715162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5B1-4512-B04D-F8E234D3189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2352047</c:v>
                      </c:pt>
                      <c:pt idx="1">
                        <c:v>4559026</c:v>
                      </c:pt>
                      <c:pt idx="2">
                        <c:v>3325324</c:v>
                      </c:pt>
                      <c:pt idx="3">
                        <c:v>4146358</c:v>
                      </c:pt>
                      <c:pt idx="4">
                        <c:v>4580864</c:v>
                      </c:pt>
                      <c:pt idx="5">
                        <c:v>5232527</c:v>
                      </c:pt>
                      <c:pt idx="6">
                        <c:v>7553705</c:v>
                      </c:pt>
                      <c:pt idx="7">
                        <c:v>6762320</c:v>
                      </c:pt>
                      <c:pt idx="8">
                        <c:v>6039577</c:v>
                      </c:pt>
                      <c:pt idx="9">
                        <c:v>4402470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5B1-4512-B04D-F8E234D3189A}"/>
                  </c:ext>
                </c:extLst>
              </c15:ser>
            </c15:filteredBarSeries>
          </c:ext>
        </c:extLst>
      </c:barChart>
      <c:catAx>
        <c:axId val="47249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8312"/>
        <c:crosses val="autoZero"/>
        <c:auto val="1"/>
        <c:lblAlgn val="ctr"/>
        <c:lblOffset val="100"/>
        <c:noMultiLvlLbl val="0"/>
      </c:catAx>
      <c:valAx>
        <c:axId val="472498312"/>
        <c:scaling>
          <c:orientation val="minMax"/>
          <c:max val="1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909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61425616547335"/>
          <c:y val="0.54567465991079522"/>
          <c:w val="0.79399000795544949"/>
          <c:h val="0.43476220391822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2208 - spirit.'!$C$36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spirit.'!$D$36:$M$36</c:f>
              <c:numCache>
                <c:formatCode>0%</c:formatCode>
                <c:ptCount val="10"/>
                <c:pt idx="0">
                  <c:v>0.38864576933918282</c:v>
                </c:pt>
                <c:pt idx="1">
                  <c:v>0.35192585951105765</c:v>
                </c:pt>
                <c:pt idx="2">
                  <c:v>0.4438400549289841</c:v>
                </c:pt>
                <c:pt idx="3">
                  <c:v>0.38913548190100611</c:v>
                </c:pt>
                <c:pt idx="4">
                  <c:v>0.23756321437720976</c:v>
                </c:pt>
                <c:pt idx="5">
                  <c:v>0.15683781389361109</c:v>
                </c:pt>
                <c:pt idx="6">
                  <c:v>0.19132749506533595</c:v>
                </c:pt>
                <c:pt idx="7">
                  <c:v>0.20287325772567283</c:v>
                </c:pt>
                <c:pt idx="8">
                  <c:v>0.20467554932471169</c:v>
                </c:pt>
                <c:pt idx="9">
                  <c:v>0.18506632464204337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5-4890-845B-FF3D58ED289F}"/>
            </c:ext>
          </c:extLst>
        </c:ser>
        <c:ser>
          <c:idx val="2"/>
          <c:order val="2"/>
          <c:tx>
            <c:strRef>
              <c:f>'Import. 2208 - spirit.'!$C$37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spirit.'!$D$37:$M$37</c:f>
              <c:numCache>
                <c:formatCode>0%</c:formatCode>
                <c:ptCount val="10"/>
                <c:pt idx="0">
                  <c:v>1.1824312115583373E-3</c:v>
                </c:pt>
                <c:pt idx="1">
                  <c:v>1.6035119487526919E-2</c:v>
                </c:pt>
                <c:pt idx="2">
                  <c:v>4.0944293308035777E-2</c:v>
                </c:pt>
                <c:pt idx="3">
                  <c:v>4.0823871625197634E-2</c:v>
                </c:pt>
                <c:pt idx="4">
                  <c:v>4.0709038973474714E-2</c:v>
                </c:pt>
                <c:pt idx="5">
                  <c:v>9.5536030191453208E-2</c:v>
                </c:pt>
                <c:pt idx="6">
                  <c:v>0.11636147580286173</c:v>
                </c:pt>
                <c:pt idx="7">
                  <c:v>0.1459903750051223</c:v>
                </c:pt>
                <c:pt idx="8">
                  <c:v>0.14381650025611159</c:v>
                </c:pt>
                <c:pt idx="9">
                  <c:v>0.14902648969692128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55-4890-845B-FF3D58ED289F}"/>
            </c:ext>
          </c:extLst>
        </c:ser>
        <c:ser>
          <c:idx val="3"/>
          <c:order val="3"/>
          <c:tx>
            <c:strRef>
              <c:f>'Import. 2208 - spirit.'!$C$38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spirit.'!$D$38:$M$38</c:f>
              <c:numCache>
                <c:formatCode>0%</c:formatCode>
                <c:ptCount val="10"/>
                <c:pt idx="0">
                  <c:v>0.22405250110220512</c:v>
                </c:pt>
                <c:pt idx="1">
                  <c:v>0.35165709913941717</c:v>
                </c:pt>
                <c:pt idx="2">
                  <c:v>0.18345966890393306</c:v>
                </c:pt>
                <c:pt idx="3">
                  <c:v>0.24494970555688889</c:v>
                </c:pt>
                <c:pt idx="4">
                  <c:v>0.2815188429691573</c:v>
                </c:pt>
                <c:pt idx="5">
                  <c:v>0.29241568834243475</c:v>
                </c:pt>
                <c:pt idx="6">
                  <c:v>0.21482874039217398</c:v>
                </c:pt>
                <c:pt idx="7">
                  <c:v>6.5980752335263002E-2</c:v>
                </c:pt>
                <c:pt idx="8">
                  <c:v>7.7917810844429225E-2</c:v>
                </c:pt>
                <c:pt idx="9">
                  <c:v>9.038156720437325E-2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55-4890-845B-FF3D58ED289F}"/>
            </c:ext>
          </c:extLst>
        </c:ser>
        <c:ser>
          <c:idx val="4"/>
          <c:order val="4"/>
          <c:tx>
            <c:strRef>
              <c:f>'Import. 2208 - spirit.'!$C$39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spirit.'!$D$39:$M$39</c:f>
              <c:numCache>
                <c:formatCode>0%</c:formatCode>
                <c:ptCount val="10"/>
                <c:pt idx="0">
                  <c:v>1.0499642235055182E-2</c:v>
                </c:pt>
                <c:pt idx="1">
                  <c:v>1.67474169142059E-2</c:v>
                </c:pt>
                <c:pt idx="2">
                  <c:v>1.5003837019971473E-2</c:v>
                </c:pt>
                <c:pt idx="3">
                  <c:v>5.7161151994813073E-2</c:v>
                </c:pt>
                <c:pt idx="4">
                  <c:v>2.2752076047443257E-2</c:v>
                </c:pt>
                <c:pt idx="5">
                  <c:v>2.1143112668090193E-2</c:v>
                </c:pt>
                <c:pt idx="6">
                  <c:v>2.6760999119993481E-2</c:v>
                </c:pt>
                <c:pt idx="7">
                  <c:v>2.6224681639591345E-2</c:v>
                </c:pt>
                <c:pt idx="8">
                  <c:v>9.444383860030223E-3</c:v>
                </c:pt>
                <c:pt idx="9">
                  <c:v>3.6215276319591073E-2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55-4890-845B-FF3D58ED289F}"/>
            </c:ext>
          </c:extLst>
        </c:ser>
        <c:ser>
          <c:idx val="5"/>
          <c:order val="5"/>
          <c:tx>
            <c:strRef>
              <c:f>'Import. 2208 - spirit.'!$C$40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spirit.'!$D$40:$M$40</c:f>
              <c:numCache>
                <c:formatCode>0%</c:formatCode>
                <c:ptCount val="10"/>
                <c:pt idx="0">
                  <c:v>7.1635961520392602E-2</c:v>
                </c:pt>
                <c:pt idx="1">
                  <c:v>5.4427364532498024E-2</c:v>
                </c:pt>
                <c:pt idx="2">
                  <c:v>3.7602093183967837E-2</c:v>
                </c:pt>
                <c:pt idx="3">
                  <c:v>7.1252308968147077E-2</c:v>
                </c:pt>
                <c:pt idx="4">
                  <c:v>7.6163237536065714E-2</c:v>
                </c:pt>
                <c:pt idx="5">
                  <c:v>1.4093763623955945E-2</c:v>
                </c:pt>
                <c:pt idx="6">
                  <c:v>3.9227773037920417E-2</c:v>
                </c:pt>
                <c:pt idx="7">
                  <c:v>2.4835773779198236E-2</c:v>
                </c:pt>
                <c:pt idx="8">
                  <c:v>2.0566664597315317E-2</c:v>
                </c:pt>
                <c:pt idx="9">
                  <c:v>2.9225733268067766E-2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55-4890-845B-FF3D58ED289F}"/>
            </c:ext>
          </c:extLst>
        </c:ser>
        <c:ser>
          <c:idx val="6"/>
          <c:order val="6"/>
          <c:tx>
            <c:strRef>
              <c:f>'Import. 2208 - spirit.'!$C$41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spirit.'!$D$41:$M$41</c:f>
              <c:numCache>
                <c:formatCode>0%</c:formatCode>
                <c:ptCount val="10"/>
                <c:pt idx="0">
                  <c:v>2.5027356370022912E-2</c:v>
                </c:pt>
                <c:pt idx="1">
                  <c:v>4.13051897682725E-2</c:v>
                </c:pt>
                <c:pt idx="2">
                  <c:v>2.803073643852888E-2</c:v>
                </c:pt>
                <c:pt idx="3">
                  <c:v>1.2087189463039928E-2</c:v>
                </c:pt>
                <c:pt idx="4">
                  <c:v>6.4063335271237601E-2</c:v>
                </c:pt>
                <c:pt idx="5">
                  <c:v>8.9213647768068435E-2</c:v>
                </c:pt>
                <c:pt idx="6">
                  <c:v>8.704810896088841E-2</c:v>
                </c:pt>
                <c:pt idx="7">
                  <c:v>2.9789443428379116E-2</c:v>
                </c:pt>
                <c:pt idx="8">
                  <c:v>2.7698567896657273E-2</c:v>
                </c:pt>
                <c:pt idx="9">
                  <c:v>1.834790908074916E-2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55-4890-845B-FF3D58ED289F}"/>
            </c:ext>
          </c:extLst>
        </c:ser>
        <c:ser>
          <c:idx val="7"/>
          <c:order val="7"/>
          <c:tx>
            <c:strRef>
              <c:f>'Import. 2208 - spirit.'!$C$42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spirit.'!$D$42:$M$42</c:f>
              <c:numCache>
                <c:formatCode>0%</c:formatCode>
                <c:ptCount val="10"/>
                <c:pt idx="0">
                  <c:v>3.26686373853526E-5</c:v>
                </c:pt>
                <c:pt idx="1">
                  <c:v>4.8076412219418387E-3</c:v>
                </c:pt>
                <c:pt idx="2">
                  <c:v>7.520184457973215E-3</c:v>
                </c:pt>
                <c:pt idx="3">
                  <c:v>1.5412025100222906E-2</c:v>
                </c:pt>
                <c:pt idx="4">
                  <c:v>1.2422836311886194E-2</c:v>
                </c:pt>
                <c:pt idx="5">
                  <c:v>1.8959812255635658E-2</c:v>
                </c:pt>
                <c:pt idx="6">
                  <c:v>1.828685565057829E-2</c:v>
                </c:pt>
                <c:pt idx="7">
                  <c:v>1.3578398021641852E-2</c:v>
                </c:pt>
                <c:pt idx="8">
                  <c:v>7.2703906588279738E-3</c:v>
                </c:pt>
                <c:pt idx="9">
                  <c:v>1.6050877769110891E-2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5-4890-845B-FF3D58ED289F}"/>
            </c:ext>
          </c:extLst>
        </c:ser>
        <c:ser>
          <c:idx val="8"/>
          <c:order val="8"/>
          <c:tx>
            <c:strRef>
              <c:f>'Import. 2208 - spirit.'!$C$43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spirit.'!$D$43:$M$43</c:f>
              <c:numCache>
                <c:formatCode>0%</c:formatCode>
                <c:ptCount val="10"/>
                <c:pt idx="0">
                  <c:v>1.1564119428443397E-4</c:v>
                </c:pt>
                <c:pt idx="1">
                  <c:v>8.2258627720901054E-5</c:v>
                </c:pt>
                <c:pt idx="2">
                  <c:v>4.3791439405878966E-5</c:v>
                </c:pt>
                <c:pt idx="3">
                  <c:v>2.009462133314861E-4</c:v>
                </c:pt>
                <c:pt idx="4">
                  <c:v>9.3295391207674338E-4</c:v>
                </c:pt>
                <c:pt idx="5">
                  <c:v>8.2325535679444398E-3</c:v>
                </c:pt>
                <c:pt idx="6">
                  <c:v>5.693791540149146E-3</c:v>
                </c:pt>
                <c:pt idx="7">
                  <c:v>3.8258904166520143E-3</c:v>
                </c:pt>
                <c:pt idx="8">
                  <c:v>7.5287333870947164E-4</c:v>
                </c:pt>
                <c:pt idx="9">
                  <c:v>7.3831100328370257E-3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55-4890-845B-FF3D58ED289F}"/>
            </c:ext>
          </c:extLst>
        </c:ser>
        <c:ser>
          <c:idx val="9"/>
          <c:order val="9"/>
          <c:tx>
            <c:strRef>
              <c:f>'Import. 2208 - spirit.'!$C$44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spirit.'!$D$44:$M$44</c:f>
              <c:numCache>
                <c:formatCode>0%</c:formatCode>
                <c:ptCount val="10"/>
                <c:pt idx="0">
                  <c:v>2.3706444828308963E-5</c:v>
                </c:pt>
                <c:pt idx="1">
                  <c:v>0</c:v>
                </c:pt>
                <c:pt idx="2">
                  <c:v>4.1332561792179878E-4</c:v>
                </c:pt>
                <c:pt idx="3">
                  <c:v>0</c:v>
                </c:pt>
                <c:pt idx="4">
                  <c:v>1.9071557865041468E-3</c:v>
                </c:pt>
                <c:pt idx="5">
                  <c:v>5.7445166432146247E-3</c:v>
                </c:pt>
                <c:pt idx="6">
                  <c:v>4.093519497479518E-3</c:v>
                </c:pt>
                <c:pt idx="7">
                  <c:v>9.3230331143650397E-3</c:v>
                </c:pt>
                <c:pt idx="8">
                  <c:v>6.6928772326389574E-3</c:v>
                </c:pt>
                <c:pt idx="9">
                  <c:v>6.7635002080282617E-3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55-4890-845B-FF3D58ED289F}"/>
            </c:ext>
          </c:extLst>
        </c:ser>
        <c:ser>
          <c:idx val="10"/>
          <c:order val="10"/>
          <c:tx>
            <c:strRef>
              <c:f>'Import. 2208 - spirit.'!$C$45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spirit.'!$D$45:$M$45</c:f>
              <c:numCache>
                <c:formatCode>0%</c:formatCode>
                <c:ptCount val="10"/>
                <c:pt idx="0">
                  <c:v>8.0301245311110957E-3</c:v>
                </c:pt>
                <c:pt idx="1">
                  <c:v>4.642207946146797E-3</c:v>
                </c:pt>
                <c:pt idx="2">
                  <c:v>4.1133509794880427E-3</c:v>
                </c:pt>
                <c:pt idx="3">
                  <c:v>3.9157038484535873E-3</c:v>
                </c:pt>
                <c:pt idx="4">
                  <c:v>1.8521085058398115E-3</c:v>
                </c:pt>
                <c:pt idx="5">
                  <c:v>2.8579883842710084E-4</c:v>
                </c:pt>
                <c:pt idx="6">
                  <c:v>5.5274319381278233E-5</c:v>
                </c:pt>
                <c:pt idx="7">
                  <c:v>7.6282400221109247E-4</c:v>
                </c:pt>
                <c:pt idx="8">
                  <c:v>1.8880939152537211E-3</c:v>
                </c:pt>
                <c:pt idx="9">
                  <c:v>4.5346259771189565E-3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55-4890-845B-FF3D58ED289F}"/>
            </c:ext>
          </c:extLst>
        </c:ser>
        <c:ser>
          <c:idx val="11"/>
          <c:order val="11"/>
          <c:tx>
            <c:strRef>
              <c:f>'Import. 2208 - spirit.'!$C$46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spirit.'!$D$46:$M$46</c:f>
              <c:numCache>
                <c:formatCode>0%</c:formatCode>
                <c:ptCount val="10"/>
                <c:pt idx="0">
                  <c:v>0.27075419741397377</c:v>
                </c:pt>
                <c:pt idx="1">
                  <c:v>0.15836984285121228</c:v>
                </c:pt>
                <c:pt idx="2">
                  <c:v>0.23902866372178994</c:v>
                </c:pt>
                <c:pt idx="3">
                  <c:v>0.16506161532889929</c:v>
                </c:pt>
                <c:pt idx="4">
                  <c:v>0.26011520030910473</c:v>
                </c:pt>
                <c:pt idx="5">
                  <c:v>0.29753726220716453</c:v>
                </c:pt>
                <c:pt idx="6">
                  <c:v>0.29631596661323778</c:v>
                </c:pt>
                <c:pt idx="7">
                  <c:v>0.47681557053190315</c:v>
                </c:pt>
                <c:pt idx="8">
                  <c:v>0.4992762880753146</c:v>
                </c:pt>
                <c:pt idx="9">
                  <c:v>0.45700458580115894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55-4890-845B-FF3D58ED2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497528"/>
        <c:axId val="472497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0.72924580258602623</c:v>
                      </c:pt>
                      <c:pt idx="1">
                        <c:v>0.84163015714878764</c:v>
                      </c:pt>
                      <c:pt idx="2">
                        <c:v>0.76097133627821001</c:v>
                      </c:pt>
                      <c:pt idx="3">
                        <c:v>0.8349383846711006</c:v>
                      </c:pt>
                      <c:pt idx="4">
                        <c:v>0.73988479969089527</c:v>
                      </c:pt>
                      <c:pt idx="5">
                        <c:v>0.70246273779283541</c:v>
                      </c:pt>
                      <c:pt idx="6">
                        <c:v>0.70368403338676222</c:v>
                      </c:pt>
                      <c:pt idx="7">
                        <c:v>0.52318442946809685</c:v>
                      </c:pt>
                      <c:pt idx="8">
                        <c:v>0.50072371192468534</c:v>
                      </c:pt>
                      <c:pt idx="9">
                        <c:v>0.54299541419884101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C55-4890-845B-FF3D58ED289F}"/>
                  </c:ext>
                </c:extLst>
              </c15:ser>
            </c15:filteredBarSeries>
          </c:ext>
        </c:extLst>
      </c:barChart>
      <c:catAx>
        <c:axId val="47249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7920"/>
        <c:crosses val="autoZero"/>
        <c:auto val="1"/>
        <c:lblAlgn val="ctr"/>
        <c:lblOffset val="100"/>
        <c:noMultiLvlLbl val="0"/>
      </c:catAx>
      <c:valAx>
        <c:axId val="4724979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7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293155663234402E-2"/>
          <c:y val="0.69222565589778495"/>
          <c:w val="0.94370684433676555"/>
          <c:h val="0.288211207931234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2208 - spirit.'!$C$51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spirit.'!$D$51:$M$51</c:f>
              <c:numCache>
                <c:formatCode>0</c:formatCode>
                <c:ptCount val="10"/>
                <c:pt idx="0">
                  <c:v>2097</c:v>
                </c:pt>
                <c:pt idx="1">
                  <c:v>2991</c:v>
                </c:pt>
                <c:pt idx="2">
                  <c:v>2966</c:v>
                </c:pt>
                <c:pt idx="3">
                  <c:v>2480</c:v>
                </c:pt>
                <c:pt idx="4">
                  <c:v>1616</c:v>
                </c:pt>
                <c:pt idx="5">
                  <c:v>906</c:v>
                </c:pt>
                <c:pt idx="6">
                  <c:v>657.76</c:v>
                </c:pt>
                <c:pt idx="7">
                  <c:v>1329.12</c:v>
                </c:pt>
                <c:pt idx="8">
                  <c:v>1700.83</c:v>
                </c:pt>
                <c:pt idx="9">
                  <c:v>1948.53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96-43D7-81CC-B0406C47F79D}"/>
            </c:ext>
          </c:extLst>
        </c:ser>
        <c:ser>
          <c:idx val="5"/>
          <c:order val="3"/>
          <c:tx>
            <c:strRef>
              <c:f>'Import. 2208 - spirit.'!$C$53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7679</c:v>
                </c:pt>
                <c:pt idx="1">
                  <c:v>5345</c:v>
                </c:pt>
                <c:pt idx="2">
                  <c:v>7657</c:v>
                </c:pt>
                <c:pt idx="3">
                  <c:v>7304</c:v>
                </c:pt>
                <c:pt idx="4">
                  <c:v>9731</c:v>
                </c:pt>
                <c:pt idx="5">
                  <c:v>8853</c:v>
                </c:pt>
                <c:pt idx="6">
                  <c:v>5772.27</c:v>
                </c:pt>
                <c:pt idx="7">
                  <c:v>6966.72</c:v>
                </c:pt>
                <c:pt idx="8">
                  <c:v>11840.15</c:v>
                </c:pt>
                <c:pt idx="9">
                  <c:v>13478.96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96-43D7-81CC-B0406C47F79D}"/>
            </c:ext>
          </c:extLst>
        </c:ser>
        <c:ser>
          <c:idx val="6"/>
          <c:order val="4"/>
          <c:tx>
            <c:strRef>
              <c:f>'Import. 2208 - spirit.'!$C$54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7557</c:v>
                </c:pt>
                <c:pt idx="1">
                  <c:v>6618</c:v>
                </c:pt>
                <c:pt idx="2">
                  <c:v>6995</c:v>
                </c:pt>
                <c:pt idx="3">
                  <c:v>7390</c:v>
                </c:pt>
                <c:pt idx="4">
                  <c:v>6718</c:v>
                </c:pt>
                <c:pt idx="5">
                  <c:v>6388</c:v>
                </c:pt>
                <c:pt idx="6">
                  <c:v>7529.11</c:v>
                </c:pt>
                <c:pt idx="7">
                  <c:v>7921.91</c:v>
                </c:pt>
                <c:pt idx="8">
                  <c:v>9327.93</c:v>
                </c:pt>
                <c:pt idx="9">
                  <c:v>8587.75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96-43D7-81CC-B0406C47F79D}"/>
            </c:ext>
          </c:extLst>
        </c:ser>
        <c:ser>
          <c:idx val="7"/>
          <c:order val="5"/>
          <c:tx>
            <c:strRef>
              <c:f>'Import. 2208 - spirit.'!$C$55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6896</c:v>
                </c:pt>
                <c:pt idx="1">
                  <c:v>7132</c:v>
                </c:pt>
                <c:pt idx="2">
                  <c:v>7201</c:v>
                </c:pt>
                <c:pt idx="3">
                  <c:v>7314</c:v>
                </c:pt>
                <c:pt idx="4">
                  <c:v>7247</c:v>
                </c:pt>
                <c:pt idx="5">
                  <c:v>7551</c:v>
                </c:pt>
                <c:pt idx="6">
                  <c:v>6746.07</c:v>
                </c:pt>
                <c:pt idx="7">
                  <c:v>7174.86</c:v>
                </c:pt>
                <c:pt idx="8">
                  <c:v>7865.95</c:v>
                </c:pt>
                <c:pt idx="9">
                  <c:v>8287.34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96-43D7-81CC-B0406C47F79D}"/>
            </c:ext>
          </c:extLst>
        </c:ser>
        <c:ser>
          <c:idx val="0"/>
          <c:order val="6"/>
          <c:tx>
            <c:strRef>
              <c:f>'Import. 2208 - spirit.'!$C$56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3960</c:v>
                </c:pt>
                <c:pt idx="1">
                  <c:v>8135</c:v>
                </c:pt>
                <c:pt idx="2">
                  <c:v>8919</c:v>
                </c:pt>
                <c:pt idx="3">
                  <c:v>8156</c:v>
                </c:pt>
                <c:pt idx="4">
                  <c:v>8974</c:v>
                </c:pt>
                <c:pt idx="5">
                  <c:v>7819</c:v>
                </c:pt>
                <c:pt idx="6">
                  <c:v>8563.2000000000007</c:v>
                </c:pt>
                <c:pt idx="7">
                  <c:v>0</c:v>
                </c:pt>
                <c:pt idx="8">
                  <c:v>2860.92</c:v>
                </c:pt>
                <c:pt idx="9">
                  <c:v>7544.07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296-43D7-81CC-B0406C47F79D}"/>
            </c:ext>
          </c:extLst>
        </c:ser>
        <c:ser>
          <c:idx val="1"/>
          <c:order val="7"/>
          <c:tx>
            <c:strRef>
              <c:f>'Import. 2208 - spirit.'!$C$57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0</c:v>
                </c:pt>
                <c:pt idx="1">
                  <c:v>8288</c:v>
                </c:pt>
                <c:pt idx="2">
                  <c:v>0</c:v>
                </c:pt>
                <c:pt idx="3">
                  <c:v>14717</c:v>
                </c:pt>
                <c:pt idx="4">
                  <c:v>3145</c:v>
                </c:pt>
                <c:pt idx="5">
                  <c:v>3131</c:v>
                </c:pt>
                <c:pt idx="6">
                  <c:v>3698.16</c:v>
                </c:pt>
                <c:pt idx="7">
                  <c:v>3330.57</c:v>
                </c:pt>
                <c:pt idx="8">
                  <c:v>1546.17</c:v>
                </c:pt>
                <c:pt idx="9">
                  <c:v>4545.59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296-43D7-81CC-B0406C47F79D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3343</c:v>
                </c:pt>
                <c:pt idx="1">
                  <c:v>3885</c:v>
                </c:pt>
                <c:pt idx="2">
                  <c:v>3358</c:v>
                </c:pt>
                <c:pt idx="3">
                  <c:v>2519</c:v>
                </c:pt>
                <c:pt idx="4">
                  <c:v>2286</c:v>
                </c:pt>
                <c:pt idx="5">
                  <c:v>3181</c:v>
                </c:pt>
                <c:pt idx="6">
                  <c:v>3342.64</c:v>
                </c:pt>
                <c:pt idx="7">
                  <c:v>1903.47</c:v>
                </c:pt>
                <c:pt idx="8">
                  <c:v>4097.3</c:v>
                </c:pt>
                <c:pt idx="9">
                  <c:v>2357.9699999999998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296-43D7-81CC-B0406C47F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498704"/>
        <c:axId val="472493216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4296-43D7-81CC-B0406C47F79D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3797</c:v>
                      </c:pt>
                      <c:pt idx="1">
                        <c:v>4070</c:v>
                      </c:pt>
                      <c:pt idx="2">
                        <c:v>3368</c:v>
                      </c:pt>
                      <c:pt idx="3">
                        <c:v>2944</c:v>
                      </c:pt>
                      <c:pt idx="4">
                        <c:v>1786</c:v>
                      </c:pt>
                      <c:pt idx="5">
                        <c:v>1453</c:v>
                      </c:pt>
                      <c:pt idx="6">
                        <c:v>1433.87</c:v>
                      </c:pt>
                      <c:pt idx="7">
                        <c:v>1230.69</c:v>
                      </c:pt>
                      <c:pt idx="8">
                        <c:v>1278.8</c:v>
                      </c:pt>
                      <c:pt idx="9">
                        <c:v>1359.95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296-43D7-81CC-B0406C47F79D}"/>
                  </c:ext>
                </c:extLst>
              </c15:ser>
            </c15:filteredLineSeries>
          </c:ext>
        </c:extLst>
      </c:lineChart>
      <c:catAx>
        <c:axId val="47249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3216"/>
        <c:crosses val="autoZero"/>
        <c:auto val="1"/>
        <c:lblAlgn val="ctr"/>
        <c:lblOffset val="100"/>
        <c:noMultiLvlLbl val="0"/>
      </c:catAx>
      <c:valAx>
        <c:axId val="47249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870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572078792705426"/>
          <c:y val="0.69222573491392481"/>
          <c:w val="0.81499490912023542"/>
          <c:h val="0.28821113393761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18915214</c:v>
                </c:pt>
                <c:pt idx="1">
                  <c:v>23767176</c:v>
                </c:pt>
                <c:pt idx="2">
                  <c:v>23595870</c:v>
                </c:pt>
                <c:pt idx="3">
                  <c:v>22271193</c:v>
                </c:pt>
                <c:pt idx="4">
                  <c:v>19526879</c:v>
                </c:pt>
                <c:pt idx="5">
                  <c:v>16848884</c:v>
                </c:pt>
                <c:pt idx="6">
                  <c:v>24884224</c:v>
                </c:pt>
                <c:pt idx="7">
                  <c:v>27726274</c:v>
                </c:pt>
                <c:pt idx="8">
                  <c:v>37841675</c:v>
                </c:pt>
                <c:pt idx="9">
                  <c:v>32197993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70-4C35-830A-B59454066FA0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10481454</c:v>
                </c:pt>
                <c:pt idx="1">
                  <c:v>12502963</c:v>
                </c:pt>
                <c:pt idx="2">
                  <c:v>10665873</c:v>
                </c:pt>
                <c:pt idx="3">
                  <c:v>10312091</c:v>
                </c:pt>
                <c:pt idx="4">
                  <c:v>12613592</c:v>
                </c:pt>
                <c:pt idx="5">
                  <c:v>11279737</c:v>
                </c:pt>
                <c:pt idx="6">
                  <c:v>15615336</c:v>
                </c:pt>
                <c:pt idx="7">
                  <c:v>13793868</c:v>
                </c:pt>
                <c:pt idx="8">
                  <c:v>13119524</c:v>
                </c:pt>
                <c:pt idx="9">
                  <c:v>10681632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70-4C35-830A-B59454066FA0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104875</c:v>
                </c:pt>
                <c:pt idx="1">
                  <c:v>346894</c:v>
                </c:pt>
                <c:pt idx="2">
                  <c:v>256173</c:v>
                </c:pt>
                <c:pt idx="3">
                  <c:v>410986</c:v>
                </c:pt>
                <c:pt idx="4">
                  <c:v>216156</c:v>
                </c:pt>
                <c:pt idx="5">
                  <c:v>164515</c:v>
                </c:pt>
                <c:pt idx="6">
                  <c:v>141198</c:v>
                </c:pt>
                <c:pt idx="7">
                  <c:v>217265</c:v>
                </c:pt>
                <c:pt idx="8">
                  <c:v>465130</c:v>
                </c:pt>
                <c:pt idx="9">
                  <c:v>442214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70-4C35-830A-B59454066FA0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136945</c:v>
                </c:pt>
                <c:pt idx="1">
                  <c:v>119943</c:v>
                </c:pt>
                <c:pt idx="2">
                  <c:v>221806</c:v>
                </c:pt>
                <c:pt idx="3">
                  <c:v>356502</c:v>
                </c:pt>
                <c:pt idx="4">
                  <c:v>695167</c:v>
                </c:pt>
                <c:pt idx="5">
                  <c:v>534547</c:v>
                </c:pt>
                <c:pt idx="6">
                  <c:v>620275</c:v>
                </c:pt>
                <c:pt idx="7">
                  <c:v>662916</c:v>
                </c:pt>
                <c:pt idx="8">
                  <c:v>355353</c:v>
                </c:pt>
                <c:pt idx="9">
                  <c:v>348748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70-4C35-830A-B59454066FA0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18</c:v>
                </c:pt>
                <c:pt idx="6">
                  <c:v>0</c:v>
                </c:pt>
                <c:pt idx="7">
                  <c:v>224</c:v>
                </c:pt>
                <c:pt idx="8">
                  <c:v>0</c:v>
                </c:pt>
                <c:pt idx="9">
                  <c:v>243652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70-4C35-830A-B59454066FA0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0</c:v>
                </c:pt>
                <c:pt idx="1">
                  <c:v>38169</c:v>
                </c:pt>
                <c:pt idx="2">
                  <c:v>20632</c:v>
                </c:pt>
                <c:pt idx="3">
                  <c:v>37518</c:v>
                </c:pt>
                <c:pt idx="4">
                  <c:v>107157</c:v>
                </c:pt>
                <c:pt idx="5">
                  <c:v>32495</c:v>
                </c:pt>
                <c:pt idx="6">
                  <c:v>33728</c:v>
                </c:pt>
                <c:pt idx="7">
                  <c:v>43711</c:v>
                </c:pt>
                <c:pt idx="8">
                  <c:v>90682</c:v>
                </c:pt>
                <c:pt idx="9">
                  <c:v>92595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70-4C35-830A-B59454066FA0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104318</c:v>
                </c:pt>
                <c:pt idx="1">
                  <c:v>164590</c:v>
                </c:pt>
                <c:pt idx="2">
                  <c:v>139820</c:v>
                </c:pt>
                <c:pt idx="3">
                  <c:v>126770</c:v>
                </c:pt>
                <c:pt idx="4">
                  <c:v>124806</c:v>
                </c:pt>
                <c:pt idx="5">
                  <c:v>121141</c:v>
                </c:pt>
                <c:pt idx="6">
                  <c:v>83646</c:v>
                </c:pt>
                <c:pt idx="7">
                  <c:v>177536</c:v>
                </c:pt>
                <c:pt idx="8">
                  <c:v>163337</c:v>
                </c:pt>
                <c:pt idx="9">
                  <c:v>84904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70-4C35-830A-B59454066FA0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144247</c:v>
                </c:pt>
                <c:pt idx="1">
                  <c:v>2153</c:v>
                </c:pt>
                <c:pt idx="2">
                  <c:v>316</c:v>
                </c:pt>
                <c:pt idx="3">
                  <c:v>1034</c:v>
                </c:pt>
                <c:pt idx="4">
                  <c:v>53437</c:v>
                </c:pt>
                <c:pt idx="5">
                  <c:v>324599</c:v>
                </c:pt>
                <c:pt idx="6">
                  <c:v>1077412</c:v>
                </c:pt>
                <c:pt idx="7">
                  <c:v>1076663</c:v>
                </c:pt>
                <c:pt idx="8">
                  <c:v>304873</c:v>
                </c:pt>
                <c:pt idx="9">
                  <c:v>77341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70-4C35-830A-B59454066FA0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0</c:v>
                </c:pt>
                <c:pt idx="1">
                  <c:v>913</c:v>
                </c:pt>
                <c:pt idx="2">
                  <c:v>0</c:v>
                </c:pt>
                <c:pt idx="3">
                  <c:v>0</c:v>
                </c:pt>
                <c:pt idx="4">
                  <c:v>24631</c:v>
                </c:pt>
                <c:pt idx="5">
                  <c:v>153</c:v>
                </c:pt>
                <c:pt idx="6">
                  <c:v>2175</c:v>
                </c:pt>
                <c:pt idx="7">
                  <c:v>0</c:v>
                </c:pt>
                <c:pt idx="8">
                  <c:v>188</c:v>
                </c:pt>
                <c:pt idx="9">
                  <c:v>76242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70-4C35-830A-B59454066FA0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19450</c:v>
                </c:pt>
                <c:pt idx="1">
                  <c:v>208623</c:v>
                </c:pt>
                <c:pt idx="2">
                  <c:v>20213</c:v>
                </c:pt>
                <c:pt idx="3">
                  <c:v>381837</c:v>
                </c:pt>
                <c:pt idx="4">
                  <c:v>1385958</c:v>
                </c:pt>
                <c:pt idx="5">
                  <c:v>1600072</c:v>
                </c:pt>
                <c:pt idx="6">
                  <c:v>2732428</c:v>
                </c:pt>
                <c:pt idx="7">
                  <c:v>56419</c:v>
                </c:pt>
                <c:pt idx="8">
                  <c:v>67920</c:v>
                </c:pt>
                <c:pt idx="9">
                  <c:v>71021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B70-4C35-830A-B59454066FA0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3800490</c:v>
                </c:pt>
                <c:pt idx="1">
                  <c:v>964351</c:v>
                </c:pt>
                <c:pt idx="2">
                  <c:v>1806185</c:v>
                </c:pt>
                <c:pt idx="3">
                  <c:v>1562221</c:v>
                </c:pt>
                <c:pt idx="4">
                  <c:v>900014</c:v>
                </c:pt>
                <c:pt idx="5">
                  <c:v>1200281</c:v>
                </c:pt>
                <c:pt idx="6">
                  <c:v>751408</c:v>
                </c:pt>
                <c:pt idx="7">
                  <c:v>6525782</c:v>
                </c:pt>
                <c:pt idx="8">
                  <c:v>6820280</c:v>
                </c:pt>
                <c:pt idx="9">
                  <c:v>4528182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70-4C35-830A-B59454066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495176"/>
        <c:axId val="472491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33706993</c:v>
                      </c:pt>
                      <c:pt idx="1">
                        <c:v>38115775</c:v>
                      </c:pt>
                      <c:pt idx="2">
                        <c:v>36726888</c:v>
                      </c:pt>
                      <c:pt idx="3">
                        <c:v>35460152</c:v>
                      </c:pt>
                      <c:pt idx="4">
                        <c:v>35647797</c:v>
                      </c:pt>
                      <c:pt idx="5">
                        <c:v>32106442</c:v>
                      </c:pt>
                      <c:pt idx="6">
                        <c:v>45941830</c:v>
                      </c:pt>
                      <c:pt idx="7">
                        <c:v>50280658</c:v>
                      </c:pt>
                      <c:pt idx="8">
                        <c:v>59228962</c:v>
                      </c:pt>
                      <c:pt idx="9">
                        <c:v>48844524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B70-4C35-830A-B59454066FA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29742140</c:v>
                      </c:pt>
                      <c:pt idx="1">
                        <c:v>37187981</c:v>
                      </c:pt>
                      <c:pt idx="2">
                        <c:v>35213305</c:v>
                      </c:pt>
                      <c:pt idx="3">
                        <c:v>33518756</c:v>
                      </c:pt>
                      <c:pt idx="4">
                        <c:v>33207356</c:v>
                      </c:pt>
                      <c:pt idx="5">
                        <c:v>29105751</c:v>
                      </c:pt>
                      <c:pt idx="6">
                        <c:v>41413387</c:v>
                      </c:pt>
                      <c:pt idx="7">
                        <c:v>42541527</c:v>
                      </c:pt>
                      <c:pt idx="8">
                        <c:v>51864649</c:v>
                      </c:pt>
                      <c:pt idx="9">
                        <c:v>43973731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B70-4C35-830A-B59454066FA0}"/>
                  </c:ext>
                </c:extLst>
              </c15:ser>
            </c15:filteredBarSeries>
          </c:ext>
        </c:extLst>
      </c:barChart>
      <c:catAx>
        <c:axId val="47249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1648"/>
        <c:crosses val="autoZero"/>
        <c:auto val="1"/>
        <c:lblAlgn val="ctr"/>
        <c:lblOffset val="100"/>
        <c:noMultiLvlLbl val="0"/>
      </c:catAx>
      <c:valAx>
        <c:axId val="472491648"/>
        <c:scaling>
          <c:orientation val="minMax"/>
          <c:max val="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517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248320132874809E-2"/>
          <c:y val="0.75893993872893151"/>
          <c:w val="0.93529214347538303"/>
          <c:h val="0.220949553768424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0.56116586845940253</c:v>
                </c:pt>
                <c:pt idx="1">
                  <c:v>0.62355221689707219</c:v>
                </c:pt>
                <c:pt idx="2">
                  <c:v>0.6424685369476445</c:v>
                </c:pt>
                <c:pt idx="3">
                  <c:v>0.62806253622375896</c:v>
                </c:pt>
                <c:pt idx="4">
                  <c:v>0.54777239109614539</c:v>
                </c:pt>
                <c:pt idx="5">
                  <c:v>0.52478203595403061</c:v>
                </c:pt>
                <c:pt idx="6">
                  <c:v>0.54164633842404619</c:v>
                </c:pt>
                <c:pt idx="7">
                  <c:v>0.55143021398009551</c:v>
                </c:pt>
                <c:pt idx="8">
                  <c:v>0.63890491614558431</c:v>
                </c:pt>
                <c:pt idx="9">
                  <c:v>0.65919350549920397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4D-4BF1-BA90-D421D8A3F47B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0.31095784782700731</c:v>
                </c:pt>
                <c:pt idx="1">
                  <c:v>0.32802594201482194</c:v>
                </c:pt>
                <c:pt idx="2">
                  <c:v>0.29041047528992925</c:v>
                </c:pt>
                <c:pt idx="3">
                  <c:v>0.29080786230132349</c:v>
                </c:pt>
                <c:pt idx="4">
                  <c:v>0.35383931298755994</c:v>
                </c:pt>
                <c:pt idx="5">
                  <c:v>0.35132317059610652</c:v>
                </c:pt>
                <c:pt idx="6">
                  <c:v>0.33989364376647602</c:v>
                </c:pt>
                <c:pt idx="7">
                  <c:v>0.27433745994334441</c:v>
                </c:pt>
                <c:pt idx="8">
                  <c:v>0.22150521564095618</c:v>
                </c:pt>
                <c:pt idx="9">
                  <c:v>0.21868637720781145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4D-4BF1-BA90-D421D8A3F47B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3.1113721713473524E-3</c:v>
                </c:pt>
                <c:pt idx="1">
                  <c:v>9.1010611748022965E-3</c:v>
                </c:pt>
                <c:pt idx="2">
                  <c:v>6.9750804914372275E-3</c:v>
                </c:pt>
                <c:pt idx="3">
                  <c:v>1.1590080042522096E-2</c:v>
                </c:pt>
                <c:pt idx="4">
                  <c:v>6.06365661249698E-3</c:v>
                </c:pt>
                <c:pt idx="5">
                  <c:v>5.1240495598982912E-3</c:v>
                </c:pt>
                <c:pt idx="6">
                  <c:v>3.0734082643203374E-3</c:v>
                </c:pt>
                <c:pt idx="7">
                  <c:v>4.3210452814678758E-3</c:v>
                </c:pt>
                <c:pt idx="8">
                  <c:v>7.8530837666883312E-3</c:v>
                </c:pt>
                <c:pt idx="9">
                  <c:v>9.0535020875625698E-3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4D-4BF1-BA90-D421D8A3F47B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4.0628067890837961E-3</c:v>
                </c:pt>
                <c:pt idx="1">
                  <c:v>3.1468073258381865E-3</c:v>
                </c:pt>
                <c:pt idx="2">
                  <c:v>6.0393355407623974E-3</c:v>
                </c:pt>
                <c:pt idx="3">
                  <c:v>1.0053594806925813E-2</c:v>
                </c:pt>
                <c:pt idx="4">
                  <c:v>1.9500980663685892E-2</c:v>
                </c:pt>
                <c:pt idx="5">
                  <c:v>1.6649213263805439E-2</c:v>
                </c:pt>
                <c:pt idx="6">
                  <c:v>1.3501312420510893E-2</c:v>
                </c:pt>
                <c:pt idx="7">
                  <c:v>1.3184314334152111E-2</c:v>
                </c:pt>
                <c:pt idx="8">
                  <c:v>5.9996492931954472E-3</c:v>
                </c:pt>
                <c:pt idx="9">
                  <c:v>7.1399610732208177E-3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4D-4BF1-BA90-D421D8A3F47B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5.6063515228501495E-7</c:v>
                </c:pt>
                <c:pt idx="6">
                  <c:v>0</c:v>
                </c:pt>
                <c:pt idx="7">
                  <c:v>4.4549934091952418E-6</c:v>
                </c:pt>
                <c:pt idx="8">
                  <c:v>0</c:v>
                </c:pt>
                <c:pt idx="9">
                  <c:v>4.9883176259430846E-3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4D-4BF1-BA90-D421D8A3F47B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0</c:v>
                </c:pt>
                <c:pt idx="1">
                  <c:v>1.0013964034576235E-3</c:v>
                </c:pt>
                <c:pt idx="2">
                  <c:v>5.617682608992082E-4</c:v>
                </c:pt>
                <c:pt idx="3">
                  <c:v>1.058032689763992E-3</c:v>
                </c:pt>
                <c:pt idx="4">
                  <c:v>3.005992207597008E-3</c:v>
                </c:pt>
                <c:pt idx="5">
                  <c:v>1.0121021818611977E-3</c:v>
                </c:pt>
                <c:pt idx="6">
                  <c:v>7.3414576650516529E-4</c:v>
                </c:pt>
                <c:pt idx="7">
                  <c:v>8.6934025405952322E-4</c:v>
                </c:pt>
                <c:pt idx="8">
                  <c:v>1.5310415198564512E-3</c:v>
                </c:pt>
                <c:pt idx="9">
                  <c:v>1.8957089232766399E-3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4D-4BF1-BA90-D421D8A3F47B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3.094847410446847E-3</c:v>
                </c:pt>
                <c:pt idx="1">
                  <c:v>4.3181596071442865E-3</c:v>
                </c:pt>
                <c:pt idx="2">
                  <c:v>3.8070200774974455E-3</c:v>
                </c:pt>
                <c:pt idx="3">
                  <c:v>3.5749987760909769E-3</c:v>
                </c:pt>
                <c:pt idx="4">
                  <c:v>3.5010859156317572E-3</c:v>
                </c:pt>
                <c:pt idx="5">
                  <c:v>3.7731057212755E-3</c:v>
                </c:pt>
                <c:pt idx="6">
                  <c:v>1.8206936902600529E-3</c:v>
                </c:pt>
                <c:pt idx="7">
                  <c:v>3.5309004906021713E-3</c:v>
                </c:pt>
                <c:pt idx="8">
                  <c:v>2.7577218050858295E-3</c:v>
                </c:pt>
                <c:pt idx="9">
                  <c:v>1.738250126053025E-3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4D-4BF1-BA90-D421D8A3F47B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4.2794383942821599E-3</c:v>
                </c:pt>
                <c:pt idx="1">
                  <c:v>5.6485798858871427E-5</c:v>
                </c:pt>
                <c:pt idx="2">
                  <c:v>8.6040505255985748E-6</c:v>
                </c:pt>
                <c:pt idx="3">
                  <c:v>2.9159491476517076E-5</c:v>
                </c:pt>
                <c:pt idx="4">
                  <c:v>1.4990267140491179E-3</c:v>
                </c:pt>
                <c:pt idx="5">
                  <c:v>1.011008943314242E-2</c:v>
                </c:pt>
                <c:pt idx="6">
                  <c:v>2.3451656148655811E-2</c:v>
                </c:pt>
                <c:pt idx="7">
                  <c:v>2.1413065039840966E-2</c:v>
                </c:pt>
                <c:pt idx="8">
                  <c:v>5.1473635482587052E-3</c:v>
                </c:pt>
                <c:pt idx="9">
                  <c:v>1.5834118887103905E-3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C4D-4BF1-BA90-D421D8A3F47B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0</c:v>
                </c:pt>
                <c:pt idx="1">
                  <c:v>2.3953336905782449E-5</c:v>
                </c:pt>
                <c:pt idx="2">
                  <c:v>0</c:v>
                </c:pt>
                <c:pt idx="3">
                  <c:v>0</c:v>
                </c:pt>
                <c:pt idx="4">
                  <c:v>6.9095433863697103E-4</c:v>
                </c:pt>
                <c:pt idx="5">
                  <c:v>4.7653987944226269E-6</c:v>
                </c:pt>
                <c:pt idx="6">
                  <c:v>4.7342476344542656E-5</c:v>
                </c:pt>
                <c:pt idx="7">
                  <c:v>0</c:v>
                </c:pt>
                <c:pt idx="8">
                  <c:v>3.1741228218721779E-6</c:v>
                </c:pt>
                <c:pt idx="9">
                  <c:v>1.5609119253572827E-3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4D-4BF1-BA90-D421D8A3F47B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5.7703159697455062E-4</c:v>
                </c:pt>
                <c:pt idx="1">
                  <c:v>5.4734030726123241E-3</c:v>
                </c:pt>
                <c:pt idx="2">
                  <c:v>5.5035972555039238E-4</c:v>
                </c:pt>
                <c:pt idx="3">
                  <c:v>1.076805874943796E-2</c:v>
                </c:pt>
                <c:pt idx="4">
                  <c:v>3.8879204793496776E-2</c:v>
                </c:pt>
                <c:pt idx="5">
                  <c:v>4.9836478299277134E-2</c:v>
                </c:pt>
                <c:pt idx="6">
                  <c:v>5.9475819748582064E-2</c:v>
                </c:pt>
                <c:pt idx="7">
                  <c:v>1.1220815765776175E-3</c:v>
                </c:pt>
                <c:pt idx="8">
                  <c:v>1.1467362875614805E-3</c:v>
                </c:pt>
                <c:pt idx="9">
                  <c:v>1.4540217445869674E-3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C4D-4BF1-BA90-D421D8A3F47B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0.11275078735145552</c:v>
                </c:pt>
                <c:pt idx="1">
                  <c:v>2.5300574368486539E-2</c:v>
                </c:pt>
                <c:pt idx="2">
                  <c:v>4.9178819615753995E-2</c:v>
                </c:pt>
                <c:pt idx="3">
                  <c:v>4.405567691870018E-2</c:v>
                </c:pt>
                <c:pt idx="4">
                  <c:v>2.5247394670700127E-2</c:v>
                </c:pt>
                <c:pt idx="5">
                  <c:v>3.7384428956656113E-2</c:v>
                </c:pt>
                <c:pt idx="6">
                  <c:v>1.6355639294298899E-2</c:v>
                </c:pt>
                <c:pt idx="7">
                  <c:v>0.12978712410645063</c:v>
                </c:pt>
                <c:pt idx="8">
                  <c:v>0.11515109786999138</c:v>
                </c:pt>
                <c:pt idx="9">
                  <c:v>9.2706031898273797E-2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4D-4BF1-BA90-D421D8A3F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497136"/>
        <c:axId val="472492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0.88724921264854451</c:v>
                      </c:pt>
                      <c:pt idx="1">
                        <c:v>0.97469942563151346</c:v>
                      </c:pt>
                      <c:pt idx="2">
                        <c:v>0.95082118038424601</c:v>
                      </c:pt>
                      <c:pt idx="3">
                        <c:v>0.95594432308129984</c:v>
                      </c:pt>
                      <c:pt idx="4">
                        <c:v>0.97475260532929986</c:v>
                      </c:pt>
                      <c:pt idx="5">
                        <c:v>0.96261557104334394</c:v>
                      </c:pt>
                      <c:pt idx="6">
                        <c:v>0.98364436070570116</c:v>
                      </c:pt>
                      <c:pt idx="7">
                        <c:v>0.87021287589354934</c:v>
                      </c:pt>
                      <c:pt idx="8">
                        <c:v>0.88484890213000866</c:v>
                      </c:pt>
                      <c:pt idx="9">
                        <c:v>0.90729396810172613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C4D-4BF1-BA90-D421D8A3F47B}"/>
                  </c:ext>
                </c:extLst>
              </c15:ser>
            </c15:filteredBarSeries>
          </c:ext>
        </c:extLst>
      </c:barChart>
      <c:catAx>
        <c:axId val="47249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2040"/>
        <c:crosses val="autoZero"/>
        <c:auto val="1"/>
        <c:lblAlgn val="ctr"/>
        <c:lblOffset val="100"/>
        <c:noMultiLvlLbl val="0"/>
      </c:catAx>
      <c:valAx>
        <c:axId val="472492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49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702880056369398E-2"/>
          <c:y val="0.75893993872893151"/>
          <c:w val="0.93650039130469875"/>
          <c:h val="0.220949553768424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585409" y="4027458"/>
            <a:ext cx="3021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2254393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à la tonne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d’Ivoire– Vins et spiritueux Source : douanes ivoiriennes,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028661" y="4214192"/>
            <a:ext cx="4135617" cy="768626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6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220410 – Vins pétillants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France </a:t>
            </a:r>
            <a:r>
              <a:rPr lang="fr-FR" dirty="0" smtClean="0"/>
              <a:t>est de loin le premier fournisseur en 2024, avec une part de marché de 85 %. </a:t>
            </a:r>
            <a:r>
              <a:rPr lang="fr-FR" dirty="0"/>
              <a:t>La valeur unitaire CAF </a:t>
            </a:r>
            <a:r>
              <a:rPr lang="fr-FR" dirty="0" smtClean="0"/>
              <a:t>d’une tonne de </a:t>
            </a:r>
            <a:r>
              <a:rPr lang="fr-FR" dirty="0"/>
              <a:t>vin pétillant français </a:t>
            </a:r>
            <a:r>
              <a:rPr lang="fr-FR" dirty="0" smtClean="0"/>
              <a:t>est de 5 850 €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057481"/>
              </p:ext>
            </p:extLst>
          </p:nvPr>
        </p:nvGraphicFramePr>
        <p:xfrm>
          <a:off x="166797" y="1763597"/>
          <a:ext cx="3952358" cy="395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521318"/>
              </p:ext>
            </p:extLst>
          </p:nvPr>
        </p:nvGraphicFramePr>
        <p:xfrm>
          <a:off x="4119155" y="1763596"/>
          <a:ext cx="3953691" cy="395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439247"/>
              </p:ext>
            </p:extLst>
          </p:nvPr>
        </p:nvGraphicFramePr>
        <p:xfrm>
          <a:off x="8071513" y="1763595"/>
          <a:ext cx="3947312" cy="395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64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07035" y="3046911"/>
            <a:ext cx="7977929" cy="764177"/>
          </a:xfrm>
        </p:spPr>
        <p:txBody>
          <a:bodyPr>
            <a:normAutofit/>
          </a:bodyPr>
          <a:lstStyle/>
          <a:p>
            <a:r>
              <a:rPr lang="fr-FR" dirty="0" smtClean="0"/>
              <a:t>220421/22/29 – Vins 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82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2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qui se stabilise à 12 %. </a:t>
            </a:r>
            <a:r>
              <a:rPr lang="fr-FR" dirty="0"/>
              <a:t>La valeur unitaire CAF </a:t>
            </a:r>
            <a:r>
              <a:rPr lang="fr-FR" dirty="0" smtClean="0"/>
              <a:t>à la tonne des </a:t>
            </a:r>
            <a:r>
              <a:rPr lang="fr-FR" i="1" dirty="0" smtClean="0"/>
              <a:t>Vins </a:t>
            </a:r>
            <a:r>
              <a:rPr lang="fr-FR" i="1" dirty="0"/>
              <a:t>tranquilles </a:t>
            </a:r>
            <a:r>
              <a:rPr lang="fr-FR" dirty="0"/>
              <a:t>français baisse légèrement en 2024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090647"/>
              </p:ext>
            </p:extLst>
          </p:nvPr>
        </p:nvGraphicFramePr>
        <p:xfrm>
          <a:off x="166797" y="1763597"/>
          <a:ext cx="3952357" cy="394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015337"/>
              </p:ext>
            </p:extLst>
          </p:nvPr>
        </p:nvGraphicFramePr>
        <p:xfrm>
          <a:off x="4119154" y="1763596"/>
          <a:ext cx="3918858" cy="394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499476"/>
              </p:ext>
            </p:extLst>
          </p:nvPr>
        </p:nvGraphicFramePr>
        <p:xfrm>
          <a:off x="8071511" y="1763596"/>
          <a:ext cx="3953691" cy="394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7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L’appellation </a:t>
            </a:r>
            <a:r>
              <a:rPr lang="fr-FR" i="1" dirty="0" smtClean="0"/>
              <a:t>Bordeaux</a:t>
            </a:r>
            <a:r>
              <a:rPr lang="fr-FR" dirty="0" smtClean="0"/>
              <a:t> est stable depuis 2022. Elle représente 67 % des importations de vins français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093467"/>
              </p:ext>
            </p:extLst>
          </p:nvPr>
        </p:nvGraphicFramePr>
        <p:xfrm>
          <a:off x="166797" y="1763596"/>
          <a:ext cx="5929203" cy="3931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752877"/>
              </p:ext>
            </p:extLst>
          </p:nvPr>
        </p:nvGraphicFramePr>
        <p:xfrm>
          <a:off x="6092811" y="1763597"/>
          <a:ext cx="5926014" cy="393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041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</a:t>
            </a:r>
            <a:r>
              <a:rPr lang="fr-FR" dirty="0"/>
              <a:t>Vins et spiritueux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ivoirienne,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pour </a:t>
            </a:r>
            <a:r>
              <a:rPr lang="fr-FR" dirty="0" smtClean="0">
                <a:cs typeface="Calibri" panose="020F0502020204030204" pitchFamily="34" charset="0"/>
              </a:rPr>
              <a:t>42 %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globales contre 90 % </a:t>
            </a:r>
            <a:r>
              <a:rPr lang="fr-FR" dirty="0">
                <a:cs typeface="Calibri" panose="020F0502020204030204" pitchFamily="34" charset="0"/>
              </a:rPr>
              <a:t>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171400"/>
              </p:ext>
            </p:extLst>
          </p:nvPr>
        </p:nvGraphicFramePr>
        <p:xfrm>
          <a:off x="166796" y="1763597"/>
          <a:ext cx="5915951" cy="385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403661"/>
              </p:ext>
            </p:extLst>
          </p:nvPr>
        </p:nvGraphicFramePr>
        <p:xfrm>
          <a:off x="6082747" y="1763597"/>
          <a:ext cx="5936078" cy="385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64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Les importations sont en croissance régulière. La </a:t>
            </a:r>
            <a:r>
              <a:rPr lang="fr-FR" dirty="0"/>
              <a:t>France </a:t>
            </a:r>
            <a:r>
              <a:rPr lang="fr-FR" dirty="0" smtClean="0"/>
              <a:t>reste </a:t>
            </a:r>
            <a:r>
              <a:rPr lang="fr-FR" dirty="0"/>
              <a:t>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l’Espagne avec une part de marché de </a:t>
            </a:r>
            <a:r>
              <a:rPr lang="fr-FR" dirty="0" smtClean="0"/>
              <a:t>10 % en 2024, </a:t>
            </a:r>
            <a:r>
              <a:rPr lang="fr-FR" dirty="0"/>
              <a:t>en baisse de </a:t>
            </a:r>
            <a:r>
              <a:rPr lang="fr-FR" dirty="0" smtClean="0"/>
              <a:t>18 </a:t>
            </a:r>
            <a:r>
              <a:rPr lang="fr-FR" dirty="0"/>
              <a:t>points en 10 ans.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930609"/>
              </p:ext>
            </p:extLst>
          </p:nvPr>
        </p:nvGraphicFramePr>
        <p:xfrm>
          <a:off x="166798" y="1763597"/>
          <a:ext cx="5915950" cy="384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814966"/>
              </p:ext>
            </p:extLst>
          </p:nvPr>
        </p:nvGraphicFramePr>
        <p:xfrm>
          <a:off x="6092811" y="1763598"/>
          <a:ext cx="5926014" cy="384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84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748293" y="3090314"/>
            <a:ext cx="4695413" cy="809896"/>
          </a:xfrm>
        </p:spPr>
        <p:txBody>
          <a:bodyPr/>
          <a:lstStyle/>
          <a:p>
            <a:r>
              <a:rPr lang="fr-FR" dirty="0"/>
              <a:t>2208 – </a:t>
            </a:r>
            <a:r>
              <a:rPr lang="fr-FR" dirty="0" smtClean="0"/>
              <a:t>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97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2208 – Spiritueux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ivoiriennes </a:t>
            </a:r>
            <a:r>
              <a:rPr lang="fr-FR" dirty="0" smtClean="0"/>
              <a:t>chutent depuis 2022. La France est le 3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9 %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290395"/>
              </p:ext>
            </p:extLst>
          </p:nvPr>
        </p:nvGraphicFramePr>
        <p:xfrm>
          <a:off x="166797" y="1763597"/>
          <a:ext cx="3928125" cy="389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573703"/>
              </p:ext>
            </p:extLst>
          </p:nvPr>
        </p:nvGraphicFramePr>
        <p:xfrm>
          <a:off x="4094922" y="1763596"/>
          <a:ext cx="3962400" cy="389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641475"/>
              </p:ext>
            </p:extLst>
          </p:nvPr>
        </p:nvGraphicFramePr>
        <p:xfrm>
          <a:off x="8057322" y="1763595"/>
          <a:ext cx="3967880" cy="389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978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419412" y="3024052"/>
            <a:ext cx="3353175" cy="809896"/>
          </a:xfrm>
        </p:spPr>
        <p:txBody>
          <a:bodyPr/>
          <a:lstStyle/>
          <a:p>
            <a:r>
              <a:rPr lang="fr-FR" dirty="0"/>
              <a:t>2204 – </a:t>
            </a:r>
            <a:r>
              <a:rPr lang="fr-FR" dirty="0" smtClean="0"/>
              <a:t>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87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Après avoir fortement progressé en 2023, les importations globales reculent. La </a:t>
            </a:r>
            <a:r>
              <a:rPr lang="fr-FR" dirty="0"/>
              <a:t>France est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l’Espagne avec une part de </a:t>
            </a:r>
            <a:r>
              <a:rPr lang="fr-FR" dirty="0" smtClean="0"/>
              <a:t>marché de 22 % </a:t>
            </a:r>
            <a:r>
              <a:rPr lang="fr-FR" dirty="0"/>
              <a:t>en </a:t>
            </a:r>
            <a:r>
              <a:rPr lang="fr-FR" dirty="0" smtClean="0"/>
              <a:t>2024, </a:t>
            </a:r>
            <a:r>
              <a:rPr lang="fr-FR" dirty="0"/>
              <a:t>son niveau le plus bas.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269719"/>
              </p:ext>
            </p:extLst>
          </p:nvPr>
        </p:nvGraphicFramePr>
        <p:xfrm>
          <a:off x="166797" y="1763597"/>
          <a:ext cx="5902699" cy="378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747734"/>
              </p:ext>
            </p:extLst>
          </p:nvPr>
        </p:nvGraphicFramePr>
        <p:xfrm>
          <a:off x="6069497" y="1763598"/>
          <a:ext cx="5949328" cy="378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0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d’Ivoire– Vins et spiritueux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</a:t>
            </a:r>
            <a:r>
              <a:rPr lang="fr-FR" smtClean="0"/>
              <a:t>Vins (</a:t>
            </a:r>
            <a:r>
              <a:rPr lang="fr-FR" dirty="0" smtClean="0"/>
              <a:t>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que dans les importations globales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187460"/>
              </p:ext>
            </p:extLst>
          </p:nvPr>
        </p:nvGraphicFramePr>
        <p:xfrm>
          <a:off x="166797" y="1763596"/>
          <a:ext cx="5937911" cy="3931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979163"/>
              </p:ext>
            </p:extLst>
          </p:nvPr>
        </p:nvGraphicFramePr>
        <p:xfrm>
          <a:off x="6104708" y="1763596"/>
          <a:ext cx="5914117" cy="399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54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3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486</Words>
  <Application>Microsoft Office PowerPoint</Application>
  <PresentationFormat>Grand écran</PresentationFormat>
  <Paragraphs>57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64</cp:revision>
  <dcterms:created xsi:type="dcterms:W3CDTF">2025-04-03T15:40:27Z</dcterms:created>
  <dcterms:modified xsi:type="dcterms:W3CDTF">2025-06-23T12:26:18Z</dcterms:modified>
</cp:coreProperties>
</file>