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2" r:id="rId6"/>
    <p:sldId id="259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04-4B9A-8B79-2FD81CAEFBCA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C04-4B9A-8B79-2FD81CAEFBCA}"/>
              </c:ext>
            </c:extLst>
          </c:dPt>
          <c:dPt>
            <c:idx val="2"/>
            <c:bubble3D val="0"/>
            <c:spPr>
              <a:solidFill>
                <a:schemeClr val="accent6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C04-4B9A-8B79-2FD81CAEFBCA}"/>
              </c:ext>
            </c:extLst>
          </c:dPt>
          <c:dPt>
            <c:idx val="3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C04-4B9A-8B79-2FD81CAEFBCA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C04-4B9A-8B79-2FD81CAEFBCA}"/>
              </c:ext>
            </c:extLst>
          </c:dPt>
          <c:dPt>
            <c:idx val="5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C04-4B9A-8B79-2FD81CAEFBCA}"/>
              </c:ext>
            </c:extLst>
          </c:dPt>
          <c:dPt>
            <c:idx val="6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C04-4B9A-8B79-2FD81CAEFBCA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C04-4B9A-8B79-2FD81CAEFBCA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C04-4B9A-8B79-2FD81CAEFBCA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0C04-4B9A-8B79-2FD81CAEFBCA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0C04-4B9A-8B79-2FD81CAEFBCA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0C04-4B9A-8B79-2FD81CAEFBCA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0C04-4B9A-8B79-2FD81CAEFBCA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0C04-4B9A-8B79-2FD81CAEFBCA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0C04-4B9A-8B79-2FD81CAEFBCA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0C04-4B9A-8B79-2FD81CAEFBCA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0C04-4B9A-8B79-2FD81CAEFBCA}"/>
              </c:ext>
            </c:extLst>
          </c:dPt>
          <c:dPt>
            <c:idx val="17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0C04-4B9A-8B79-2FD81CAEFBCA}"/>
              </c:ext>
            </c:extLst>
          </c:dPt>
          <c:dLbls>
            <c:dLbl>
              <c:idx val="0"/>
              <c:layout>
                <c:manualLayout>
                  <c:x val="-0.1357394062840741"/>
                  <c:y val="0.202268307785901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C04-4B9A-8B79-2FD81CAEFBCA}"/>
                </c:ext>
              </c:extLst>
            </c:dLbl>
            <c:dLbl>
              <c:idx val="1"/>
              <c:layout>
                <c:manualLayout>
                  <c:x val="-0.18839172400906012"/>
                  <c:y val="-0.2123431070693116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51040964591192"/>
                      <c:h val="0.245067888301555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04-4B9A-8B79-2FD81CAEFBCA}"/>
                </c:ext>
              </c:extLst>
            </c:dLbl>
            <c:dLbl>
              <c:idx val="2"/>
              <c:layout>
                <c:manualLayout>
                  <c:x val="0.10182126911662304"/>
                  <c:y val="-0.1703049851283148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C04-4B9A-8B79-2FD81CAEFBCA}"/>
                </c:ext>
              </c:extLst>
            </c:dLbl>
            <c:dLbl>
              <c:idx val="3"/>
              <c:layout>
                <c:manualLayout>
                  <c:x val="0.17553145032953188"/>
                  <c:y val="-5.03047729102648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C04-4B9A-8B79-2FD81CAEFBCA}"/>
                </c:ext>
              </c:extLst>
            </c:dLbl>
            <c:dLbl>
              <c:idx val="4"/>
              <c:layout>
                <c:manualLayout>
                  <c:x val="0.12463977286691205"/>
                  <c:y val="9.9558561191937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C04-4B9A-8B79-2FD81CAEFBCA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0C04-4B9A-8B79-2FD81CAEFBCA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0C04-4B9A-8B79-2FD81CAEFBCA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0C04-4B9A-8B79-2FD81CAEFB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céréales compo.'!$C$28:$C$35</c:f>
              <c:strCache>
                <c:ptCount val="8"/>
                <c:pt idx="0">
                  <c:v>Orge</c:v>
                </c:pt>
                <c:pt idx="1">
                  <c:v>Maïs</c:v>
                </c:pt>
                <c:pt idx="2">
                  <c:v>Sorgho</c:v>
                </c:pt>
                <c:pt idx="3">
                  <c:v>Blé tendre</c:v>
                </c:pt>
                <c:pt idx="4">
                  <c:v>Blé dur</c:v>
                </c:pt>
                <c:pt idx="5">
                  <c:v>Riz</c:v>
                </c:pt>
                <c:pt idx="6">
                  <c:v>Autres produits de la minoterie</c:v>
                </c:pt>
                <c:pt idx="7">
                  <c:v>Autres céréales</c:v>
                </c:pt>
              </c:strCache>
            </c:strRef>
          </c:cat>
          <c:val>
            <c:numRef>
              <c:f>'Import. TBB céréales compo.'!$M$28:$M$35</c:f>
              <c:numCache>
                <c:formatCode>0%</c:formatCode>
                <c:ptCount val="8"/>
                <c:pt idx="0">
                  <c:v>0.24333430868523279</c:v>
                </c:pt>
                <c:pt idx="1">
                  <c:v>0.23969342863892773</c:v>
                </c:pt>
                <c:pt idx="2">
                  <c:v>0.16638978511500049</c:v>
                </c:pt>
                <c:pt idx="3">
                  <c:v>0.12970313235201886</c:v>
                </c:pt>
                <c:pt idx="4">
                  <c:v>9.4052923246913694E-2</c:v>
                </c:pt>
                <c:pt idx="5">
                  <c:v>5.9596123199766732E-2</c:v>
                </c:pt>
                <c:pt idx="6">
                  <c:v>5.1835884185756687E-2</c:v>
                </c:pt>
                <c:pt idx="7">
                  <c:v>1.5394414506876715E-2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0C04-4B9A-8B79-2FD81CAEFB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6B-4238-8620-8B8D7BB336C3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6B-4238-8620-8B8D7BB336C3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36B-4238-8620-8B8D7BB336C3}"/>
              </c:ext>
            </c:extLst>
          </c:dPt>
          <c:dPt>
            <c:idx val="3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36B-4238-8620-8B8D7BB336C3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36B-4238-8620-8B8D7BB336C3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36B-4238-8620-8B8D7BB336C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36B-4238-8620-8B8D7BB336C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36B-4238-8620-8B8D7BB336C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A36B-4238-8620-8B8D7BB336C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A36B-4238-8620-8B8D7BB336C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A36B-4238-8620-8B8D7BB336C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A36B-4238-8620-8B8D7BB336C3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A36B-4238-8620-8B8D7BB336C3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A36B-4238-8620-8B8D7BB336C3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A36B-4238-8620-8B8D7BB336C3}"/>
              </c:ext>
            </c:extLst>
          </c:dPt>
          <c:dPt>
            <c:idx val="15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A36B-4238-8620-8B8D7BB336C3}"/>
              </c:ext>
            </c:extLst>
          </c:dPt>
          <c:dLbls>
            <c:dLbl>
              <c:idx val="0"/>
              <c:layout>
                <c:manualLayout>
                  <c:x val="-0.23553899343029475"/>
                  <c:y val="-3.77700224440518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797743924494655"/>
                      <c:h val="0.264714585345900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36B-4238-8620-8B8D7BB336C3}"/>
                </c:ext>
              </c:extLst>
            </c:dLbl>
            <c:dLbl>
              <c:idx val="1"/>
              <c:layout>
                <c:manualLayout>
                  <c:x val="0.20793041664213191"/>
                  <c:y val="1.77557978855595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36B-4238-8620-8B8D7BB336C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36B-4238-8620-8B8D7BB336C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36B-4238-8620-8B8D7BB336C3}"/>
                </c:ext>
              </c:extLst>
            </c:dLbl>
            <c:dLbl>
              <c:idx val="4"/>
              <c:layout>
                <c:manualLayout>
                  <c:x val="-0.15421378039855652"/>
                  <c:y val="3.52758897118052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436418543224622"/>
                      <c:h val="0.13696262644723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A36B-4238-8620-8B8D7BB336C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36B-4238-8620-8B8D7BB336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céréales compo.'!$C$59:$C$64</c:f>
              <c:strCache>
                <c:ptCount val="6"/>
                <c:pt idx="0">
                  <c:v>Blé tendre</c:v>
                </c:pt>
                <c:pt idx="1">
                  <c:v>Orge</c:v>
                </c:pt>
                <c:pt idx="2">
                  <c:v>Riz</c:v>
                </c:pt>
                <c:pt idx="3">
                  <c:v>Blé dur</c:v>
                </c:pt>
                <c:pt idx="4">
                  <c:v>Autres produits de la minoterie</c:v>
                </c:pt>
                <c:pt idx="5">
                  <c:v>Autres céréales</c:v>
                </c:pt>
              </c:strCache>
            </c:strRef>
          </c:cat>
          <c:val>
            <c:numRef>
              <c:f>'Import. TBB céréales compo.'!$M$59:$M$64</c:f>
              <c:numCache>
                <c:formatCode>0%</c:formatCode>
                <c:ptCount val="6"/>
                <c:pt idx="0">
                  <c:v>0.54067836980196826</c:v>
                </c:pt>
                <c:pt idx="1">
                  <c:v>0.42324141226160356</c:v>
                </c:pt>
                <c:pt idx="2">
                  <c:v>0</c:v>
                </c:pt>
                <c:pt idx="3">
                  <c:v>0</c:v>
                </c:pt>
                <c:pt idx="4">
                  <c:v>3.6080219587966235E-2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A36B-4238-8620-8B8D7BB336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céréales pays'!$C$7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pays'!$D$7:$M$7</c:f>
              <c:numCache>
                <c:formatCode>0</c:formatCode>
                <c:ptCount val="10"/>
                <c:pt idx="0">
                  <c:v>1919323201</c:v>
                </c:pt>
                <c:pt idx="1">
                  <c:v>1131507497</c:v>
                </c:pt>
                <c:pt idx="2">
                  <c:v>1668896980</c:v>
                </c:pt>
                <c:pt idx="3">
                  <c:v>1134625824</c:v>
                </c:pt>
                <c:pt idx="4">
                  <c:v>721760398</c:v>
                </c:pt>
                <c:pt idx="5">
                  <c:v>743626437</c:v>
                </c:pt>
                <c:pt idx="6">
                  <c:v>1097239744</c:v>
                </c:pt>
                <c:pt idx="7">
                  <c:v>2736817422</c:v>
                </c:pt>
                <c:pt idx="8">
                  <c:v>3469485074</c:v>
                </c:pt>
                <c:pt idx="9">
                  <c:v>2978096216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F9-4DA3-BC17-6E8786DDB330}"/>
            </c:ext>
          </c:extLst>
        </c:ser>
        <c:ser>
          <c:idx val="2"/>
          <c:order val="2"/>
          <c:tx>
            <c:strRef>
              <c:f>'Import. TBB céréales pays'!$C$8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pays'!$D$8:$M$8</c:f>
              <c:numCache>
                <c:formatCode>0</c:formatCode>
                <c:ptCount val="10"/>
                <c:pt idx="0">
                  <c:v>2528093721</c:v>
                </c:pt>
                <c:pt idx="1">
                  <c:v>1390326837</c:v>
                </c:pt>
                <c:pt idx="2">
                  <c:v>1372993217</c:v>
                </c:pt>
                <c:pt idx="3">
                  <c:v>773070501</c:v>
                </c:pt>
                <c:pt idx="4">
                  <c:v>269365814</c:v>
                </c:pt>
                <c:pt idx="5">
                  <c:v>2112023938</c:v>
                </c:pt>
                <c:pt idx="6">
                  <c:v>7249040355</c:v>
                </c:pt>
                <c:pt idx="7">
                  <c:v>7578557582</c:v>
                </c:pt>
                <c:pt idx="8">
                  <c:v>3528043157</c:v>
                </c:pt>
                <c:pt idx="9">
                  <c:v>2699061609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F9-4DA3-BC17-6E8786DDB330}"/>
            </c:ext>
          </c:extLst>
        </c:ser>
        <c:ser>
          <c:idx val="3"/>
          <c:order val="3"/>
          <c:tx>
            <c:strRef>
              <c:f>'Import. TBB céréales pays'!$C$9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pays'!$D$9:$M$9</c:f>
              <c:numCache>
                <c:formatCode>0</c:formatCode>
                <c:ptCount val="10"/>
                <c:pt idx="0">
                  <c:v>0</c:v>
                </c:pt>
                <c:pt idx="1">
                  <c:v>140</c:v>
                </c:pt>
                <c:pt idx="2">
                  <c:v>0</c:v>
                </c:pt>
                <c:pt idx="3">
                  <c:v>14410</c:v>
                </c:pt>
                <c:pt idx="4">
                  <c:v>28607</c:v>
                </c:pt>
                <c:pt idx="5">
                  <c:v>38036</c:v>
                </c:pt>
                <c:pt idx="6">
                  <c:v>3709</c:v>
                </c:pt>
                <c:pt idx="7">
                  <c:v>4543</c:v>
                </c:pt>
                <c:pt idx="8">
                  <c:v>3754203767</c:v>
                </c:pt>
                <c:pt idx="9">
                  <c:v>1741120635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F9-4DA3-BC17-6E8786DDB330}"/>
            </c:ext>
          </c:extLst>
        </c:ser>
        <c:ser>
          <c:idx val="4"/>
          <c:order val="4"/>
          <c:tx>
            <c:strRef>
              <c:f>'Import. TBB céréales pays'!$C$10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pays'!$D$10:$M$10</c:f>
              <c:numCache>
                <c:formatCode>0</c:formatCode>
                <c:ptCount val="10"/>
                <c:pt idx="0">
                  <c:v>949069756</c:v>
                </c:pt>
                <c:pt idx="1">
                  <c:v>506183374</c:v>
                </c:pt>
                <c:pt idx="2">
                  <c:v>468421404</c:v>
                </c:pt>
                <c:pt idx="3">
                  <c:v>649207040</c:v>
                </c:pt>
                <c:pt idx="4">
                  <c:v>1016190086</c:v>
                </c:pt>
                <c:pt idx="5">
                  <c:v>1652183385</c:v>
                </c:pt>
                <c:pt idx="6">
                  <c:v>2758824922</c:v>
                </c:pt>
                <c:pt idx="7">
                  <c:v>1565978321</c:v>
                </c:pt>
                <c:pt idx="8">
                  <c:v>1753420768</c:v>
                </c:pt>
                <c:pt idx="9">
                  <c:v>1369641216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F9-4DA3-BC17-6E8786DDB330}"/>
            </c:ext>
          </c:extLst>
        </c:ser>
        <c:ser>
          <c:idx val="5"/>
          <c:order val="5"/>
          <c:tx>
            <c:strRef>
              <c:f>'Import. TBB céréales pays'!$C$11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pays'!$D$11:$M$11</c:f>
              <c:numCache>
                <c:formatCode>0</c:formatCode>
                <c:ptCount val="10"/>
                <c:pt idx="0">
                  <c:v>557483765</c:v>
                </c:pt>
                <c:pt idx="1">
                  <c:v>400831159</c:v>
                </c:pt>
                <c:pt idx="2">
                  <c:v>433212253</c:v>
                </c:pt>
                <c:pt idx="3">
                  <c:v>730386908</c:v>
                </c:pt>
                <c:pt idx="4">
                  <c:v>805506621</c:v>
                </c:pt>
                <c:pt idx="5">
                  <c:v>996300399</c:v>
                </c:pt>
                <c:pt idx="6">
                  <c:v>1528189004</c:v>
                </c:pt>
                <c:pt idx="7">
                  <c:v>1372824241</c:v>
                </c:pt>
                <c:pt idx="8">
                  <c:v>1721932748</c:v>
                </c:pt>
                <c:pt idx="9">
                  <c:v>1338277057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6F9-4DA3-BC17-6E8786DDB330}"/>
            </c:ext>
          </c:extLst>
        </c:ser>
        <c:ser>
          <c:idx val="6"/>
          <c:order val="6"/>
          <c:tx>
            <c:strRef>
              <c:f>'Import. TBB céréales pays'!$C$12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pays'!$D$12:$M$12</c:f>
              <c:numCache>
                <c:formatCode>0</c:formatCode>
                <c:ptCount val="10"/>
                <c:pt idx="0">
                  <c:v>994631084</c:v>
                </c:pt>
                <c:pt idx="1">
                  <c:v>135785854</c:v>
                </c:pt>
                <c:pt idx="2">
                  <c:v>48675576</c:v>
                </c:pt>
                <c:pt idx="3">
                  <c:v>125204254</c:v>
                </c:pt>
                <c:pt idx="4">
                  <c:v>381800183</c:v>
                </c:pt>
                <c:pt idx="5">
                  <c:v>909692213</c:v>
                </c:pt>
                <c:pt idx="6">
                  <c:v>1293790730</c:v>
                </c:pt>
                <c:pt idx="7">
                  <c:v>917515574</c:v>
                </c:pt>
                <c:pt idx="8">
                  <c:v>1470461457</c:v>
                </c:pt>
                <c:pt idx="9">
                  <c:v>1210992408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6F9-4DA3-BC17-6E8786DDB330}"/>
            </c:ext>
          </c:extLst>
        </c:ser>
        <c:ser>
          <c:idx val="7"/>
          <c:order val="7"/>
          <c:tx>
            <c:strRef>
              <c:f>'Import. TBB céréales pays'!$C$13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pays'!$D$13:$M$13</c:f>
              <c:numCache>
                <c:formatCode>0</c:formatCode>
                <c:ptCount val="10"/>
                <c:pt idx="0">
                  <c:v>32317358</c:v>
                </c:pt>
                <c:pt idx="1">
                  <c:v>6809100</c:v>
                </c:pt>
                <c:pt idx="2">
                  <c:v>249</c:v>
                </c:pt>
                <c:pt idx="3">
                  <c:v>251354</c:v>
                </c:pt>
                <c:pt idx="4">
                  <c:v>44274875</c:v>
                </c:pt>
                <c:pt idx="5">
                  <c:v>165393659</c:v>
                </c:pt>
                <c:pt idx="6">
                  <c:v>915262384</c:v>
                </c:pt>
                <c:pt idx="7">
                  <c:v>1459798710</c:v>
                </c:pt>
                <c:pt idx="8">
                  <c:v>971231209</c:v>
                </c:pt>
                <c:pt idx="9">
                  <c:v>672771910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6F9-4DA3-BC17-6E8786DDB330}"/>
            </c:ext>
          </c:extLst>
        </c:ser>
        <c:ser>
          <c:idx val="8"/>
          <c:order val="8"/>
          <c:tx>
            <c:strRef>
              <c:f>'Import. TBB céréales pays'!$C$14</c:f>
              <c:strCache>
                <c:ptCount val="1"/>
                <c:pt idx="0">
                  <c:v>Kazakhstan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pays'!$D$14:$M$14</c:f>
              <c:numCache>
                <c:formatCode>0</c:formatCode>
                <c:ptCount val="10"/>
                <c:pt idx="0">
                  <c:v>25998588</c:v>
                </c:pt>
                <c:pt idx="1">
                  <c:v>51025392</c:v>
                </c:pt>
                <c:pt idx="2">
                  <c:v>54282217</c:v>
                </c:pt>
                <c:pt idx="3">
                  <c:v>95153108</c:v>
                </c:pt>
                <c:pt idx="4">
                  <c:v>105511479</c:v>
                </c:pt>
                <c:pt idx="5">
                  <c:v>91410304</c:v>
                </c:pt>
                <c:pt idx="6">
                  <c:v>69294527</c:v>
                </c:pt>
                <c:pt idx="7">
                  <c:v>126686515</c:v>
                </c:pt>
                <c:pt idx="8">
                  <c:v>427021998</c:v>
                </c:pt>
                <c:pt idx="9">
                  <c:v>544605952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6F9-4DA3-BC17-6E8786DDB330}"/>
            </c:ext>
          </c:extLst>
        </c:ser>
        <c:ser>
          <c:idx val="9"/>
          <c:order val="9"/>
          <c:tx>
            <c:strRef>
              <c:f>'Import. TBB céréales pays'!$C$15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pays'!$D$15:$M$15</c:f>
              <c:numCache>
                <c:formatCode>0</c:formatCode>
                <c:ptCount val="10"/>
                <c:pt idx="0">
                  <c:v>21306482</c:v>
                </c:pt>
                <c:pt idx="1">
                  <c:v>14342833</c:v>
                </c:pt>
                <c:pt idx="2">
                  <c:v>16065803</c:v>
                </c:pt>
                <c:pt idx="3">
                  <c:v>44820110</c:v>
                </c:pt>
                <c:pt idx="4">
                  <c:v>54778275</c:v>
                </c:pt>
                <c:pt idx="5">
                  <c:v>53483723</c:v>
                </c:pt>
                <c:pt idx="6">
                  <c:v>76162653</c:v>
                </c:pt>
                <c:pt idx="7">
                  <c:v>95659400</c:v>
                </c:pt>
                <c:pt idx="8">
                  <c:v>354898627</c:v>
                </c:pt>
                <c:pt idx="9">
                  <c:v>437259016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6F9-4DA3-BC17-6E8786DDB330}"/>
            </c:ext>
          </c:extLst>
        </c:ser>
        <c:ser>
          <c:idx val="10"/>
          <c:order val="10"/>
          <c:tx>
            <c:strRef>
              <c:f>'Import. TBB céréales pays'!$C$16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pays'!$D$16:$M$16</c:f>
              <c:numCache>
                <c:formatCode>0</c:formatCode>
                <c:ptCount val="10"/>
                <c:pt idx="0">
                  <c:v>675237915</c:v>
                </c:pt>
                <c:pt idx="1">
                  <c:v>675687533</c:v>
                </c:pt>
                <c:pt idx="2">
                  <c:v>933238996</c:v>
                </c:pt>
                <c:pt idx="3">
                  <c:v>662050651</c:v>
                </c:pt>
                <c:pt idx="4">
                  <c:v>259268851</c:v>
                </c:pt>
                <c:pt idx="5">
                  <c:v>453615819</c:v>
                </c:pt>
                <c:pt idx="6">
                  <c:v>595317825</c:v>
                </c:pt>
                <c:pt idx="7">
                  <c:v>576178101</c:v>
                </c:pt>
                <c:pt idx="8">
                  <c:v>648748662</c:v>
                </c:pt>
                <c:pt idx="9">
                  <c:v>317205443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6F9-4DA3-BC17-6E8786DDB330}"/>
            </c:ext>
          </c:extLst>
        </c:ser>
        <c:ser>
          <c:idx val="11"/>
          <c:order val="11"/>
          <c:tx>
            <c:strRef>
              <c:f>'Import. TBB céréales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pays'!$D$17:$M$17</c:f>
              <c:numCache>
                <c:formatCode>0</c:formatCode>
                <c:ptCount val="10"/>
                <c:pt idx="0">
                  <c:v>836090168</c:v>
                </c:pt>
                <c:pt idx="1">
                  <c:v>897948083</c:v>
                </c:pt>
                <c:pt idx="2">
                  <c:v>853174769</c:v>
                </c:pt>
                <c:pt idx="3">
                  <c:v>905403431</c:v>
                </c:pt>
                <c:pt idx="4">
                  <c:v>1167656380</c:v>
                </c:pt>
                <c:pt idx="5">
                  <c:v>1242440588</c:v>
                </c:pt>
                <c:pt idx="6">
                  <c:v>1717352133</c:v>
                </c:pt>
                <c:pt idx="7">
                  <c:v>2629177084</c:v>
                </c:pt>
                <c:pt idx="8">
                  <c:v>1657565472</c:v>
                </c:pt>
                <c:pt idx="9">
                  <c:v>1078151948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6F9-4DA3-BC17-6E8786DDB3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6778672"/>
        <c:axId val="7403394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céréales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céréales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céréales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8539552038</c:v>
                      </c:pt>
                      <c:pt idx="1">
                        <c:v>5210447802</c:v>
                      </c:pt>
                      <c:pt idx="2">
                        <c:v>5848961464</c:v>
                      </c:pt>
                      <c:pt idx="3">
                        <c:v>5120187591</c:v>
                      </c:pt>
                      <c:pt idx="4">
                        <c:v>4826141569</c:v>
                      </c:pt>
                      <c:pt idx="5">
                        <c:v>8420208501</c:v>
                      </c:pt>
                      <c:pt idx="6">
                        <c:v>17300477986</c:v>
                      </c:pt>
                      <c:pt idx="7">
                        <c:v>19059197493</c:v>
                      </c:pt>
                      <c:pt idx="8">
                        <c:v>19757012939</c:v>
                      </c:pt>
                      <c:pt idx="9">
                        <c:v>14387183410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6F9-4DA3-BC17-6E8786DDB330}"/>
                  </c:ext>
                </c:extLst>
              </c15:ser>
            </c15:filteredBarSeries>
          </c:ext>
        </c:extLst>
      </c:barChart>
      <c:catAx>
        <c:axId val="60677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40339400"/>
        <c:crosses val="autoZero"/>
        <c:auto val="1"/>
        <c:lblAlgn val="ctr"/>
        <c:lblOffset val="100"/>
        <c:noMultiLvlLbl val="0"/>
      </c:catAx>
      <c:valAx>
        <c:axId val="740339400"/>
        <c:scaling>
          <c:orientation val="minMax"/>
          <c:max val="2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6778672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07574929129619"/>
          <c:y val="3.1262141204703317E-2"/>
          <c:w val="0.87142136121602642"/>
          <c:h val="0.60611297358786975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'Import. TBB céréales pays'!$C$36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pays'!$D$36:$M$36</c:f>
              <c:numCache>
                <c:formatCode>0%</c:formatCode>
                <c:ptCount val="10"/>
                <c:pt idx="0">
                  <c:v>0.22475689502906451</c:v>
                </c:pt>
                <c:pt idx="1">
                  <c:v>0.21716127672667163</c:v>
                </c:pt>
                <c:pt idx="2">
                  <c:v>0.28533218935907834</c:v>
                </c:pt>
                <c:pt idx="3">
                  <c:v>0.221598487132461</c:v>
                </c:pt>
                <c:pt idx="4">
                  <c:v>0.14955226399410249</c:v>
                </c:pt>
                <c:pt idx="5">
                  <c:v>8.8314492083145624E-2</c:v>
                </c:pt>
                <c:pt idx="6">
                  <c:v>6.3422510342657307E-2</c:v>
                </c:pt>
                <c:pt idx="7">
                  <c:v>0.14359562741323026</c:v>
                </c:pt>
                <c:pt idx="8">
                  <c:v>0.17560777455134916</c:v>
                </c:pt>
                <c:pt idx="9">
                  <c:v>0.20699647256390957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4F-49DA-BA4A-5A651AEF813B}"/>
            </c:ext>
          </c:extLst>
        </c:ser>
        <c:ser>
          <c:idx val="2"/>
          <c:order val="2"/>
          <c:tx>
            <c:strRef>
              <c:f>'Import. TBB céréales pays'!$C$37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pays'!$D$37:$M$37</c:f>
              <c:numCache>
                <c:formatCode>0%</c:formatCode>
                <c:ptCount val="10"/>
                <c:pt idx="0">
                  <c:v>0.29604523864369947</c:v>
                </c:pt>
                <c:pt idx="1">
                  <c:v>0.26683442380256284</c:v>
                </c:pt>
                <c:pt idx="2">
                  <c:v>0.23474136826694605</c:v>
                </c:pt>
                <c:pt idx="3">
                  <c:v>0.15098480031451644</c:v>
                </c:pt>
                <c:pt idx="4">
                  <c:v>5.581390644033965E-2</c:v>
                </c:pt>
                <c:pt idx="5">
                  <c:v>0.25082798576177445</c:v>
                </c:pt>
                <c:pt idx="6">
                  <c:v>0.41900809682056839</c:v>
                </c:pt>
                <c:pt idx="7">
                  <c:v>0.39763256479101117</c:v>
                </c:pt>
                <c:pt idx="8">
                  <c:v>0.17857168833633266</c:v>
                </c:pt>
                <c:pt idx="9">
                  <c:v>0.18760180725325165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4F-49DA-BA4A-5A651AEF813B}"/>
            </c:ext>
          </c:extLst>
        </c:ser>
        <c:ser>
          <c:idx val="3"/>
          <c:order val="3"/>
          <c:tx>
            <c:strRef>
              <c:f>'Import. TBB céréales pays'!$C$38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pays'!$D$38:$M$38</c:f>
              <c:numCache>
                <c:formatCode>0%</c:formatCode>
                <c:ptCount val="10"/>
                <c:pt idx="0">
                  <c:v>0</c:v>
                </c:pt>
                <c:pt idx="1">
                  <c:v>2.6869091740303361E-8</c:v>
                </c:pt>
                <c:pt idx="2">
                  <c:v>0</c:v>
                </c:pt>
                <c:pt idx="3">
                  <c:v>2.8143500104037495E-6</c:v>
                </c:pt>
                <c:pt idx="4">
                  <c:v>5.9275095002916603E-6</c:v>
                </c:pt>
                <c:pt idx="5">
                  <c:v>4.517227809202441E-6</c:v>
                </c:pt>
                <c:pt idx="6">
                  <c:v>2.1438714022823068E-7</c:v>
                </c:pt>
                <c:pt idx="7">
                  <c:v>2.3836260690769054E-7</c:v>
                </c:pt>
                <c:pt idx="8">
                  <c:v>0.19001879376154412</c:v>
                </c:pt>
                <c:pt idx="9">
                  <c:v>0.12101886695833816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4F-49DA-BA4A-5A651AEF813B}"/>
            </c:ext>
          </c:extLst>
        </c:ser>
        <c:ser>
          <c:idx val="4"/>
          <c:order val="4"/>
          <c:tx>
            <c:strRef>
              <c:f>'Import. TBB céréales pays'!$C$39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pays'!$D$39:$M$39</c:f>
              <c:numCache>
                <c:formatCode>0%</c:formatCode>
                <c:ptCount val="10"/>
                <c:pt idx="0">
                  <c:v>0.11113811963165648</c:v>
                </c:pt>
                <c:pt idx="1">
                  <c:v>9.7147767953016329E-2</c:v>
                </c:pt>
                <c:pt idx="2">
                  <c:v>8.0086252385676515E-2</c:v>
                </c:pt>
                <c:pt idx="3">
                  <c:v>0.12679360442596721</c:v>
                </c:pt>
                <c:pt idx="4">
                  <c:v>0.21055952699923794</c:v>
                </c:pt>
                <c:pt idx="5">
                  <c:v>0.19621644580461203</c:v>
                </c:pt>
                <c:pt idx="6">
                  <c:v>0.15946524276569199</c:v>
                </c:pt>
                <c:pt idx="7">
                  <c:v>8.2163917005170201E-2</c:v>
                </c:pt>
                <c:pt idx="8">
                  <c:v>8.8749284793896044E-2</c:v>
                </c:pt>
                <c:pt idx="9">
                  <c:v>9.5198704080467406E-2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4F-49DA-BA4A-5A651AEF813B}"/>
            </c:ext>
          </c:extLst>
        </c:ser>
        <c:ser>
          <c:idx val="5"/>
          <c:order val="5"/>
          <c:tx>
            <c:strRef>
              <c:f>'Import. TBB céréales pays'!$C$40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pays'!$D$40:$M$40</c:f>
              <c:numCache>
                <c:formatCode>0%</c:formatCode>
                <c:ptCount val="10"/>
                <c:pt idx="0">
                  <c:v>6.5282553759174133E-2</c:v>
                </c:pt>
                <c:pt idx="1">
                  <c:v>7.6928351311022311E-2</c:v>
                </c:pt>
                <c:pt idx="2">
                  <c:v>7.4066525427872093E-2</c:v>
                </c:pt>
                <c:pt idx="3">
                  <c:v>0.14264846649053176</c:v>
                </c:pt>
                <c:pt idx="4">
                  <c:v>0.16690488861206468</c:v>
                </c:pt>
                <c:pt idx="5">
                  <c:v>0.11832253309186791</c:v>
                </c:pt>
                <c:pt idx="6">
                  <c:v>8.8332183956804575E-2</c:v>
                </c:pt>
                <c:pt idx="7">
                  <c:v>7.2029488204013128E-2</c:v>
                </c:pt>
                <c:pt idx="8">
                  <c:v>8.7155520589903279E-2</c:v>
                </c:pt>
                <c:pt idx="9">
                  <c:v>9.3018697187790975E-2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64F-49DA-BA4A-5A651AEF813B}"/>
            </c:ext>
          </c:extLst>
        </c:ser>
        <c:ser>
          <c:idx val="6"/>
          <c:order val="6"/>
          <c:tx>
            <c:strRef>
              <c:f>'Import. TBB céréales pays'!$C$41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pays'!$D$41:$M$41</c:f>
              <c:numCache>
                <c:formatCode>0%</c:formatCode>
                <c:ptCount val="10"/>
                <c:pt idx="0">
                  <c:v>0.11647344961117502</c:v>
                </c:pt>
                <c:pt idx="1">
                  <c:v>2.6060304058295986E-2</c:v>
                </c:pt>
                <c:pt idx="2">
                  <c:v>8.3220886818275684E-3</c:v>
                </c:pt>
                <c:pt idx="3">
                  <c:v>2.4453059926960008E-2</c:v>
                </c:pt>
                <c:pt idx="4">
                  <c:v>7.9110854404362371E-2</c:v>
                </c:pt>
                <c:pt idx="5">
                  <c:v>0.10803677995526634</c:v>
                </c:pt>
                <c:pt idx="6">
                  <c:v>7.4783525116876498E-2</c:v>
                </c:pt>
                <c:pt idx="7">
                  <c:v>4.8140304665869701E-2</c:v>
                </c:pt>
                <c:pt idx="8">
                  <c:v>7.4427316595887569E-2</c:v>
                </c:pt>
                <c:pt idx="9">
                  <c:v>8.4171611182650513E-2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64F-49DA-BA4A-5A651AEF813B}"/>
            </c:ext>
          </c:extLst>
        </c:ser>
        <c:ser>
          <c:idx val="7"/>
          <c:order val="7"/>
          <c:tx>
            <c:strRef>
              <c:f>'Import. TBB céréales pays'!$C$42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pays'!$D$42:$M$42</c:f>
              <c:numCache>
                <c:formatCode>0%</c:formatCode>
                <c:ptCount val="10"/>
                <c:pt idx="0">
                  <c:v>3.784432468610949E-3</c:v>
                </c:pt>
                <c:pt idx="1">
                  <c:v>1.3068166612064259E-3</c:v>
                </c:pt>
                <c:pt idx="2">
                  <c:v>4.257166020541933E-8</c:v>
                </c:pt>
                <c:pt idx="3">
                  <c:v>4.9090779494449971E-5</c:v>
                </c:pt>
                <c:pt idx="4">
                  <c:v>9.1739693846515091E-3</c:v>
                </c:pt>
                <c:pt idx="5">
                  <c:v>1.964246597698353E-2</c:v>
                </c:pt>
                <c:pt idx="6">
                  <c:v>5.290387842120052E-2</c:v>
                </c:pt>
                <c:pt idx="7">
                  <c:v>7.6592873888638294E-2</c:v>
                </c:pt>
                <c:pt idx="8">
                  <c:v>4.915880816592505E-2</c:v>
                </c:pt>
                <c:pt idx="9">
                  <c:v>4.6761891527175574E-2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4F-49DA-BA4A-5A651AEF813B}"/>
            </c:ext>
          </c:extLst>
        </c:ser>
        <c:ser>
          <c:idx val="8"/>
          <c:order val="8"/>
          <c:tx>
            <c:strRef>
              <c:f>'Import. TBB céréales pays'!$C$43</c:f>
              <c:strCache>
                <c:ptCount val="1"/>
                <c:pt idx="0">
                  <c:v>Kazakhstan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pays'!$D$43:$M$43</c:f>
              <c:numCache>
                <c:formatCode>0%</c:formatCode>
                <c:ptCount val="10"/>
                <c:pt idx="0">
                  <c:v>3.0444908449892157E-3</c:v>
                </c:pt>
                <c:pt idx="1">
                  <c:v>9.7928995623781517E-3</c:v>
                </c:pt>
                <c:pt idx="2">
                  <c:v>9.280659025384887E-3</c:v>
                </c:pt>
                <c:pt idx="3">
                  <c:v>1.8583910512820895E-2</c:v>
                </c:pt>
                <c:pt idx="4">
                  <c:v>2.1862491493771594E-2</c:v>
                </c:pt>
                <c:pt idx="5">
                  <c:v>1.0856061817132431E-2</c:v>
                </c:pt>
                <c:pt idx="6">
                  <c:v>4.0053533235367804E-3</c:v>
                </c:pt>
                <c:pt idx="7">
                  <c:v>6.647001535428184E-3</c:v>
                </c:pt>
                <c:pt idx="8">
                  <c:v>2.1613692278201934E-2</c:v>
                </c:pt>
                <c:pt idx="9">
                  <c:v>3.7853548987320511E-2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64F-49DA-BA4A-5A651AEF813B}"/>
            </c:ext>
          </c:extLst>
        </c:ser>
        <c:ser>
          <c:idx val="9"/>
          <c:order val="9"/>
          <c:tx>
            <c:strRef>
              <c:f>'Import. TBB céréales pays'!$C$44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pays'!$D$44:$M$44</c:f>
              <c:numCache>
                <c:formatCode>0%</c:formatCode>
                <c:ptCount val="10"/>
                <c:pt idx="0">
                  <c:v>2.4950350914414087E-3</c:v>
                </c:pt>
                <c:pt idx="1">
                  <c:v>2.7527063978060747E-3</c:v>
                </c:pt>
                <c:pt idx="2">
                  <c:v>2.7467787399325563E-3</c:v>
                </c:pt>
                <c:pt idx="3">
                  <c:v>8.7536070121302708E-3</c:v>
                </c:pt>
                <c:pt idx="4">
                  <c:v>1.1350324936976585E-2</c:v>
                </c:pt>
                <c:pt idx="5">
                  <c:v>6.3518288167862076E-3</c:v>
                </c:pt>
                <c:pt idx="6">
                  <c:v>4.4023438578768065E-3</c:v>
                </c:pt>
                <c:pt idx="7">
                  <c:v>5.0190675675160761E-3</c:v>
                </c:pt>
                <c:pt idx="8">
                  <c:v>1.7963172271828413E-2</c:v>
                </c:pt>
                <c:pt idx="9">
                  <c:v>3.0392259800905673E-2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64F-49DA-BA4A-5A651AEF813B}"/>
            </c:ext>
          </c:extLst>
        </c:ser>
        <c:ser>
          <c:idx val="10"/>
          <c:order val="10"/>
          <c:tx>
            <c:strRef>
              <c:f>'Import. TBB céréales pays'!$C$45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pays'!$D$45:$M$45</c:f>
              <c:numCache>
                <c:formatCode>0%</c:formatCode>
                <c:ptCount val="10"/>
                <c:pt idx="0">
                  <c:v>7.9071819223686543E-2</c:v>
                </c:pt>
                <c:pt idx="1">
                  <c:v>0.1296793593711161</c:v>
                </c:pt>
                <c:pt idx="2">
                  <c:v>0.15955635914923169</c:v>
                </c:pt>
                <c:pt idx="3">
                  <c:v>0.1293020302935225</c:v>
                </c:pt>
                <c:pt idx="4">
                  <c:v>5.3721766610696789E-2</c:v>
                </c:pt>
                <c:pt idx="5">
                  <c:v>5.3872278690738802E-2</c:v>
                </c:pt>
                <c:pt idx="6">
                  <c:v>3.4410484235276435E-2</c:v>
                </c:pt>
                <c:pt idx="7">
                  <c:v>3.023097384932481E-2</c:v>
                </c:pt>
                <c:pt idx="8">
                  <c:v>3.2836373798155565E-2</c:v>
                </c:pt>
                <c:pt idx="9">
                  <c:v>2.2047779190715135E-2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64F-49DA-BA4A-5A651AEF813B}"/>
            </c:ext>
          </c:extLst>
        </c:ser>
        <c:ser>
          <c:idx val="11"/>
          <c:order val="11"/>
          <c:tx>
            <c:strRef>
              <c:f>'Import. TBB céréales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pays'!$D$46:$M$46</c:f>
              <c:numCache>
                <c:formatCode>0%</c:formatCode>
                <c:ptCount val="10"/>
                <c:pt idx="0">
                  <c:v>9.7907965696502258E-2</c:v>
                </c:pt>
                <c:pt idx="1">
                  <c:v>0.1723360672868324</c:v>
                </c:pt>
                <c:pt idx="2">
                  <c:v>0.14586773639239009</c:v>
                </c:pt>
                <c:pt idx="3">
                  <c:v>0.17683012876158505</c:v>
                </c:pt>
                <c:pt idx="4">
                  <c:v>0.24194407961429612</c:v>
                </c:pt>
                <c:pt idx="5">
                  <c:v>0.14755461077388349</c:v>
                </c:pt>
                <c:pt idx="6">
                  <c:v>9.9266166772370476E-2</c:v>
                </c:pt>
                <c:pt idx="7">
                  <c:v>0.1379479427171913</c:v>
                </c:pt>
                <c:pt idx="8">
                  <c:v>8.3897574856976201E-2</c:v>
                </c:pt>
                <c:pt idx="9">
                  <c:v>7.4938361267474801E-2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64F-49DA-BA4A-5A651AEF81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40339792"/>
        <c:axId val="7403366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céréales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céréales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céréales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0.90209203430349783</c:v>
                      </c:pt>
                      <c:pt idx="1">
                        <c:v>0.82766393271316763</c:v>
                      </c:pt>
                      <c:pt idx="2">
                        <c:v>0.85413226360760997</c:v>
                      </c:pt>
                      <c:pt idx="3">
                        <c:v>0.82316987123841501</c:v>
                      </c:pt>
                      <c:pt idx="4">
                        <c:v>0.75805592038570402</c:v>
                      </c:pt>
                      <c:pt idx="5">
                        <c:v>0.85244538922611646</c:v>
                      </c:pt>
                      <c:pt idx="6">
                        <c:v>0.90073383322762957</c:v>
                      </c:pt>
                      <c:pt idx="7">
                        <c:v>0.86205205728280876</c:v>
                      </c:pt>
                      <c:pt idx="8">
                        <c:v>0.91610242514302387</c:v>
                      </c:pt>
                      <c:pt idx="9">
                        <c:v>0.92506163873252512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64F-49DA-BA4A-5A651AEF813B}"/>
                  </c:ext>
                </c:extLst>
              </c15:ser>
            </c15:filteredBarSeries>
          </c:ext>
        </c:extLst>
      </c:barChart>
      <c:catAx>
        <c:axId val="740339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40336656"/>
        <c:crosses val="autoZero"/>
        <c:auto val="1"/>
        <c:lblAlgn val="ctr"/>
        <c:lblOffset val="100"/>
        <c:noMultiLvlLbl val="0"/>
      </c:catAx>
      <c:valAx>
        <c:axId val="7403366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40339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100199 - blé t.'!$C$7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t.'!$D$7:$M$7</c:f>
              <c:numCache>
                <c:formatCode>0</c:formatCode>
                <c:ptCount val="10"/>
                <c:pt idx="0">
                  <c:v>2998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480513</c:v>
                </c:pt>
                <c:pt idx="5">
                  <c:v>2383499</c:v>
                </c:pt>
                <c:pt idx="6">
                  <c:v>1415805</c:v>
                </c:pt>
                <c:pt idx="7">
                  <c:v>1697860</c:v>
                </c:pt>
                <c:pt idx="8">
                  <c:v>814775</c:v>
                </c:pt>
                <c:pt idx="9">
                  <c:v>2290578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E5-49DD-9519-E52E2B24ECC9}"/>
            </c:ext>
          </c:extLst>
        </c:ser>
        <c:ser>
          <c:idx val="3"/>
          <c:order val="3"/>
          <c:tx>
            <c:strRef>
              <c:f>'Import. 100199 - blé t.'!$C$8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t.'!$D$8:$M$8</c:f>
              <c:numCache>
                <c:formatCode>0</c:formatCode>
                <c:ptCount val="10"/>
                <c:pt idx="0">
                  <c:v>977236</c:v>
                </c:pt>
                <c:pt idx="1">
                  <c:v>1001773</c:v>
                </c:pt>
                <c:pt idx="2">
                  <c:v>1705758</c:v>
                </c:pt>
                <c:pt idx="3">
                  <c:v>362725</c:v>
                </c:pt>
                <c:pt idx="4">
                  <c:v>70502</c:v>
                </c:pt>
                <c:pt idx="5">
                  <c:v>832501</c:v>
                </c:pt>
                <c:pt idx="6">
                  <c:v>1324672</c:v>
                </c:pt>
                <c:pt idx="7">
                  <c:v>5044708</c:v>
                </c:pt>
                <c:pt idx="8">
                  <c:v>5917849</c:v>
                </c:pt>
                <c:pt idx="9">
                  <c:v>1988308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E5-49DD-9519-E52E2B24ECC9}"/>
            </c:ext>
          </c:extLst>
        </c:ser>
        <c:ser>
          <c:idx val="4"/>
          <c:order val="4"/>
          <c:tx>
            <c:strRef>
              <c:f>'Import. 100199 - blé t.'!$C$9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t.'!$D$9:$M$9</c:f>
              <c:numCache>
                <c:formatCode>0</c:formatCode>
                <c:ptCount val="10"/>
                <c:pt idx="0">
                  <c:v>187563</c:v>
                </c:pt>
                <c:pt idx="1">
                  <c:v>112373</c:v>
                </c:pt>
                <c:pt idx="2">
                  <c:v>516387</c:v>
                </c:pt>
                <c:pt idx="3">
                  <c:v>35608</c:v>
                </c:pt>
                <c:pt idx="4">
                  <c:v>202463</c:v>
                </c:pt>
                <c:pt idx="5">
                  <c:v>174926</c:v>
                </c:pt>
                <c:pt idx="6">
                  <c:v>1734840</c:v>
                </c:pt>
                <c:pt idx="7">
                  <c:v>494181</c:v>
                </c:pt>
                <c:pt idx="8">
                  <c:v>856955</c:v>
                </c:pt>
                <c:pt idx="9">
                  <c:v>1467498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E5-49DD-9519-E52E2B24ECC9}"/>
            </c:ext>
          </c:extLst>
        </c:ser>
        <c:ser>
          <c:idx val="5"/>
          <c:order val="5"/>
          <c:tx>
            <c:strRef>
              <c:f>'Import. 100199 - blé t.'!$C$10</c:f>
              <c:strCache>
                <c:ptCount val="1"/>
                <c:pt idx="0">
                  <c:v>Kazakhstan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t.'!$D$10:$M$10</c:f>
              <c:numCache>
                <c:formatCode>0</c:formatCode>
                <c:ptCount val="10"/>
                <c:pt idx="0">
                  <c:v>91702</c:v>
                </c:pt>
                <c:pt idx="1">
                  <c:v>238630</c:v>
                </c:pt>
                <c:pt idx="2">
                  <c:v>223204</c:v>
                </c:pt>
                <c:pt idx="3">
                  <c:v>466201</c:v>
                </c:pt>
                <c:pt idx="4">
                  <c:v>322172</c:v>
                </c:pt>
                <c:pt idx="5">
                  <c:v>189959</c:v>
                </c:pt>
                <c:pt idx="6">
                  <c:v>178689</c:v>
                </c:pt>
                <c:pt idx="7">
                  <c:v>31092</c:v>
                </c:pt>
                <c:pt idx="8">
                  <c:v>512063</c:v>
                </c:pt>
                <c:pt idx="9">
                  <c:v>584850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E5-49DD-9519-E52E2B24ECC9}"/>
            </c:ext>
          </c:extLst>
        </c:ser>
        <c:ser>
          <c:idx val="6"/>
          <c:order val="6"/>
          <c:tx>
            <c:strRef>
              <c:f>'Import. 100199 - blé t.'!$C$11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t.'!$D$11:$M$11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17966</c:v>
                </c:pt>
                <c:pt idx="3">
                  <c:v>50558</c:v>
                </c:pt>
                <c:pt idx="4">
                  <c:v>26096</c:v>
                </c:pt>
                <c:pt idx="5">
                  <c:v>29151</c:v>
                </c:pt>
                <c:pt idx="6">
                  <c:v>47750</c:v>
                </c:pt>
                <c:pt idx="7">
                  <c:v>8994</c:v>
                </c:pt>
                <c:pt idx="8">
                  <c:v>94600</c:v>
                </c:pt>
                <c:pt idx="9">
                  <c:v>309322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E5-49DD-9519-E52E2B24ECC9}"/>
            </c:ext>
          </c:extLst>
        </c:ser>
        <c:ser>
          <c:idx val="7"/>
          <c:order val="7"/>
          <c:tx>
            <c:strRef>
              <c:f>'Import. 100199 - blé t.'!$C$12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t.'!$D$12:$M$12</c:f>
              <c:numCache>
                <c:formatCode>0</c:formatCode>
                <c:ptCount val="10"/>
                <c:pt idx="0">
                  <c:v>5927</c:v>
                </c:pt>
                <c:pt idx="1">
                  <c:v>7283</c:v>
                </c:pt>
                <c:pt idx="2">
                  <c:v>7094</c:v>
                </c:pt>
                <c:pt idx="3">
                  <c:v>18456</c:v>
                </c:pt>
                <c:pt idx="4">
                  <c:v>0</c:v>
                </c:pt>
                <c:pt idx="5">
                  <c:v>10738</c:v>
                </c:pt>
                <c:pt idx="6">
                  <c:v>0</c:v>
                </c:pt>
                <c:pt idx="7">
                  <c:v>952</c:v>
                </c:pt>
                <c:pt idx="8">
                  <c:v>10500</c:v>
                </c:pt>
                <c:pt idx="9">
                  <c:v>53080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E5-49DD-9519-E52E2B24ECC9}"/>
            </c:ext>
          </c:extLst>
        </c:ser>
        <c:ser>
          <c:idx val="8"/>
          <c:order val="8"/>
          <c:tx>
            <c:strRef>
              <c:f>'Import. 100199 - blé t.'!$C$13</c:f>
              <c:strCache>
                <c:ptCount val="1"/>
                <c:pt idx="0">
                  <c:v>Lituanie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t.'!$D$13:$M$13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196681</c:v>
                </c:pt>
                <c:pt idx="5">
                  <c:v>333347</c:v>
                </c:pt>
                <c:pt idx="6">
                  <c:v>66150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8E5-49DD-9519-E52E2B24ECC9}"/>
            </c:ext>
          </c:extLst>
        </c:ser>
        <c:ser>
          <c:idx val="9"/>
          <c:order val="9"/>
          <c:tx>
            <c:strRef>
              <c:f>'Import. 100199 - blé t.'!$C$14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t.'!$D$14:$M$14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202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8E5-49DD-9519-E52E2B24EC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47759640"/>
        <c:axId val="5855240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100199 - blé t.'!$C$5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100199 - blé 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100199 - blé t.'!$D$5:$M$5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1265427</c:v>
                      </c:pt>
                      <c:pt idx="1">
                        <c:v>1360060</c:v>
                      </c:pt>
                      <c:pt idx="2">
                        <c:v>2470410</c:v>
                      </c:pt>
                      <c:pt idx="3">
                        <c:v>933548</c:v>
                      </c:pt>
                      <c:pt idx="4">
                        <c:v>1298428</c:v>
                      </c:pt>
                      <c:pt idx="5">
                        <c:v>3954323</c:v>
                      </c:pt>
                      <c:pt idx="6">
                        <c:v>4767905</c:v>
                      </c:pt>
                      <c:pt idx="7">
                        <c:v>7277787</c:v>
                      </c:pt>
                      <c:pt idx="8">
                        <c:v>8206742</c:v>
                      </c:pt>
                      <c:pt idx="9">
                        <c:v>6693637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8-58E5-49DD-9519-E52E2B24ECC9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100199 - blé t.'!$C$6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100199 - blé 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100199 - blé t.'!$D$6:$M$6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2998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677194</c:v>
                      </c:pt>
                      <c:pt idx="5">
                        <c:v>2717048</c:v>
                      </c:pt>
                      <c:pt idx="6">
                        <c:v>1481955</c:v>
                      </c:pt>
                      <c:pt idx="7">
                        <c:v>1697860</c:v>
                      </c:pt>
                      <c:pt idx="8">
                        <c:v>814775</c:v>
                      </c:pt>
                      <c:pt idx="9">
                        <c:v>2290578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58E5-49DD-9519-E52E2B24ECC9}"/>
                  </c:ext>
                </c:extLst>
              </c15:ser>
            </c15:filteredBarSeries>
          </c:ext>
        </c:extLst>
      </c:barChart>
      <c:catAx>
        <c:axId val="74775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85524032"/>
        <c:crosses val="autoZero"/>
        <c:auto val="1"/>
        <c:lblAlgn val="ctr"/>
        <c:lblOffset val="100"/>
        <c:noMultiLvlLbl val="0"/>
      </c:catAx>
      <c:valAx>
        <c:axId val="585524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47759640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100199 - blé t.'!$C$30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100199 - blé t.'!$D$28:$M$28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t.'!$D$30:$M$30</c:f>
              <c:numCache>
                <c:formatCode>0%</c:formatCode>
                <c:ptCount val="10"/>
                <c:pt idx="0">
                  <c:v>2.3691607654965476E-3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0.37007288813857986</c:v>
                </c:pt>
                <c:pt idx="5">
                  <c:v>0.60275779191532908</c:v>
                </c:pt>
                <c:pt idx="6">
                  <c:v>0.2969448845981621</c:v>
                </c:pt>
                <c:pt idx="7">
                  <c:v>0.23329344483426073</c:v>
                </c:pt>
                <c:pt idx="8">
                  <c:v>9.9281176379128283E-2</c:v>
                </c:pt>
                <c:pt idx="9">
                  <c:v>0.34220230347119213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C9-428D-87C6-1D0890B6FC28}"/>
            </c:ext>
          </c:extLst>
        </c:ser>
        <c:ser>
          <c:idx val="2"/>
          <c:order val="2"/>
          <c:tx>
            <c:strRef>
              <c:f>'Import. 100199 - blé t.'!$C$31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t.'!$D$28:$M$28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t.'!$D$31:$M$31</c:f>
              <c:numCache>
                <c:formatCode>0%</c:formatCode>
                <c:ptCount val="10"/>
                <c:pt idx="0">
                  <c:v>0.77225790187818022</c:v>
                </c:pt>
                <c:pt idx="1">
                  <c:v>0.73656529858976805</c:v>
                </c:pt>
                <c:pt idx="2">
                  <c:v>0.69047567003048083</c:v>
                </c:pt>
                <c:pt idx="3">
                  <c:v>0.38854456332186454</c:v>
                </c:pt>
                <c:pt idx="4">
                  <c:v>5.4297966464062694E-2</c:v>
                </c:pt>
                <c:pt idx="5">
                  <c:v>0.21052933713305666</c:v>
                </c:pt>
                <c:pt idx="6">
                  <c:v>0.27783103899930894</c:v>
                </c:pt>
                <c:pt idx="7">
                  <c:v>0.69316510637093387</c:v>
                </c:pt>
                <c:pt idx="8">
                  <c:v>0.72109602080825741</c:v>
                </c:pt>
                <c:pt idx="9">
                  <c:v>0.29704449165677793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C9-428D-87C6-1D0890B6FC28}"/>
            </c:ext>
          </c:extLst>
        </c:ser>
        <c:ser>
          <c:idx val="3"/>
          <c:order val="3"/>
          <c:tx>
            <c:strRef>
              <c:f>'Import. 100199 - blé t.'!$C$32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100199 - blé t.'!$D$28:$M$28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t.'!$D$32:$M$32</c:f>
              <c:numCache>
                <c:formatCode>0%</c:formatCode>
                <c:ptCount val="10"/>
                <c:pt idx="0">
                  <c:v>0.14822111429580687</c:v>
                </c:pt>
                <c:pt idx="1">
                  <c:v>8.2623560725262127E-2</c:v>
                </c:pt>
                <c:pt idx="2">
                  <c:v>0.20902886565387932</c:v>
                </c:pt>
                <c:pt idx="3">
                  <c:v>3.8142655760603633E-2</c:v>
                </c:pt>
                <c:pt idx="4">
                  <c:v>0.1559293237668935</c:v>
                </c:pt>
                <c:pt idx="5">
                  <c:v>4.4236649358183437E-2</c:v>
                </c:pt>
                <c:pt idx="6">
                  <c:v>0.36385792082686214</c:v>
                </c:pt>
                <c:pt idx="7">
                  <c:v>6.7902646779852166E-2</c:v>
                </c:pt>
                <c:pt idx="8">
                  <c:v>0.10442085300110568</c:v>
                </c:pt>
                <c:pt idx="9">
                  <c:v>0.21923776266923348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C9-428D-87C6-1D0890B6FC28}"/>
            </c:ext>
          </c:extLst>
        </c:ser>
        <c:ser>
          <c:idx val="4"/>
          <c:order val="4"/>
          <c:tx>
            <c:strRef>
              <c:f>'Import. 100199 - blé t.'!$C$33</c:f>
              <c:strCache>
                <c:ptCount val="1"/>
                <c:pt idx="0">
                  <c:v>Kazakhstan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t.'!$D$28:$M$28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t.'!$D$33:$M$33</c:f>
              <c:numCache>
                <c:formatCode>0%</c:formatCode>
                <c:ptCount val="10"/>
                <c:pt idx="0">
                  <c:v>7.2467238331409084E-2</c:v>
                </c:pt>
                <c:pt idx="1">
                  <c:v>0.17545549461053189</c:v>
                </c:pt>
                <c:pt idx="2">
                  <c:v>9.0350994369355689E-2</c:v>
                </c:pt>
                <c:pt idx="3">
                  <c:v>0.49938621259967353</c:v>
                </c:pt>
                <c:pt idx="4">
                  <c:v>0.24812465535247238</c:v>
                </c:pt>
                <c:pt idx="5">
                  <c:v>4.8038311488464651E-2</c:v>
                </c:pt>
                <c:pt idx="6">
                  <c:v>3.7477466518313601E-2</c:v>
                </c:pt>
                <c:pt idx="7">
                  <c:v>4.2721777925075304E-3</c:v>
                </c:pt>
                <c:pt idx="8">
                  <c:v>6.2395406118530353E-2</c:v>
                </c:pt>
                <c:pt idx="9">
                  <c:v>8.7374024017137467E-2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C9-428D-87C6-1D0890B6FC28}"/>
            </c:ext>
          </c:extLst>
        </c:ser>
        <c:ser>
          <c:idx val="5"/>
          <c:order val="5"/>
          <c:tx>
            <c:strRef>
              <c:f>'Import. 100199 - blé t.'!$C$34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100199 - blé t.'!$D$28:$M$28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t.'!$D$34:$M$34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7.2724770382244239E-3</c:v>
                </c:pt>
                <c:pt idx="3">
                  <c:v>5.415682964346772E-2</c:v>
                </c:pt>
                <c:pt idx="4">
                  <c:v>2.009814945457122E-2</c:v>
                </c:pt>
                <c:pt idx="5">
                  <c:v>7.3719319337342956E-3</c:v>
                </c:pt>
                <c:pt idx="6">
                  <c:v>1.0014880749511578E-2</c:v>
                </c:pt>
                <c:pt idx="7">
                  <c:v>1.2358152278982607E-3</c:v>
                </c:pt>
                <c:pt idx="8">
                  <c:v>1.152710783402232E-2</c:v>
                </c:pt>
                <c:pt idx="9">
                  <c:v>4.6211349674325032E-2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C9-428D-87C6-1D0890B6FC28}"/>
            </c:ext>
          </c:extLst>
        </c:ser>
        <c:ser>
          <c:idx val="6"/>
          <c:order val="6"/>
          <c:tx>
            <c:strRef>
              <c:f>'Import. 100199 - blé t.'!$C$35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100199 - blé t.'!$D$28:$M$28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t.'!$D$35:$M$35</c:f>
              <c:numCache>
                <c:formatCode>0%</c:formatCode>
                <c:ptCount val="10"/>
                <c:pt idx="0">
                  <c:v>4.6837944820206931E-3</c:v>
                </c:pt>
                <c:pt idx="1">
                  <c:v>5.3549108127582609E-3</c:v>
                </c:pt>
                <c:pt idx="2">
                  <c:v>2.8715881169522469E-3</c:v>
                </c:pt>
                <c:pt idx="3">
                  <c:v>1.9769738674390604E-2</c:v>
                </c:pt>
                <c:pt idx="4">
                  <c:v>0</c:v>
                </c:pt>
                <c:pt idx="5">
                  <c:v>2.7155090770278503E-3</c:v>
                </c:pt>
                <c:pt idx="6">
                  <c:v>0</c:v>
                </c:pt>
                <c:pt idx="7">
                  <c:v>1.3080899454738095E-4</c:v>
                </c:pt>
                <c:pt idx="8">
                  <c:v>1.2794358589559658E-3</c:v>
                </c:pt>
                <c:pt idx="9">
                  <c:v>7.9299191157213931E-3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8C9-428D-87C6-1D0890B6FC28}"/>
            </c:ext>
          </c:extLst>
        </c:ser>
        <c:ser>
          <c:idx val="7"/>
          <c:order val="7"/>
          <c:tx>
            <c:strRef>
              <c:f>'Import. 100199 - blé t.'!$C$36</c:f>
              <c:strCache>
                <c:ptCount val="1"/>
                <c:pt idx="0">
                  <c:v>Lituanie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t.'!$D$28:$M$28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t.'!$D$36:$M$36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0.1514762466613474</c:v>
                </c:pt>
                <c:pt idx="5">
                  <c:v>8.4299385760849582E-2</c:v>
                </c:pt>
                <c:pt idx="6">
                  <c:v>1.3874018043564206E-2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8C9-428D-87C6-1D0890B6FC28}"/>
            </c:ext>
          </c:extLst>
        </c:ser>
        <c:ser>
          <c:idx val="8"/>
          <c:order val="8"/>
          <c:tx>
            <c:strRef>
              <c:f>'Import. 100199 - blé t.'!$C$37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t.'!$D$28:$M$28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t.'!$D$37:$M$37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5.1083333354407316E-5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8C9-428D-87C6-1D0890B6FC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10464760"/>
        <c:axId val="7104631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100199 - blé t.'!$C$29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100199 - blé t.'!$D$28:$M$28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100199 - blé t.'!$D$29:$M$29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0.99999920975291345</c:v>
                      </c:pt>
                      <c:pt idx="1">
                        <c:v>0.99999926473832035</c:v>
                      </c:pt>
                      <c:pt idx="2">
                        <c:v>0.99999959520889248</c:v>
                      </c:pt>
                      <c:pt idx="3">
                        <c:v>1</c:v>
                      </c:pt>
                      <c:pt idx="4">
                        <c:v>0.99999922983792711</c:v>
                      </c:pt>
                      <c:pt idx="5">
                        <c:v>1</c:v>
                      </c:pt>
                      <c:pt idx="6">
                        <c:v>1.0000002097357226</c:v>
                      </c:pt>
                      <c:pt idx="7">
                        <c:v>1</c:v>
                      </c:pt>
                      <c:pt idx="8">
                        <c:v>1</c:v>
                      </c:pt>
                      <c:pt idx="9">
                        <c:v>0.99999985060438745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9-48C9-428D-87C6-1D0890B6FC28}"/>
                  </c:ext>
                </c:extLst>
              </c15:ser>
            </c15:filteredBarSeries>
          </c:ext>
        </c:extLst>
      </c:barChart>
      <c:catAx>
        <c:axId val="710464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0463192"/>
        <c:crosses val="autoZero"/>
        <c:auto val="1"/>
        <c:lblAlgn val="ctr"/>
        <c:lblOffset val="100"/>
        <c:noMultiLvlLbl val="0"/>
      </c:catAx>
      <c:valAx>
        <c:axId val="7104631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0464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142029926671537"/>
          <c:y val="0.82446687688109721"/>
          <c:w val="0.76483390607101964"/>
          <c:h val="0.175533123118902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100390 - orge'!$C$7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100390 -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orge'!$D$7:$M$7</c:f>
              <c:numCache>
                <c:formatCode>0</c:formatCode>
                <c:ptCount val="10"/>
                <c:pt idx="0">
                  <c:v>4361418</c:v>
                </c:pt>
                <c:pt idx="1">
                  <c:v>3251800</c:v>
                </c:pt>
                <c:pt idx="2">
                  <c:v>6480412</c:v>
                </c:pt>
                <c:pt idx="3">
                  <c:v>4178361</c:v>
                </c:pt>
                <c:pt idx="4">
                  <c:v>2315740</c:v>
                </c:pt>
                <c:pt idx="5">
                  <c:v>1491539</c:v>
                </c:pt>
                <c:pt idx="6">
                  <c:v>0</c:v>
                </c:pt>
                <c:pt idx="7">
                  <c:v>0</c:v>
                </c:pt>
                <c:pt idx="8">
                  <c:v>1534155</c:v>
                </c:pt>
                <c:pt idx="9">
                  <c:v>5250713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1B-4A31-AB57-16D56416E8A1}"/>
            </c:ext>
          </c:extLst>
        </c:ser>
        <c:ser>
          <c:idx val="3"/>
          <c:order val="3"/>
          <c:tx>
            <c:strRef>
              <c:f>'Import. 100390 - orge'!$C$8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100390 -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orge'!$D$8:$M$8</c:f>
              <c:numCache>
                <c:formatCode>0</c:formatCode>
                <c:ptCount val="10"/>
                <c:pt idx="0">
                  <c:v>4423753</c:v>
                </c:pt>
                <c:pt idx="1">
                  <c:v>635580</c:v>
                </c:pt>
                <c:pt idx="2">
                  <c:v>222776</c:v>
                </c:pt>
                <c:pt idx="3">
                  <c:v>574316</c:v>
                </c:pt>
                <c:pt idx="4">
                  <c:v>1182919</c:v>
                </c:pt>
                <c:pt idx="5">
                  <c:v>1758679</c:v>
                </c:pt>
                <c:pt idx="6">
                  <c:v>3646778</c:v>
                </c:pt>
                <c:pt idx="7">
                  <c:v>983627</c:v>
                </c:pt>
                <c:pt idx="8">
                  <c:v>3672641</c:v>
                </c:pt>
                <c:pt idx="9">
                  <c:v>2132819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1B-4A31-AB57-16D56416E8A1}"/>
            </c:ext>
          </c:extLst>
        </c:ser>
        <c:ser>
          <c:idx val="4"/>
          <c:order val="4"/>
          <c:tx>
            <c:strRef>
              <c:f>'Import. 100390 - orge'!$C$9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100390 -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orge'!$D$9:$M$9</c:f>
              <c:numCache>
                <c:formatCode>0</c:formatCode>
                <c:ptCount val="10"/>
                <c:pt idx="0">
                  <c:v>1041908</c:v>
                </c:pt>
                <c:pt idx="1">
                  <c:v>730650</c:v>
                </c:pt>
                <c:pt idx="2">
                  <c:v>1358571</c:v>
                </c:pt>
                <c:pt idx="3">
                  <c:v>1679930</c:v>
                </c:pt>
                <c:pt idx="4">
                  <c:v>1459513</c:v>
                </c:pt>
                <c:pt idx="5">
                  <c:v>2018399</c:v>
                </c:pt>
                <c:pt idx="6">
                  <c:v>3562457</c:v>
                </c:pt>
                <c:pt idx="7">
                  <c:v>1730953</c:v>
                </c:pt>
                <c:pt idx="8">
                  <c:v>2267498</c:v>
                </c:pt>
                <c:pt idx="9">
                  <c:v>1912551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1B-4A31-AB57-16D56416E8A1}"/>
            </c:ext>
          </c:extLst>
        </c:ser>
        <c:ser>
          <c:idx val="5"/>
          <c:order val="5"/>
          <c:tx>
            <c:strRef>
              <c:f>'Import. 100390 - orge'!$C$10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100390 -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orge'!$D$10:$M$10</c:f>
              <c:numCache>
                <c:formatCode>0</c:formatCode>
                <c:ptCount val="10"/>
                <c:pt idx="0">
                  <c:v>44926</c:v>
                </c:pt>
                <c:pt idx="1">
                  <c:v>31500</c:v>
                </c:pt>
                <c:pt idx="2">
                  <c:v>0</c:v>
                </c:pt>
                <c:pt idx="3">
                  <c:v>0</c:v>
                </c:pt>
                <c:pt idx="4">
                  <c:v>66000</c:v>
                </c:pt>
                <c:pt idx="5">
                  <c:v>391700</c:v>
                </c:pt>
                <c:pt idx="6">
                  <c:v>1735327</c:v>
                </c:pt>
                <c:pt idx="7">
                  <c:v>2388847</c:v>
                </c:pt>
                <c:pt idx="8">
                  <c:v>2143621</c:v>
                </c:pt>
                <c:pt idx="9">
                  <c:v>1672857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1B-4A31-AB57-16D56416E8A1}"/>
            </c:ext>
          </c:extLst>
        </c:ser>
        <c:ser>
          <c:idx val="6"/>
          <c:order val="6"/>
          <c:tx>
            <c:strRef>
              <c:f>'Import. 100390 - orge'!$C$11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100390 -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orge'!$D$11:$M$11</c:f>
              <c:numCache>
                <c:formatCode>0</c:formatCode>
                <c:ptCount val="10"/>
                <c:pt idx="0">
                  <c:v>819949</c:v>
                </c:pt>
                <c:pt idx="1">
                  <c:v>352712</c:v>
                </c:pt>
                <c:pt idx="2">
                  <c:v>790888</c:v>
                </c:pt>
                <c:pt idx="3">
                  <c:v>382224</c:v>
                </c:pt>
                <c:pt idx="4">
                  <c:v>873869</c:v>
                </c:pt>
                <c:pt idx="5">
                  <c:v>2263377</c:v>
                </c:pt>
                <c:pt idx="6">
                  <c:v>3212600</c:v>
                </c:pt>
                <c:pt idx="7">
                  <c:v>246561</c:v>
                </c:pt>
                <c:pt idx="8">
                  <c:v>280426</c:v>
                </c:pt>
                <c:pt idx="9">
                  <c:v>1415584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1B-4A31-AB57-16D56416E8A1}"/>
            </c:ext>
          </c:extLst>
        </c:ser>
        <c:ser>
          <c:idx val="7"/>
          <c:order val="7"/>
          <c:tx>
            <c:strRef>
              <c:f>'Import. 100390 - orge'!$C$12</c:f>
              <c:strCache>
                <c:ptCount val="1"/>
                <c:pt idx="0">
                  <c:v>Kazakhstan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100390 -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orge'!$D$12:$M$12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30647</c:v>
                </c:pt>
                <c:pt idx="5">
                  <c:v>140349</c:v>
                </c:pt>
                <c:pt idx="6">
                  <c:v>112387</c:v>
                </c:pt>
                <c:pt idx="7">
                  <c:v>187118</c:v>
                </c:pt>
                <c:pt idx="8">
                  <c:v>801358</c:v>
                </c:pt>
                <c:pt idx="9">
                  <c:v>819031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91B-4A31-AB57-16D56416E8A1}"/>
            </c:ext>
          </c:extLst>
        </c:ser>
        <c:ser>
          <c:idx val="8"/>
          <c:order val="8"/>
          <c:tx>
            <c:strRef>
              <c:f>'Import. 100390 - orge'!$C$13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100390 -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orge'!$D$13:$M$13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5712</c:v>
                </c:pt>
                <c:pt idx="6">
                  <c:v>74558</c:v>
                </c:pt>
                <c:pt idx="7">
                  <c:v>60162</c:v>
                </c:pt>
                <c:pt idx="8">
                  <c:v>465321</c:v>
                </c:pt>
                <c:pt idx="9">
                  <c:v>779446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91B-4A31-AB57-16D56416E8A1}"/>
            </c:ext>
          </c:extLst>
        </c:ser>
        <c:ser>
          <c:idx val="9"/>
          <c:order val="9"/>
          <c:tx>
            <c:strRef>
              <c:f>'Import. 100390 - orge'!$C$14</c:f>
              <c:strCache>
                <c:ptCount val="1"/>
                <c:pt idx="0">
                  <c:v>Uruguay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100390 -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orge'!$D$14:$M$14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88991</c:v>
                </c:pt>
                <c:pt idx="7">
                  <c:v>157770</c:v>
                </c:pt>
                <c:pt idx="8">
                  <c:v>72718</c:v>
                </c:pt>
                <c:pt idx="9">
                  <c:v>252847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91B-4A31-AB57-16D56416E8A1}"/>
            </c:ext>
          </c:extLst>
        </c:ser>
        <c:ser>
          <c:idx val="10"/>
          <c:order val="10"/>
          <c:tx>
            <c:strRef>
              <c:f>'Import. 100390 - orge'!$C$15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100390 -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orge'!$D$15:$M$15</c:f>
              <c:numCache>
                <c:formatCode>0</c:formatCode>
                <c:ptCount val="10"/>
                <c:pt idx="0">
                  <c:v>37877</c:v>
                </c:pt>
                <c:pt idx="1">
                  <c:v>2891</c:v>
                </c:pt>
                <c:pt idx="2">
                  <c:v>10837</c:v>
                </c:pt>
                <c:pt idx="3">
                  <c:v>525</c:v>
                </c:pt>
                <c:pt idx="4">
                  <c:v>0</c:v>
                </c:pt>
                <c:pt idx="5">
                  <c:v>9737</c:v>
                </c:pt>
                <c:pt idx="6">
                  <c:v>46767</c:v>
                </c:pt>
                <c:pt idx="7">
                  <c:v>4960</c:v>
                </c:pt>
                <c:pt idx="8">
                  <c:v>84445</c:v>
                </c:pt>
                <c:pt idx="9">
                  <c:v>3772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1B-4A31-AB57-16D56416E8A1}"/>
            </c:ext>
          </c:extLst>
        </c:ser>
        <c:ser>
          <c:idx val="11"/>
          <c:order val="11"/>
          <c:tx>
            <c:strRef>
              <c:f>'Import. 100390 - orge'!$C$16</c:f>
              <c:strCache>
                <c:ptCount val="1"/>
                <c:pt idx="0">
                  <c:v>Finlande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'Import. 100390 -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orge'!$D$16:$M$16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91B-4A31-AB57-16D56416E8A1}"/>
            </c:ext>
          </c:extLst>
        </c:ser>
        <c:ser>
          <c:idx val="12"/>
          <c:order val="12"/>
          <c:tx>
            <c:strRef>
              <c:f>'Import. 100390 - orge'!$C$17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100390 -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orge'!$D$17:$M$17</c:f>
              <c:numCache>
                <c:formatCode>0</c:formatCode>
                <c:ptCount val="10"/>
                <c:pt idx="0">
                  <c:v>1435</c:v>
                </c:pt>
                <c:pt idx="1">
                  <c:v>-1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235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91B-4A31-AB57-16D56416E8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10462800"/>
        <c:axId val="7104635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100390 - orge'!$C$5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100390 - orge'!$D$4:$M$4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100390 - orge'!$D$5:$M$5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10731266</c:v>
                      </c:pt>
                      <c:pt idx="1">
                        <c:v>5005132</c:v>
                      </c:pt>
                      <c:pt idx="2">
                        <c:v>8863484</c:v>
                      </c:pt>
                      <c:pt idx="3">
                        <c:v>6815356</c:v>
                      </c:pt>
                      <c:pt idx="4">
                        <c:v>5928688</c:v>
                      </c:pt>
                      <c:pt idx="5">
                        <c:v>8079492</c:v>
                      </c:pt>
                      <c:pt idx="6">
                        <c:v>12480100</c:v>
                      </c:pt>
                      <c:pt idx="7">
                        <c:v>5759998</c:v>
                      </c:pt>
                      <c:pt idx="8">
                        <c:v>11322183</c:v>
                      </c:pt>
                      <c:pt idx="9">
                        <c:v>14239622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91B-4A31-AB57-16D56416E8A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100390 - orge'!$C$6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100390 - orge'!$D$4:$M$4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100390 - orge'!$D$6:$M$6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4461630</c:v>
                      </c:pt>
                      <c:pt idx="1">
                        <c:v>638470</c:v>
                      </c:pt>
                      <c:pt idx="2">
                        <c:v>233613</c:v>
                      </c:pt>
                      <c:pt idx="3">
                        <c:v>574841</c:v>
                      </c:pt>
                      <c:pt idx="4">
                        <c:v>1182919</c:v>
                      </c:pt>
                      <c:pt idx="5">
                        <c:v>1768416</c:v>
                      </c:pt>
                      <c:pt idx="6">
                        <c:v>3693545</c:v>
                      </c:pt>
                      <c:pt idx="7">
                        <c:v>988587</c:v>
                      </c:pt>
                      <c:pt idx="8">
                        <c:v>3757086</c:v>
                      </c:pt>
                      <c:pt idx="9">
                        <c:v>2136592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091B-4A31-AB57-16D56416E8A1}"/>
                  </c:ext>
                </c:extLst>
              </c15:ser>
            </c15:filteredBarSeries>
          </c:ext>
        </c:extLst>
      </c:barChart>
      <c:catAx>
        <c:axId val="710462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0463584"/>
        <c:crosses val="autoZero"/>
        <c:auto val="1"/>
        <c:lblAlgn val="ctr"/>
        <c:lblOffset val="100"/>
        <c:noMultiLvlLbl val="0"/>
      </c:catAx>
      <c:valAx>
        <c:axId val="71046358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0462800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100390 - orge'!$C$36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100390 -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orge'!$D$36:$M$36</c:f>
              <c:numCache>
                <c:formatCode>0%</c:formatCode>
                <c:ptCount val="10"/>
                <c:pt idx="0">
                  <c:v>0.40642157225438263</c:v>
                </c:pt>
                <c:pt idx="1">
                  <c:v>0.64969315494576363</c:v>
                </c:pt>
                <c:pt idx="2">
                  <c:v>0.73113597316811307</c:v>
                </c:pt>
                <c:pt idx="3">
                  <c:v>0.61308037320427577</c:v>
                </c:pt>
                <c:pt idx="4">
                  <c:v>0.39059906677497619</c:v>
                </c:pt>
                <c:pt idx="5">
                  <c:v>0.18460801743475952</c:v>
                </c:pt>
                <c:pt idx="6">
                  <c:v>0</c:v>
                </c:pt>
                <c:pt idx="7">
                  <c:v>0</c:v>
                </c:pt>
                <c:pt idx="8">
                  <c:v>0.13549992965137553</c:v>
                </c:pt>
                <c:pt idx="9">
                  <c:v>0.36873963367847828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37-4E63-AAFC-8C305A6605CF}"/>
            </c:ext>
          </c:extLst>
        </c:ser>
        <c:ser>
          <c:idx val="2"/>
          <c:order val="2"/>
          <c:tx>
            <c:strRef>
              <c:f>'Import. 100390 - orge'!$C$37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100390 -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orge'!$D$37:$M$37</c:f>
              <c:numCache>
                <c:formatCode>0%</c:formatCode>
                <c:ptCount val="10"/>
                <c:pt idx="0">
                  <c:v>0.41223029976146336</c:v>
                </c:pt>
                <c:pt idx="1">
                  <c:v>0.12698566191660879</c:v>
                </c:pt>
                <c:pt idx="2">
                  <c:v>2.5134134613431919E-2</c:v>
                </c:pt>
                <c:pt idx="3">
                  <c:v>8.4267938461321759E-2</c:v>
                </c:pt>
                <c:pt idx="4">
                  <c:v>0.19952458284193739</c:v>
                </c:pt>
                <c:pt idx="5">
                  <c:v>0.21767197739659869</c:v>
                </c:pt>
                <c:pt idx="6">
                  <c:v>0.2922074342353026</c:v>
                </c:pt>
                <c:pt idx="7">
                  <c:v>0.17076863568355405</c:v>
                </c:pt>
                <c:pt idx="8">
                  <c:v>0.324375696806879</c:v>
                </c:pt>
                <c:pt idx="9">
                  <c:v>0.14978059108591507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37-4E63-AAFC-8C305A6605CF}"/>
            </c:ext>
          </c:extLst>
        </c:ser>
        <c:ser>
          <c:idx val="3"/>
          <c:order val="3"/>
          <c:tx>
            <c:strRef>
              <c:f>'Import. 100390 - orge'!$C$38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100390 -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orge'!$D$38:$M$38</c:f>
              <c:numCache>
                <c:formatCode>0%</c:formatCode>
                <c:ptCount val="10"/>
                <c:pt idx="0">
                  <c:v>9.7090874459732898E-2</c:v>
                </c:pt>
                <c:pt idx="1">
                  <c:v>0.14598016595766106</c:v>
                </c:pt>
                <c:pt idx="2">
                  <c:v>0.15327731172076353</c:v>
                </c:pt>
                <c:pt idx="3">
                  <c:v>0.24649189271991073</c:v>
                </c:pt>
                <c:pt idx="4">
                  <c:v>0.24617807514917298</c:v>
                </c:pt>
                <c:pt idx="5">
                  <c:v>0.24981756278736336</c:v>
                </c:pt>
                <c:pt idx="6">
                  <c:v>0.28545099798879819</c:v>
                </c:pt>
                <c:pt idx="7">
                  <c:v>0.30051277795582571</c:v>
                </c:pt>
                <c:pt idx="8">
                  <c:v>0.20027038955296872</c:v>
                </c:pt>
                <c:pt idx="9">
                  <c:v>0.13431192204399808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37-4E63-AAFC-8C305A6605CF}"/>
            </c:ext>
          </c:extLst>
        </c:ser>
        <c:ser>
          <c:idx val="4"/>
          <c:order val="4"/>
          <c:tx>
            <c:strRef>
              <c:f>'Import. 100390 - orge'!$C$39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100390 -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orge'!$D$39:$M$39</c:f>
              <c:numCache>
                <c:formatCode>0%</c:formatCode>
                <c:ptCount val="10"/>
                <c:pt idx="0">
                  <c:v>4.1864585222284121E-3</c:v>
                </c:pt>
                <c:pt idx="1">
                  <c:v>6.2935403102255842E-3</c:v>
                </c:pt>
                <c:pt idx="2">
                  <c:v>0</c:v>
                </c:pt>
                <c:pt idx="3">
                  <c:v>0</c:v>
                </c:pt>
                <c:pt idx="4">
                  <c:v>1.113231122973582E-2</c:v>
                </c:pt>
                <c:pt idx="5">
                  <c:v>4.8480770820739719E-2</c:v>
                </c:pt>
                <c:pt idx="6">
                  <c:v>0.13904752365766299</c:v>
                </c:pt>
                <c:pt idx="7">
                  <c:v>0.41473052594809928</c:v>
                </c:pt>
                <c:pt idx="8">
                  <c:v>0.18932930160199671</c:v>
                </c:pt>
                <c:pt idx="9">
                  <c:v>0.11747903139563677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37-4E63-AAFC-8C305A6605CF}"/>
            </c:ext>
          </c:extLst>
        </c:ser>
        <c:ser>
          <c:idx val="5"/>
          <c:order val="5"/>
          <c:tx>
            <c:strRef>
              <c:f>'Import. 100390 - orge'!$C$40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100390 -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orge'!$D$40:$M$40</c:f>
              <c:numCache>
                <c:formatCode>0%</c:formatCode>
                <c:ptCount val="10"/>
                <c:pt idx="0">
                  <c:v>7.6407480720354901E-2</c:v>
                </c:pt>
                <c:pt idx="1">
                  <c:v>7.047006952064401E-2</c:v>
                </c:pt>
                <c:pt idx="2">
                  <c:v>8.9229923583096671E-2</c:v>
                </c:pt>
                <c:pt idx="3">
                  <c:v>5.6082763688353181E-2</c:v>
                </c:pt>
                <c:pt idx="4">
                  <c:v>0.14739669215178805</c:v>
                </c:pt>
                <c:pt idx="5">
                  <c:v>0.28013852851144599</c:v>
                </c:pt>
                <c:pt idx="6">
                  <c:v>0.25741780915217027</c:v>
                </c:pt>
                <c:pt idx="7">
                  <c:v>4.2805744029772233E-2</c:v>
                </c:pt>
                <c:pt idx="8">
                  <c:v>2.4767838498989107E-2</c:v>
                </c:pt>
                <c:pt idx="9">
                  <c:v>9.9411627640115727E-2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37-4E63-AAFC-8C305A6605CF}"/>
            </c:ext>
          </c:extLst>
        </c:ser>
        <c:ser>
          <c:idx val="6"/>
          <c:order val="6"/>
          <c:tx>
            <c:strRef>
              <c:f>'Import. 100390 - orge'!$C$41</c:f>
              <c:strCache>
                <c:ptCount val="1"/>
                <c:pt idx="0">
                  <c:v>Kazakhstan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100390 -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orge'!$D$41:$M$41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5.1692718523896012E-3</c:v>
                </c:pt>
                <c:pt idx="5">
                  <c:v>1.737101788082716E-2</c:v>
                </c:pt>
                <c:pt idx="6">
                  <c:v>9.0052964319196158E-3</c:v>
                </c:pt>
                <c:pt idx="7">
                  <c:v>3.2485775168671932E-2</c:v>
                </c:pt>
                <c:pt idx="8">
                  <c:v>7.0777693665612013E-2</c:v>
                </c:pt>
                <c:pt idx="9">
                  <c:v>5.7517748715520678E-2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37-4E63-AAFC-8C305A6605CF}"/>
            </c:ext>
          </c:extLst>
        </c:ser>
        <c:ser>
          <c:idx val="7"/>
          <c:order val="7"/>
          <c:tx>
            <c:strRef>
              <c:f>'Import. 100390 - orge'!$C$42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100390 -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orge'!$D$42:$M$42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7.0697514150642148E-4</c:v>
                </c:pt>
                <c:pt idx="6">
                  <c:v>5.974150848150255E-3</c:v>
                </c:pt>
                <c:pt idx="7">
                  <c:v>1.0444795293331699E-2</c:v>
                </c:pt>
                <c:pt idx="8">
                  <c:v>4.1098169849400949E-2</c:v>
                </c:pt>
                <c:pt idx="9">
                  <c:v>5.4737829417101098E-2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37-4E63-AAFC-8C305A6605CF}"/>
            </c:ext>
          </c:extLst>
        </c:ser>
        <c:ser>
          <c:idx val="8"/>
          <c:order val="8"/>
          <c:tx>
            <c:strRef>
              <c:f>'Import. 100390 - orge'!$C$43</c:f>
              <c:strCache>
                <c:ptCount val="1"/>
                <c:pt idx="0">
                  <c:v>Uruguay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100390 -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orge'!$D$43:$M$43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7.1306319660900154E-3</c:v>
                </c:pt>
                <c:pt idx="7">
                  <c:v>2.7390634510636985E-2</c:v>
                </c:pt>
                <c:pt idx="8">
                  <c:v>6.4226130243611144E-3</c:v>
                </c:pt>
                <c:pt idx="9">
                  <c:v>1.7756580898004175E-2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F37-4E63-AAFC-8C305A6605CF}"/>
            </c:ext>
          </c:extLst>
        </c:ser>
        <c:ser>
          <c:idx val="9"/>
          <c:order val="9"/>
          <c:tx>
            <c:strRef>
              <c:f>'Import. 100390 - orge'!$C$44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100390 -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orge'!$D$44:$M$44</c:f>
              <c:numCache>
                <c:formatCode>0%</c:formatCode>
                <c:ptCount val="10"/>
                <c:pt idx="0">
                  <c:v>3.5295928737578584E-3</c:v>
                </c:pt>
                <c:pt idx="1">
                  <c:v>5.7760714402737027E-4</c:v>
                </c:pt>
                <c:pt idx="2">
                  <c:v>1.2226569145947575E-3</c:v>
                </c:pt>
                <c:pt idx="3">
                  <c:v>7.7031926138561215E-5</c:v>
                </c:pt>
                <c:pt idx="4">
                  <c:v>0</c:v>
                </c:pt>
                <c:pt idx="5">
                  <c:v>1.2051500267591081E-3</c:v>
                </c:pt>
                <c:pt idx="6">
                  <c:v>3.7473257425821908E-3</c:v>
                </c:pt>
                <c:pt idx="7">
                  <c:v>8.6111141010812846E-4</c:v>
                </c:pt>
                <c:pt idx="8">
                  <c:v>7.4583673484168202E-3</c:v>
                </c:pt>
                <c:pt idx="9">
                  <c:v>2.6489467206362643E-4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F37-4E63-AAFC-8C305A6605CF}"/>
            </c:ext>
          </c:extLst>
        </c:ser>
        <c:ser>
          <c:idx val="10"/>
          <c:order val="10"/>
          <c:tx>
            <c:strRef>
              <c:f>'Import. 100390 - orge'!$C$45</c:f>
              <c:strCache>
                <c:ptCount val="1"/>
                <c:pt idx="0">
                  <c:v>Finlande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'Import. 100390 -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orge'!$D$45:$M$45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F37-4E63-AAFC-8C305A6605CF}"/>
            </c:ext>
          </c:extLst>
        </c:ser>
        <c:ser>
          <c:idx val="11"/>
          <c:order val="11"/>
          <c:tx>
            <c:strRef>
              <c:f>'Import. 100390 - orge'!$C$46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100390 -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100390 - orge'!$D$46:$M$46</c:f>
              <c:numCache>
                <c:formatCode>0%</c:formatCode>
                <c:ptCount val="10"/>
                <c:pt idx="0">
                  <c:v>1.3372140807990407E-4</c:v>
                </c:pt>
                <c:pt idx="1">
                  <c:v>-1.9979493048335189E-7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1.8829977323899647E-5</c:v>
                </c:pt>
                <c:pt idx="7">
                  <c:v>0</c:v>
                </c:pt>
                <c:pt idx="8">
                  <c:v>0</c:v>
                </c:pt>
                <c:pt idx="9">
                  <c:v>1.4045316652366193E-7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F37-4E63-AAFC-8C305A6605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10461624"/>
        <c:axId val="7104612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100390 - orge'!$C$35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100390 - orge'!$D$34:$M$34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100390 - orge'!$D$35:$M$35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0.99986627859192001</c:v>
                      </c:pt>
                      <c:pt idx="1">
                        <c:v>1.0000001997949304</c:v>
                      </c:pt>
                      <c:pt idx="2">
                        <c:v>1</c:v>
                      </c:pt>
                      <c:pt idx="3">
                        <c:v>1</c:v>
                      </c:pt>
                      <c:pt idx="4">
                        <c:v>1</c:v>
                      </c:pt>
                      <c:pt idx="5">
                        <c:v>1</c:v>
                      </c:pt>
                      <c:pt idx="6">
                        <c:v>0.99998117002267595</c:v>
                      </c:pt>
                      <c:pt idx="7">
                        <c:v>0.99999999999999989</c:v>
                      </c:pt>
                      <c:pt idx="8">
                        <c:v>1</c:v>
                      </c:pt>
                      <c:pt idx="9">
                        <c:v>0.99999985954683357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F37-4E63-AAFC-8C305A6605CF}"/>
                  </c:ext>
                </c:extLst>
              </c15:ser>
            </c15:filteredBarSeries>
          </c:ext>
        </c:extLst>
      </c:barChart>
      <c:catAx>
        <c:axId val="71046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0461232"/>
        <c:crosses val="autoZero"/>
        <c:auto val="1"/>
        <c:lblAlgn val="ctr"/>
        <c:lblOffset val="100"/>
        <c:noMultiLvlLbl val="0"/>
      </c:catAx>
      <c:valAx>
        <c:axId val="71046123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0461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26/05/2025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accent6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/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céréales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6969625" y="5826153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26" b="97531" l="2979" r="97447">
                        <a14:foregroundMark x1="50638" y1="5926" x2="50638" y2="5926"/>
                        <a14:foregroundMark x1="92766" y1="27407" x2="92766" y2="27407"/>
                      </a14:backgroundRemoval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891" y="4365303"/>
            <a:ext cx="785383" cy="135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Chine – Céréales Source : douanes chinoises,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Chine – Céréales Source : douanes chinoises,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59389"/>
            <a:ext cx="59260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59388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61708909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Chine – Céréales Source : douanes chinoises,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368137533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59389"/>
            <a:ext cx="59260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59388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6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Chine – Céréales Source : douanes chinoises,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6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9" r:id="rId3"/>
    <p:sldLayoutId id="2147483657" r:id="rId4"/>
    <p:sldLayoutId id="214748365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accent6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Chine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>
          <a:xfrm>
            <a:off x="6969625" y="5834542"/>
            <a:ext cx="1384663" cy="561894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9626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Céréales</a:t>
            </a:r>
          </a:p>
          <a:p>
            <a:r>
              <a:rPr lang="fr-FR" i="1" dirty="0" smtClean="0"/>
              <a:t>Source : douane chinoise,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</a:t>
            </a:r>
            <a:r>
              <a:rPr lang="fr-FR" smtClean="0"/>
              <a:t>postes d’importation </a:t>
            </a:r>
            <a:r>
              <a:rPr lang="fr-FR" dirty="0" smtClean="0"/>
              <a:t>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L’</a:t>
            </a:r>
            <a:r>
              <a:rPr lang="fr-FR" i="1" dirty="0"/>
              <a:t>O</a:t>
            </a:r>
            <a:r>
              <a:rPr lang="fr-FR" i="1" dirty="0" smtClean="0"/>
              <a:t>rge</a:t>
            </a:r>
            <a:r>
              <a:rPr lang="fr-FR" dirty="0" smtClean="0"/>
              <a:t> et le </a:t>
            </a:r>
            <a:r>
              <a:rPr lang="fr-FR" i="1" dirty="0" smtClean="0"/>
              <a:t>Maïs </a:t>
            </a:r>
            <a:r>
              <a:rPr lang="fr-FR" dirty="0" smtClean="0"/>
              <a:t>importés </a:t>
            </a:r>
            <a:r>
              <a:rPr lang="fr-FR" dirty="0"/>
              <a:t>alimentent les élevages chinois au bilan fourrager déficitaire. Les exportations françaises sont plus spécialisées : </a:t>
            </a:r>
            <a:r>
              <a:rPr lang="fr-FR" i="1" dirty="0" smtClean="0"/>
              <a:t>Blé </a:t>
            </a:r>
            <a:r>
              <a:rPr lang="fr-FR" i="1" dirty="0"/>
              <a:t>tendre </a:t>
            </a:r>
            <a:r>
              <a:rPr lang="fr-FR" dirty="0"/>
              <a:t>à </a:t>
            </a:r>
            <a:r>
              <a:rPr lang="fr-FR" dirty="0" smtClean="0"/>
              <a:t>panifier et </a:t>
            </a:r>
            <a:r>
              <a:rPr lang="fr-FR" i="1" dirty="0" smtClean="0"/>
              <a:t>Orge</a:t>
            </a:r>
            <a:r>
              <a:rPr lang="fr-FR" dirty="0" smtClean="0"/>
              <a:t> </a:t>
            </a:r>
            <a:r>
              <a:rPr lang="fr-FR" dirty="0"/>
              <a:t>de </a:t>
            </a:r>
            <a:r>
              <a:rPr lang="fr-FR" dirty="0" smtClean="0"/>
              <a:t>brasserie. 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8751814"/>
              </p:ext>
            </p:extLst>
          </p:nvPr>
        </p:nvGraphicFramePr>
        <p:xfrm>
          <a:off x="166797" y="1763597"/>
          <a:ext cx="5908078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9167153"/>
              </p:ext>
            </p:extLst>
          </p:nvPr>
        </p:nvGraphicFramePr>
        <p:xfrm>
          <a:off x="6074875" y="1763597"/>
          <a:ext cx="5943950" cy="4136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3299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Céréales </a:t>
            </a:r>
          </a:p>
          <a:p>
            <a:r>
              <a:rPr lang="fr-FR" i="1" dirty="0"/>
              <a:t>Source : douane chinoise,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Fournisseurs et parts de marché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L’Australie prend la place de 1</a:t>
            </a:r>
            <a:r>
              <a:rPr lang="fr-FR" baseline="30000" dirty="0" smtClean="0"/>
              <a:t>er</a:t>
            </a:r>
            <a:r>
              <a:rPr lang="fr-FR" dirty="0" smtClean="0"/>
              <a:t> fournisseur au Brésil, la part de marché de la France est de 8 % en 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8423017"/>
              </p:ext>
            </p:extLst>
          </p:nvPr>
        </p:nvGraphicFramePr>
        <p:xfrm>
          <a:off x="166797" y="1763597"/>
          <a:ext cx="5908078" cy="3786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1892321"/>
              </p:ext>
            </p:extLst>
          </p:nvPr>
        </p:nvGraphicFramePr>
        <p:xfrm>
          <a:off x="6074875" y="1763597"/>
          <a:ext cx="5943950" cy="3786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3781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100199 – Blé tendre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9904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Céréales </a:t>
            </a:r>
          </a:p>
          <a:p>
            <a:r>
              <a:rPr lang="fr-FR" i="1" dirty="0"/>
              <a:t>Source : douane chinoise,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100199 – Blé tendre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 se hisse à la place de 1</a:t>
            </a:r>
            <a:r>
              <a:rPr lang="fr-FR" baseline="30000" dirty="0" smtClean="0"/>
              <a:t>er</a:t>
            </a:r>
            <a:r>
              <a:rPr lang="fr-FR" dirty="0" smtClean="0"/>
              <a:t> fournisseur avec une part de marché de 34 %, devant l’Australie.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6944882"/>
              </p:ext>
            </p:extLst>
          </p:nvPr>
        </p:nvGraphicFramePr>
        <p:xfrm>
          <a:off x="166796" y="1763597"/>
          <a:ext cx="5935239" cy="388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4126259"/>
              </p:ext>
            </p:extLst>
          </p:nvPr>
        </p:nvGraphicFramePr>
        <p:xfrm>
          <a:off x="6230711" y="1885269"/>
          <a:ext cx="5543550" cy="3764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13616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100390 - Orge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0339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Céréales </a:t>
            </a:r>
          </a:p>
          <a:p>
            <a:r>
              <a:rPr lang="fr-FR" i="1" dirty="0"/>
              <a:t>Source : douane chinoise,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100390 – Orge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166797" y="736603"/>
            <a:ext cx="11852028" cy="706304"/>
          </a:xfrm>
        </p:spPr>
        <p:txBody>
          <a:bodyPr>
            <a:noAutofit/>
          </a:bodyPr>
          <a:lstStyle/>
          <a:p>
            <a:r>
              <a:rPr lang="fr-FR" smtClean="0"/>
              <a:t>L’Australie </a:t>
            </a:r>
            <a:r>
              <a:rPr lang="fr-FR" dirty="0" smtClean="0"/>
              <a:t>retrouve sa 1</a:t>
            </a:r>
            <a:r>
              <a:rPr lang="fr-FR" baseline="30000" dirty="0" smtClean="0"/>
              <a:t>re</a:t>
            </a:r>
            <a:r>
              <a:rPr lang="fr-FR" dirty="0" smtClean="0"/>
              <a:t> place en 2024, devant la France à la part de marché de </a:t>
            </a:r>
            <a:r>
              <a:rPr lang="fr-FR" smtClean="0"/>
              <a:t>15 </a:t>
            </a:r>
            <a:r>
              <a:rPr lang="fr-FR"/>
              <a:t>%. De 2020 à 2023, des droits de douane de 80,5 % étaient appliqués à l’orge australien. 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0209935"/>
              </p:ext>
            </p:extLst>
          </p:nvPr>
        </p:nvGraphicFramePr>
        <p:xfrm>
          <a:off x="166797" y="1763598"/>
          <a:ext cx="5926185" cy="3931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1656103"/>
              </p:ext>
            </p:extLst>
          </p:nvPr>
        </p:nvGraphicFramePr>
        <p:xfrm>
          <a:off x="6092982" y="1763596"/>
          <a:ext cx="5925843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96493718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249</Words>
  <Application>Microsoft Office PowerPoint</Application>
  <PresentationFormat>Grand écran</PresentationFormat>
  <Paragraphs>35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62</cp:revision>
  <dcterms:created xsi:type="dcterms:W3CDTF">2025-04-03T15:40:27Z</dcterms:created>
  <dcterms:modified xsi:type="dcterms:W3CDTF">2025-05-26T14:57:19Z</dcterms:modified>
</cp:coreProperties>
</file>