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F2-46C1-BCB8-8E7B3B5255A5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F2-46C1-BCB8-8E7B3B5255A5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F2-46C1-BCB8-8E7B3B5255A5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F2-46C1-BCB8-8E7B3B5255A5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5F2-46C1-BCB8-8E7B3B5255A5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CA8-464A-BF6C-A2A847F4A0C4}"/>
              </c:ext>
            </c:extLst>
          </c:dPt>
          <c:dPt>
            <c:idx val="6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5F2-46C1-BCB8-8E7B3B5255A5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5F2-46C1-BCB8-8E7B3B5255A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CA8-464A-BF6C-A2A847F4A0C4}"/>
              </c:ext>
            </c:extLst>
          </c:dPt>
          <c:dLbls>
            <c:dLbl>
              <c:idx val="0"/>
              <c:layout>
                <c:manualLayout>
                  <c:x val="-0.24253307895329679"/>
                  <c:y val="0.159515561929656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506933850205444"/>
                      <c:h val="0.262894410617083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5F2-46C1-BCB8-8E7B3B5255A5}"/>
                </c:ext>
              </c:extLst>
            </c:dLbl>
            <c:dLbl>
              <c:idx val="1"/>
              <c:layout>
                <c:manualLayout>
                  <c:x val="-8.3706106895385615E-2"/>
                  <c:y val="-0.1620762277474552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09382959410565"/>
                      <c:h val="0.149390792064945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5F2-46C1-BCB8-8E7B3B5255A5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5F2-46C1-BCB8-8E7B3B5255A5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5F2-46C1-BCB8-8E7B3B5255A5}"/>
                </c:ext>
              </c:extLst>
            </c:dLbl>
            <c:dLbl>
              <c:idx val="4"/>
              <c:layout>
                <c:manualLayout>
                  <c:x val="-1.5024173032505111E-2"/>
                  <c:y val="-3.99470701977034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170483465720127"/>
                      <c:h val="0.135202839745928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5F2-46C1-BCB8-8E7B3B5255A5}"/>
                </c:ext>
              </c:extLst>
            </c:dLbl>
            <c:dLbl>
              <c:idx val="6"/>
              <c:layout>
                <c:manualLayout>
                  <c:x val="3.2664812596412213E-2"/>
                  <c:y val="-1.56379646092625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5F2-46C1-BCB8-8E7B3B5255A5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5F2-46C1-BCB8-8E7B3B5255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compo.'!$C$26:$C$35</c15:sqref>
                  </c15:fullRef>
                </c:ext>
              </c:extLst>
              <c:f>'Import. TBB laits compo.'!$C$28:$C$35</c:f>
              <c:strCache>
                <c:ptCount val="8"/>
                <c:pt idx="0">
                  <c:v>190110 - Préparations alimentaires à base de lait</c:v>
                </c:pt>
                <c:pt idx="1">
                  <c:v>0402 - Lait concentré</c:v>
                </c:pt>
                <c:pt idx="2">
                  <c:v>0401 - Lait</c:v>
                </c:pt>
                <c:pt idx="3">
                  <c:v>0405 - Beurre</c:v>
                </c:pt>
                <c:pt idx="4">
                  <c:v>0406 - Fromages</c:v>
                </c:pt>
                <c:pt idx="5">
                  <c:v>0404 - Lactosérum</c:v>
                </c:pt>
                <c:pt idx="6">
                  <c:v>3501 - Caséines</c:v>
                </c:pt>
                <c:pt idx="7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compo.'!$M$26:$M$35</c15:sqref>
                  </c15:fullRef>
                </c:ext>
              </c:extLst>
              <c:f>'Import. TBB laits compo.'!$M$28:$M$35</c:f>
              <c:numCache>
                <c:formatCode>0%</c:formatCode>
                <c:ptCount val="8"/>
                <c:pt idx="0">
                  <c:v>0.36297631463851432</c:v>
                </c:pt>
                <c:pt idx="1">
                  <c:v>0.20923793726306422</c:v>
                </c:pt>
                <c:pt idx="2">
                  <c:v>0.13226775131516597</c:v>
                </c:pt>
                <c:pt idx="3">
                  <c:v>8.4105637605218608E-2</c:v>
                </c:pt>
                <c:pt idx="4">
                  <c:v>7.9421049005032926E-2</c:v>
                </c:pt>
                <c:pt idx="5">
                  <c:v>7.1928491990352741E-2</c:v>
                </c:pt>
                <c:pt idx="6">
                  <c:v>4.2403083848631187E-2</c:v>
                </c:pt>
                <c:pt idx="7">
                  <c:v>1.7659734334020023E-2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95F2-46C1-BCB8-8E7B3B525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0.80208792350490277</c:v>
                </c:pt>
                <c:pt idx="1">
                  <c:v>0.80669015156248247</c:v>
                </c:pt>
                <c:pt idx="2">
                  <c:v>0.73941559506935239</c:v>
                </c:pt>
                <c:pt idx="3">
                  <c:v>0.70896851845821141</c:v>
                </c:pt>
                <c:pt idx="4">
                  <c:v>0.71934680452918776</c:v>
                </c:pt>
                <c:pt idx="5">
                  <c:v>0.69304624967226569</c:v>
                </c:pt>
                <c:pt idx="6">
                  <c:v>0.67858678345469059</c:v>
                </c:pt>
                <c:pt idx="7">
                  <c:v>0.69777564095903699</c:v>
                </c:pt>
                <c:pt idx="8">
                  <c:v>0.67547769613328834</c:v>
                </c:pt>
                <c:pt idx="9">
                  <c:v>0.79792440852341318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08-4002-8379-21CE2B2B0A86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4.8658505565527053E-2</c:v>
                </c:pt>
                <c:pt idx="1">
                  <c:v>5.0311503273627871E-2</c:v>
                </c:pt>
                <c:pt idx="2">
                  <c:v>7.2254482957097563E-2</c:v>
                </c:pt>
                <c:pt idx="3">
                  <c:v>7.5439428095174343E-2</c:v>
                </c:pt>
                <c:pt idx="4">
                  <c:v>8.0626136203394219E-2</c:v>
                </c:pt>
                <c:pt idx="5">
                  <c:v>8.8779871179215611E-2</c:v>
                </c:pt>
                <c:pt idx="6">
                  <c:v>7.7097659784878897E-2</c:v>
                </c:pt>
                <c:pt idx="7">
                  <c:v>9.3721751565854688E-2</c:v>
                </c:pt>
                <c:pt idx="8">
                  <c:v>0.11420070382017812</c:v>
                </c:pt>
                <c:pt idx="9">
                  <c:v>8.3973614382079939E-2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08-4002-8379-21CE2B2B0A86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1.9890444919732454E-2</c:v>
                </c:pt>
                <c:pt idx="1">
                  <c:v>2.7047679464813505E-2</c:v>
                </c:pt>
                <c:pt idx="2">
                  <c:v>2.769118631941624E-2</c:v>
                </c:pt>
                <c:pt idx="3">
                  <c:v>3.0894150085214012E-2</c:v>
                </c:pt>
                <c:pt idx="4">
                  <c:v>2.1560709943709101E-2</c:v>
                </c:pt>
                <c:pt idx="5">
                  <c:v>1.6503854554734878E-2</c:v>
                </c:pt>
                <c:pt idx="6">
                  <c:v>2.2601842695084747E-2</c:v>
                </c:pt>
                <c:pt idx="7">
                  <c:v>1.8233906716527169E-2</c:v>
                </c:pt>
                <c:pt idx="8">
                  <c:v>1.8130387556317629E-2</c:v>
                </c:pt>
                <c:pt idx="9">
                  <c:v>3.0663461582375894E-2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08-4002-8379-21CE2B2B0A86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8.3420210726939878E-3</c:v>
                </c:pt>
                <c:pt idx="1">
                  <c:v>1.2327167346703383E-2</c:v>
                </c:pt>
                <c:pt idx="2">
                  <c:v>1.3129476569203087E-2</c:v>
                </c:pt>
                <c:pt idx="3">
                  <c:v>1.4514726404523519E-2</c:v>
                </c:pt>
                <c:pt idx="4">
                  <c:v>1.7297922534271894E-2</c:v>
                </c:pt>
                <c:pt idx="5">
                  <c:v>2.3386525158533705E-2</c:v>
                </c:pt>
                <c:pt idx="6">
                  <c:v>2.2047430498016413E-2</c:v>
                </c:pt>
                <c:pt idx="7">
                  <c:v>2.6529087445108894E-2</c:v>
                </c:pt>
                <c:pt idx="8">
                  <c:v>2.2117353099982678E-2</c:v>
                </c:pt>
                <c:pt idx="9">
                  <c:v>2.5513303180371243E-2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08-4002-8379-21CE2B2B0A86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9.3464982234929279E-4</c:v>
                </c:pt>
                <c:pt idx="3">
                  <c:v>1.9430965794987029E-2</c:v>
                </c:pt>
                <c:pt idx="4">
                  <c:v>1.4701566769695145E-2</c:v>
                </c:pt>
                <c:pt idx="5">
                  <c:v>2.082446498301763E-2</c:v>
                </c:pt>
                <c:pt idx="6">
                  <c:v>1.9346389256927287E-2</c:v>
                </c:pt>
                <c:pt idx="7">
                  <c:v>2.5312486126683336E-2</c:v>
                </c:pt>
                <c:pt idx="8">
                  <c:v>3.4782575708720113E-2</c:v>
                </c:pt>
                <c:pt idx="9">
                  <c:v>1.3730203555329569E-2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08-4002-8379-21CE2B2B0A86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3.8684622522202998E-2</c:v>
                </c:pt>
                <c:pt idx="1">
                  <c:v>2.6016010098825596E-2</c:v>
                </c:pt>
                <c:pt idx="2">
                  <c:v>4.5499291279918877E-2</c:v>
                </c:pt>
                <c:pt idx="3">
                  <c:v>3.4024091502842274E-2</c:v>
                </c:pt>
                <c:pt idx="4">
                  <c:v>6.3989450696871411E-3</c:v>
                </c:pt>
                <c:pt idx="5">
                  <c:v>2.3624786785750959E-2</c:v>
                </c:pt>
                <c:pt idx="6">
                  <c:v>3.6656879178614654E-2</c:v>
                </c:pt>
                <c:pt idx="7">
                  <c:v>3.594830200049684E-2</c:v>
                </c:pt>
                <c:pt idx="8">
                  <c:v>2.8116136651884671E-2</c:v>
                </c:pt>
                <c:pt idx="9">
                  <c:v>8.8099221615137169E-3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08-4002-8379-21CE2B2B0A86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2.1928928918170453E-2</c:v>
                </c:pt>
                <c:pt idx="1">
                  <c:v>2.1546510826921446E-2</c:v>
                </c:pt>
                <c:pt idx="2">
                  <c:v>2.9849622240093385E-2</c:v>
                </c:pt>
                <c:pt idx="3">
                  <c:v>2.2484920195539923E-2</c:v>
                </c:pt>
                <c:pt idx="4">
                  <c:v>2.5014577703925879E-2</c:v>
                </c:pt>
                <c:pt idx="5">
                  <c:v>2.6078183708686781E-2</c:v>
                </c:pt>
                <c:pt idx="6">
                  <c:v>2.7476240840934866E-2</c:v>
                </c:pt>
                <c:pt idx="7">
                  <c:v>1.8948943360974489E-2</c:v>
                </c:pt>
                <c:pt idx="8">
                  <c:v>2.4239182526646155E-2</c:v>
                </c:pt>
                <c:pt idx="9">
                  <c:v>6.9891744675150292E-3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08-4002-8379-21CE2B2B0A86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2.7134407388698416E-2</c:v>
                </c:pt>
                <c:pt idx="1">
                  <c:v>2.0763146976039318E-2</c:v>
                </c:pt>
                <c:pt idx="2">
                  <c:v>3.5964518272067821E-2</c:v>
                </c:pt>
                <c:pt idx="3">
                  <c:v>2.7094799231445598E-2</c:v>
                </c:pt>
                <c:pt idx="4">
                  <c:v>3.0148216184490848E-2</c:v>
                </c:pt>
                <c:pt idx="5">
                  <c:v>2.3593882557952903E-2</c:v>
                </c:pt>
                <c:pt idx="6">
                  <c:v>2.2433838999003433E-2</c:v>
                </c:pt>
                <c:pt idx="7">
                  <c:v>8.1006000829329152E-3</c:v>
                </c:pt>
                <c:pt idx="8">
                  <c:v>1.8193612509436324E-2</c:v>
                </c:pt>
                <c:pt idx="9">
                  <c:v>5.698209547355425E-3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08-4002-8379-21CE2B2B0A86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1.1732926353048231E-3</c:v>
                </c:pt>
                <c:pt idx="1">
                  <c:v>1.7621681717184824E-4</c:v>
                </c:pt>
                <c:pt idx="2">
                  <c:v>1.2103378994451273E-5</c:v>
                </c:pt>
                <c:pt idx="3">
                  <c:v>3.3205120318807752E-3</c:v>
                </c:pt>
                <c:pt idx="4">
                  <c:v>4.9830974857748289E-3</c:v>
                </c:pt>
                <c:pt idx="5">
                  <c:v>6.7899579204046658E-3</c:v>
                </c:pt>
                <c:pt idx="6">
                  <c:v>6.5399256965471423E-3</c:v>
                </c:pt>
                <c:pt idx="7">
                  <c:v>4.665212664366333E-3</c:v>
                </c:pt>
                <c:pt idx="8">
                  <c:v>9.8529766940177819E-3</c:v>
                </c:pt>
                <c:pt idx="9">
                  <c:v>5.6829859044290141E-3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08-4002-8379-21CE2B2B0A86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3.5825729322284679E-6</c:v>
                </c:pt>
                <c:pt idx="1">
                  <c:v>1.1373994562910204E-4</c:v>
                </c:pt>
                <c:pt idx="2">
                  <c:v>4.6261804156569309E-4</c:v>
                </c:pt>
                <c:pt idx="3">
                  <c:v>1.6922188088371694E-3</c:v>
                </c:pt>
                <c:pt idx="4">
                  <c:v>2.5153685205440818E-3</c:v>
                </c:pt>
                <c:pt idx="5">
                  <c:v>1.7057139923377454E-3</c:v>
                </c:pt>
                <c:pt idx="6">
                  <c:v>1.5105059584038121E-3</c:v>
                </c:pt>
                <c:pt idx="7">
                  <c:v>4.9778640901418456E-4</c:v>
                </c:pt>
                <c:pt idx="8">
                  <c:v>1.0583857152069922E-3</c:v>
                </c:pt>
                <c:pt idx="9">
                  <c:v>4.5518692349967192E-3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08-4002-8379-21CE2B2B0A86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3.2096270899834842E-2</c:v>
                </c:pt>
                <c:pt idx="1">
                  <c:v>3.5007873687785449E-2</c:v>
                </c:pt>
                <c:pt idx="2">
                  <c:v>3.4786456049941232E-2</c:v>
                </c:pt>
                <c:pt idx="3">
                  <c:v>6.2135669391343996E-2</c:v>
                </c:pt>
                <c:pt idx="4">
                  <c:v>7.7406655055319046E-2</c:v>
                </c:pt>
                <c:pt idx="5">
                  <c:v>7.5666509487099479E-2</c:v>
                </c:pt>
                <c:pt idx="6">
                  <c:v>8.57025036368982E-2</c:v>
                </c:pt>
                <c:pt idx="7">
                  <c:v>7.0266282669004157E-2</c:v>
                </c:pt>
                <c:pt idx="8">
                  <c:v>5.3830989584321226E-2</c:v>
                </c:pt>
                <c:pt idx="9">
                  <c:v>1.6462847460620243E-2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08-4002-8379-21CE2B2B0A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445736"/>
        <c:axId val="452446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0.9679037291001652</c:v>
                      </c:pt>
                      <c:pt idx="1">
                        <c:v>0.96499212631221454</c:v>
                      </c:pt>
                      <c:pt idx="2">
                        <c:v>0.96521354395005876</c:v>
                      </c:pt>
                      <c:pt idx="3">
                        <c:v>0.93786433060865615</c:v>
                      </c:pt>
                      <c:pt idx="4">
                        <c:v>0.92259334494468093</c:v>
                      </c:pt>
                      <c:pt idx="5">
                        <c:v>0.92433349051290059</c:v>
                      </c:pt>
                      <c:pt idx="6">
                        <c:v>0.91429749636310187</c:v>
                      </c:pt>
                      <c:pt idx="7">
                        <c:v>0.92973371733099586</c:v>
                      </c:pt>
                      <c:pt idx="8">
                        <c:v>0.94616901041567869</c:v>
                      </c:pt>
                      <c:pt idx="9">
                        <c:v>0.9835371525393799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C08-4002-8379-21CE2B2B0A86}"/>
                  </c:ext>
                </c:extLst>
              </c15:ser>
            </c15:filteredBarSeries>
          </c:ext>
        </c:extLst>
      </c:barChart>
      <c:catAx>
        <c:axId val="45244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2446128"/>
        <c:crosses val="autoZero"/>
        <c:auto val="1"/>
        <c:lblAlgn val="ctr"/>
        <c:lblOffset val="100"/>
        <c:noMultiLvlLbl val="0"/>
      </c:catAx>
      <c:valAx>
        <c:axId val="452446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2445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42-48C8-BDBB-E32B13CAA2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42-48C8-BDBB-E32B13CAA2F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42-48C8-BDBB-E32B13CAA2FD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42-48C8-BDBB-E32B13CAA2FD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42-48C8-BDBB-E32B13CAA2FD}"/>
              </c:ext>
            </c:extLst>
          </c:dPt>
          <c:dPt>
            <c:idx val="5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242-48C8-BDBB-E32B13CAA2FD}"/>
              </c:ext>
            </c:extLst>
          </c:dPt>
          <c:dPt>
            <c:idx val="6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343-4DC6-B350-4C8125895219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242-48C8-BDBB-E32B13CAA2F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343-4DC6-B350-4C8125895219}"/>
              </c:ext>
            </c:extLst>
          </c:dPt>
          <c:dLbls>
            <c:dLbl>
              <c:idx val="0"/>
              <c:layout>
                <c:manualLayout>
                  <c:x val="-0.24002643260714546"/>
                  <c:y val="0.17419808826049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02973668303853"/>
                      <c:h val="0.242864360284353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242-48C8-BDBB-E32B13CAA2FD}"/>
                </c:ext>
              </c:extLst>
            </c:dLbl>
            <c:dLbl>
              <c:idx val="1"/>
              <c:layout>
                <c:manualLayout>
                  <c:x val="3.9280197448065428E-2"/>
                  <c:y val="-0.214621726453650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242-48C8-BDBB-E32B13CAA2F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242-48C8-BDBB-E32B13CAA2F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242-48C8-BDBB-E32B13CAA2FD}"/>
                </c:ext>
              </c:extLst>
            </c:dLbl>
            <c:dLbl>
              <c:idx val="4"/>
              <c:layout>
                <c:manualLayout>
                  <c:x val="-5.5777964749998903E-2"/>
                  <c:y val="9.2339320618544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242-48C8-BDBB-E32B13CAA2FD}"/>
                </c:ext>
              </c:extLst>
            </c:dLbl>
            <c:dLbl>
              <c:idx val="5"/>
              <c:layout>
                <c:manualLayout>
                  <c:x val="1.193278933523594E-3"/>
                  <c:y val="-4.605166780731099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242-48C8-BDBB-E32B13CAA2FD}"/>
                </c:ext>
              </c:extLst>
            </c:dLbl>
            <c:dLbl>
              <c:idx val="7"/>
              <c:layout>
                <c:manualLayout>
                  <c:x val="0.20480627860622422"/>
                  <c:y val="1.531286834610579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242-48C8-BDBB-E32B13CAA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compo.'!$C$61:$C$70</c15:sqref>
                  </c15:fullRef>
                </c:ext>
              </c:extLst>
              <c:f>'Import. TBB laits compo.'!$C$63:$C$70</c:f>
              <c:strCache>
                <c:ptCount val="8"/>
                <c:pt idx="0">
                  <c:v>190110 - Préparations alimentaires à base de lait</c:v>
                </c:pt>
                <c:pt idx="1">
                  <c:v>0401 - Lait</c:v>
                </c:pt>
                <c:pt idx="2">
                  <c:v>0404 - Lactosérum</c:v>
                </c:pt>
                <c:pt idx="3">
                  <c:v>0405 - Beurre</c:v>
                </c:pt>
                <c:pt idx="4">
                  <c:v>0406 - Fromages</c:v>
                </c:pt>
                <c:pt idx="5">
                  <c:v>3501 - Caséines</c:v>
                </c:pt>
                <c:pt idx="6">
                  <c:v>0402 - Lait concentré</c:v>
                </c:pt>
                <c:pt idx="7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compo.'!$M$61:$M$70</c15:sqref>
                  </c15:fullRef>
                </c:ext>
              </c:extLst>
              <c:f>'Import. TBB laits compo.'!$M$63:$M$70</c:f>
              <c:numCache>
                <c:formatCode>0%</c:formatCode>
                <c:ptCount val="8"/>
                <c:pt idx="0">
                  <c:v>0.36847838697996221</c:v>
                </c:pt>
                <c:pt idx="1">
                  <c:v>0.28811683970914487</c:v>
                </c:pt>
                <c:pt idx="2">
                  <c:v>0.10192729932237753</c:v>
                </c:pt>
                <c:pt idx="3">
                  <c:v>9.4096144110884378E-2</c:v>
                </c:pt>
                <c:pt idx="4">
                  <c:v>5.7379702943271556E-2</c:v>
                </c:pt>
                <c:pt idx="5">
                  <c:v>4.1316767922212158E-2</c:v>
                </c:pt>
                <c:pt idx="6">
                  <c:v>2.9965806527934149E-2</c:v>
                </c:pt>
                <c:pt idx="7">
                  <c:v>1.8719054073854539E-2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0242-48C8-BDBB-E32B13CAA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1807642498</c:v>
                </c:pt>
                <c:pt idx="1">
                  <c:v>2060424631</c:v>
                </c:pt>
                <c:pt idx="2">
                  <c:v>3111780279</c:v>
                </c:pt>
                <c:pt idx="3">
                  <c:v>3388905726</c:v>
                </c:pt>
                <c:pt idx="4">
                  <c:v>4218070653</c:v>
                </c:pt>
                <c:pt idx="5">
                  <c:v>4440962148</c:v>
                </c:pt>
                <c:pt idx="6">
                  <c:v>5263933629</c:v>
                </c:pt>
                <c:pt idx="7">
                  <c:v>6202013036</c:v>
                </c:pt>
                <c:pt idx="8">
                  <c:v>5220043972</c:v>
                </c:pt>
                <c:pt idx="9">
                  <c:v>5108161468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B-498C-8224-A0BACB46A67B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849223076</c:v>
                </c:pt>
                <c:pt idx="1">
                  <c:v>1043211984</c:v>
                </c:pt>
                <c:pt idx="2">
                  <c:v>1187014816</c:v>
                </c:pt>
                <c:pt idx="3">
                  <c:v>1573400077</c:v>
                </c:pt>
                <c:pt idx="4">
                  <c:v>1632091206</c:v>
                </c:pt>
                <c:pt idx="5">
                  <c:v>1769269806</c:v>
                </c:pt>
                <c:pt idx="6">
                  <c:v>1584364587</c:v>
                </c:pt>
                <c:pt idx="7">
                  <c:v>2255121602</c:v>
                </c:pt>
                <c:pt idx="8">
                  <c:v>1936868492</c:v>
                </c:pt>
                <c:pt idx="9">
                  <c:v>1638834743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B-498C-8224-A0BACB46A67B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500323519</c:v>
                </c:pt>
                <c:pt idx="1">
                  <c:v>530699272</c:v>
                </c:pt>
                <c:pt idx="2">
                  <c:v>653200322</c:v>
                </c:pt>
                <c:pt idx="3">
                  <c:v>676278052</c:v>
                </c:pt>
                <c:pt idx="4">
                  <c:v>734353608</c:v>
                </c:pt>
                <c:pt idx="5">
                  <c:v>740298921</c:v>
                </c:pt>
                <c:pt idx="6">
                  <c:v>766184391</c:v>
                </c:pt>
                <c:pt idx="7">
                  <c:v>573188015</c:v>
                </c:pt>
                <c:pt idx="8">
                  <c:v>694411387</c:v>
                </c:pt>
                <c:pt idx="9">
                  <c:v>775803771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B-498C-8224-A0BACB46A67B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330383704</c:v>
                </c:pt>
                <c:pt idx="1">
                  <c:v>387374263</c:v>
                </c:pt>
                <c:pt idx="2">
                  <c:v>725117413</c:v>
                </c:pt>
                <c:pt idx="3">
                  <c:v>651491080</c:v>
                </c:pt>
                <c:pt idx="4">
                  <c:v>704400909</c:v>
                </c:pt>
                <c:pt idx="5">
                  <c:v>696838289</c:v>
                </c:pt>
                <c:pt idx="6">
                  <c:v>784565944</c:v>
                </c:pt>
                <c:pt idx="7">
                  <c:v>804789151</c:v>
                </c:pt>
                <c:pt idx="8">
                  <c:v>717426740</c:v>
                </c:pt>
                <c:pt idx="9">
                  <c:v>629072706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7B-498C-8224-A0BACB46A67B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379281968</c:v>
                </c:pt>
                <c:pt idx="1">
                  <c:v>413904274</c:v>
                </c:pt>
                <c:pt idx="2">
                  <c:v>495329366</c:v>
                </c:pt>
                <c:pt idx="3">
                  <c:v>509825089</c:v>
                </c:pt>
                <c:pt idx="4">
                  <c:v>703233960</c:v>
                </c:pt>
                <c:pt idx="5">
                  <c:v>753095629</c:v>
                </c:pt>
                <c:pt idx="6">
                  <c:v>834278635</c:v>
                </c:pt>
                <c:pt idx="7">
                  <c:v>885299696</c:v>
                </c:pt>
                <c:pt idx="8">
                  <c:v>743891482</c:v>
                </c:pt>
                <c:pt idx="9">
                  <c:v>528373435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7B-498C-8224-A0BACB46A67B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417011783</c:v>
                </c:pt>
                <c:pt idx="1">
                  <c:v>550737675</c:v>
                </c:pt>
                <c:pt idx="2">
                  <c:v>623918494</c:v>
                </c:pt>
                <c:pt idx="3">
                  <c:v>686162952</c:v>
                </c:pt>
                <c:pt idx="4">
                  <c:v>798107011</c:v>
                </c:pt>
                <c:pt idx="5">
                  <c:v>669133661</c:v>
                </c:pt>
                <c:pt idx="6">
                  <c:v>505752195</c:v>
                </c:pt>
                <c:pt idx="7">
                  <c:v>516510868</c:v>
                </c:pt>
                <c:pt idx="8">
                  <c:v>463955467</c:v>
                </c:pt>
                <c:pt idx="9">
                  <c:v>410269755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7B-498C-8224-A0BACB46A67B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393014789</c:v>
                </c:pt>
                <c:pt idx="1">
                  <c:v>349519125</c:v>
                </c:pt>
                <c:pt idx="2">
                  <c:v>501605934</c:v>
                </c:pt>
                <c:pt idx="3">
                  <c:v>412480388</c:v>
                </c:pt>
                <c:pt idx="4">
                  <c:v>296573348</c:v>
                </c:pt>
                <c:pt idx="5">
                  <c:v>398271122</c:v>
                </c:pt>
                <c:pt idx="6">
                  <c:v>523882326</c:v>
                </c:pt>
                <c:pt idx="7">
                  <c:v>612410196</c:v>
                </c:pt>
                <c:pt idx="8">
                  <c:v>487628284</c:v>
                </c:pt>
                <c:pt idx="9">
                  <c:v>385847006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7B-498C-8224-A0BACB46A67B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128654100</c:v>
                </c:pt>
                <c:pt idx="1">
                  <c:v>169571228</c:v>
                </c:pt>
                <c:pt idx="2">
                  <c:v>239510201</c:v>
                </c:pt>
                <c:pt idx="3">
                  <c:v>227411447</c:v>
                </c:pt>
                <c:pt idx="4">
                  <c:v>303764371</c:v>
                </c:pt>
                <c:pt idx="5">
                  <c:v>239402514</c:v>
                </c:pt>
                <c:pt idx="6">
                  <c:v>244931847</c:v>
                </c:pt>
                <c:pt idx="7">
                  <c:v>169542984</c:v>
                </c:pt>
                <c:pt idx="8">
                  <c:v>137536308</c:v>
                </c:pt>
                <c:pt idx="9">
                  <c:v>154700225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97B-498C-8224-A0BACB46A67B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29714397</c:v>
                </c:pt>
                <c:pt idx="1">
                  <c:v>31103523</c:v>
                </c:pt>
                <c:pt idx="2">
                  <c:v>32969009</c:v>
                </c:pt>
                <c:pt idx="3">
                  <c:v>39863957</c:v>
                </c:pt>
                <c:pt idx="4">
                  <c:v>40670545</c:v>
                </c:pt>
                <c:pt idx="5">
                  <c:v>51305204</c:v>
                </c:pt>
                <c:pt idx="6">
                  <c:v>78265611</c:v>
                </c:pt>
                <c:pt idx="7">
                  <c:v>75564664</c:v>
                </c:pt>
                <c:pt idx="8">
                  <c:v>83087802</c:v>
                </c:pt>
                <c:pt idx="9">
                  <c:v>95693403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7B-498C-8224-A0BACB46A67B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19421294</c:v>
                </c:pt>
                <c:pt idx="1">
                  <c:v>26358666</c:v>
                </c:pt>
                <c:pt idx="2">
                  <c:v>31129242</c:v>
                </c:pt>
                <c:pt idx="3">
                  <c:v>50774920</c:v>
                </c:pt>
                <c:pt idx="4">
                  <c:v>71464755</c:v>
                </c:pt>
                <c:pt idx="5">
                  <c:v>84554656</c:v>
                </c:pt>
                <c:pt idx="6">
                  <c:v>102044853</c:v>
                </c:pt>
                <c:pt idx="7">
                  <c:v>88125439</c:v>
                </c:pt>
                <c:pt idx="8">
                  <c:v>92479149</c:v>
                </c:pt>
                <c:pt idx="9">
                  <c:v>90215957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97B-498C-8224-A0BACB46A67B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513942194</c:v>
                </c:pt>
                <c:pt idx="1">
                  <c:v>463737942</c:v>
                </c:pt>
                <c:pt idx="2">
                  <c:v>473160115</c:v>
                </c:pt>
                <c:pt idx="3">
                  <c:v>653526588</c:v>
                </c:pt>
                <c:pt idx="4">
                  <c:v>807866048</c:v>
                </c:pt>
                <c:pt idx="5">
                  <c:v>915512009</c:v>
                </c:pt>
                <c:pt idx="6">
                  <c:v>1162420474</c:v>
                </c:pt>
                <c:pt idx="7">
                  <c:v>1093756885</c:v>
                </c:pt>
                <c:pt idx="8">
                  <c:v>791715723</c:v>
                </c:pt>
                <c:pt idx="9">
                  <c:v>614716452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7B-498C-8224-A0BACB46A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7888"/>
        <c:axId val="5968667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5368613322</c:v>
                      </c:pt>
                      <c:pt idx="1">
                        <c:v>6026642583</c:v>
                      </c:pt>
                      <c:pt idx="2">
                        <c:v>8074735191</c:v>
                      </c:pt>
                      <c:pt idx="3">
                        <c:v>8870120276</c:v>
                      </c:pt>
                      <c:pt idx="4">
                        <c:v>10310596414</c:v>
                      </c:pt>
                      <c:pt idx="5">
                        <c:v>10758643959</c:v>
                      </c:pt>
                      <c:pt idx="6">
                        <c:v>11850624492</c:v>
                      </c:pt>
                      <c:pt idx="7">
                        <c:v>13276322536</c:v>
                      </c:pt>
                      <c:pt idx="8">
                        <c:v>11369044806</c:v>
                      </c:pt>
                      <c:pt idx="9">
                        <c:v>10431688921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97B-498C-8224-A0BACB46A67B}"/>
                  </c:ext>
                </c:extLst>
              </c15:ser>
            </c15:filteredBarSeries>
          </c:ext>
        </c:extLst>
      </c:barChart>
      <c:catAx>
        <c:axId val="59686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866712"/>
        <c:crosses val="autoZero"/>
        <c:auto val="1"/>
        <c:lblAlgn val="ctr"/>
        <c:lblOffset val="100"/>
        <c:noMultiLvlLbl val="0"/>
      </c:catAx>
      <c:valAx>
        <c:axId val="59686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8678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0.33670566114204492</c:v>
                </c:pt>
                <c:pt idx="1">
                  <c:v>0.34188598421483657</c:v>
                </c:pt>
                <c:pt idx="2">
                  <c:v>0.38537242465466259</c:v>
                </c:pt>
                <c:pt idx="3">
                  <c:v>0.38205859904396183</c:v>
                </c:pt>
                <c:pt idx="4">
                  <c:v>0.40910054895297737</c:v>
                </c:pt>
                <c:pt idx="5">
                  <c:v>0.41278084532995185</c:v>
                </c:pt>
                <c:pt idx="6">
                  <c:v>0.44419039963282297</c:v>
                </c:pt>
                <c:pt idx="7">
                  <c:v>0.46714841547293362</c:v>
                </c:pt>
                <c:pt idx="8">
                  <c:v>0.45914534255728573</c:v>
                </c:pt>
                <c:pt idx="9">
                  <c:v>0.48967731943355558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D-4BB6-BA2C-4F57C1F1AD4F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0.15818294689244525</c:v>
                </c:pt>
                <c:pt idx="1">
                  <c:v>0.17310002536780603</c:v>
                </c:pt>
                <c:pt idx="2">
                  <c:v>0.14700355961184114</c:v>
                </c:pt>
                <c:pt idx="3">
                  <c:v>0.17738204534353036</c:v>
                </c:pt>
                <c:pt idx="4">
                  <c:v>0.1582926089303528</c:v>
                </c:pt>
                <c:pt idx="5">
                  <c:v>0.16445100448927311</c:v>
                </c:pt>
                <c:pt idx="6">
                  <c:v>0.13369460723943763</c:v>
                </c:pt>
                <c:pt idx="7">
                  <c:v>0.169860410959814</c:v>
                </c:pt>
                <c:pt idx="8">
                  <c:v>0.17036334406720077</c:v>
                </c:pt>
                <c:pt idx="9">
                  <c:v>0.15710157342794867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BD-4BB6-BA2C-4F57C1F1AD4F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9.3194180506487215E-2</c:v>
                </c:pt>
                <c:pt idx="1">
                  <c:v>8.8058859421496244E-2</c:v>
                </c:pt>
                <c:pt idx="2">
                  <c:v>8.0894333566263452E-2</c:v>
                </c:pt>
                <c:pt idx="3">
                  <c:v>7.6242264023162615E-2</c:v>
                </c:pt>
                <c:pt idx="4">
                  <c:v>7.1223193936955503E-2</c:v>
                </c:pt>
                <c:pt idx="5">
                  <c:v>6.8809686780341203E-2</c:v>
                </c:pt>
                <c:pt idx="6">
                  <c:v>6.4653503409649676E-2</c:v>
                </c:pt>
                <c:pt idx="7">
                  <c:v>4.3173703670255574E-2</c:v>
                </c:pt>
                <c:pt idx="8">
                  <c:v>6.1079131875135653E-2</c:v>
                </c:pt>
                <c:pt idx="9">
                  <c:v>7.4369910459871166E-2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BD-4BB6-BA2C-4F57C1F1AD4F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6.153985846701291E-2</c:v>
                </c:pt>
                <c:pt idx="1">
                  <c:v>6.4276959793950331E-2</c:v>
                </c:pt>
                <c:pt idx="2">
                  <c:v>8.9800766941336596E-2</c:v>
                </c:pt>
                <c:pt idx="3">
                  <c:v>7.3447829311035148E-2</c:v>
                </c:pt>
                <c:pt idx="4">
                  <c:v>6.8318153549638105E-2</c:v>
                </c:pt>
                <c:pt idx="5">
                  <c:v>6.4770085491775126E-2</c:v>
                </c:pt>
                <c:pt idx="6">
                  <c:v>6.6204607574025895E-2</c:v>
                </c:pt>
                <c:pt idx="7">
                  <c:v>6.0618378983919557E-2</c:v>
                </c:pt>
                <c:pt idx="8">
                  <c:v>6.3103519446187681E-2</c:v>
                </c:pt>
                <c:pt idx="9">
                  <c:v>6.0304013162587287E-2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D-4BB6-BA2C-4F57C1F1AD4F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7.0648032415697226E-2</c:v>
                </c:pt>
                <c:pt idx="1">
                  <c:v>6.8679080980767693E-2</c:v>
                </c:pt>
                <c:pt idx="2">
                  <c:v>6.1343109623221821E-2</c:v>
                </c:pt>
                <c:pt idx="3">
                  <c:v>5.7476682743461821E-2</c:v>
                </c:pt>
                <c:pt idx="4">
                  <c:v>6.8204973966891999E-2</c:v>
                </c:pt>
                <c:pt idx="5">
                  <c:v>6.9999121810328885E-2</c:v>
                </c:pt>
                <c:pt idx="6">
                  <c:v>7.0399550299074659E-2</c:v>
                </c:pt>
                <c:pt idx="7">
                  <c:v>6.6682599311626123E-2</c:v>
                </c:pt>
                <c:pt idx="8">
                  <c:v>6.5431308847284347E-2</c:v>
                </c:pt>
                <c:pt idx="9">
                  <c:v>5.0650804390488781E-2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BD-4BB6-BA2C-4F57C1F1AD4F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7.7675883508154811E-2</c:v>
                </c:pt>
                <c:pt idx="1">
                  <c:v>9.1383828958685076E-2</c:v>
                </c:pt>
                <c:pt idx="2">
                  <c:v>7.7267982075178376E-2</c:v>
                </c:pt>
                <c:pt idx="3">
                  <c:v>7.7356668303197651E-2</c:v>
                </c:pt>
                <c:pt idx="4">
                  <c:v>7.7406483481043759E-2</c:v>
                </c:pt>
                <c:pt idx="5">
                  <c:v>6.2194981407507698E-2</c:v>
                </c:pt>
                <c:pt idx="6">
                  <c:v>4.2677261045729539E-2</c:v>
                </c:pt>
                <c:pt idx="7">
                  <c:v>3.8904664043784121E-2</c:v>
                </c:pt>
                <c:pt idx="8">
                  <c:v>4.0808658503584054E-2</c:v>
                </c:pt>
                <c:pt idx="9">
                  <c:v>3.9329178439560949E-2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BD-4BB6-BA2C-4F57C1F1AD4F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7.3206015301841107E-2</c:v>
                </c:pt>
                <c:pt idx="1">
                  <c:v>5.7995661794500018E-2</c:v>
                </c:pt>
                <c:pt idx="2">
                  <c:v>6.2120419076910877E-2</c:v>
                </c:pt>
                <c:pt idx="3">
                  <c:v>4.6502231668273268E-2</c:v>
                </c:pt>
                <c:pt idx="4">
                  <c:v>2.8763937224553265E-2</c:v>
                </c:pt>
                <c:pt idx="5">
                  <c:v>3.7018710119766686E-2</c:v>
                </c:pt>
                <c:pt idx="6">
                  <c:v>4.4207149281766306E-2</c:v>
                </c:pt>
                <c:pt idx="7">
                  <c:v>4.6127999251252896E-2</c:v>
                </c:pt>
                <c:pt idx="8">
                  <c:v>4.2890875383185645E-2</c:v>
                </c:pt>
                <c:pt idx="9">
                  <c:v>3.6987970876245418E-2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BD-4BB6-BA2C-4F57C1F1AD4F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2.39641211395854E-2</c:v>
                </c:pt>
                <c:pt idx="1">
                  <c:v>2.813693124565373E-2</c:v>
                </c:pt>
                <c:pt idx="2">
                  <c:v>2.966167872191711E-2</c:v>
                </c:pt>
                <c:pt idx="3">
                  <c:v>2.5637921462610843E-2</c:v>
                </c:pt>
                <c:pt idx="4">
                  <c:v>2.9461377286336288E-2</c:v>
                </c:pt>
                <c:pt idx="5">
                  <c:v>2.2252108621898491E-2</c:v>
                </c:pt>
                <c:pt idx="6">
                  <c:v>2.0668264964884012E-2</c:v>
                </c:pt>
                <c:pt idx="7">
                  <c:v>1.2770327290578263E-2</c:v>
                </c:pt>
                <c:pt idx="8">
                  <c:v>1.2097437414215781E-2</c:v>
                </c:pt>
                <c:pt idx="9">
                  <c:v>1.4829834954968171E-2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BD-4BB6-BA2C-4F57C1F1AD4F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5.5348365057758201E-3</c:v>
                </c:pt>
                <c:pt idx="1">
                  <c:v>5.1610034229899512E-3</c:v>
                </c:pt>
                <c:pt idx="2">
                  <c:v>4.0829833078299396E-3</c:v>
                </c:pt>
                <c:pt idx="3">
                  <c:v>4.4941844935136258E-3</c:v>
                </c:pt>
                <c:pt idx="4">
                  <c:v>3.9445385472344219E-3</c:v>
                </c:pt>
                <c:pt idx="5">
                  <c:v>4.768742621794944E-3</c:v>
                </c:pt>
                <c:pt idx="6">
                  <c:v>6.6043448640900537E-3</c:v>
                </c:pt>
                <c:pt idx="7">
                  <c:v>5.6916863683523274E-3</c:v>
                </c:pt>
                <c:pt idx="8">
                  <c:v>7.3082482669212905E-3</c:v>
                </c:pt>
                <c:pt idx="9">
                  <c:v>9.1733374839581255E-3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BD-4BB6-BA2C-4F57C1F1AD4F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3.6175624570340399E-3</c:v>
                </c:pt>
                <c:pt idx="1">
                  <c:v>4.3736899338203215E-3</c:v>
                </c:pt>
                <c:pt idx="2">
                  <c:v>3.8551409134377889E-3</c:v>
                </c:pt>
                <c:pt idx="3">
                  <c:v>5.7242651080371887E-3</c:v>
                </c:pt>
                <c:pt idx="4">
                  <c:v>6.931195066753197E-3</c:v>
                </c:pt>
                <c:pt idx="5">
                  <c:v>7.8592298734141992E-3</c:v>
                </c:pt>
                <c:pt idx="6">
                  <c:v>8.610926206368906E-3</c:v>
                </c:pt>
                <c:pt idx="7">
                  <c:v>6.637789851899091E-3</c:v>
                </c:pt>
                <c:pt idx="8">
                  <c:v>8.1342936524618353E-3</c:v>
                </c:pt>
                <c:pt idx="9">
                  <c:v>8.6482599014610709E-3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BD-4BB6-BA2C-4F57C1F1AD4F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9.5730901663921328E-2</c:v>
                </c:pt>
                <c:pt idx="1">
                  <c:v>7.6947974865494026E-2</c:v>
                </c:pt>
                <c:pt idx="2">
                  <c:v>5.8597601507400315E-2</c:v>
                </c:pt>
                <c:pt idx="3">
                  <c:v>7.3677308499215666E-2</c:v>
                </c:pt>
                <c:pt idx="4">
                  <c:v>7.8352989057263275E-2</c:v>
                </c:pt>
                <c:pt idx="5">
                  <c:v>8.5095483453947809E-2</c:v>
                </c:pt>
                <c:pt idx="6">
                  <c:v>9.8089385482150335E-2</c:v>
                </c:pt>
                <c:pt idx="7">
                  <c:v>8.2384024795584404E-2</c:v>
                </c:pt>
                <c:pt idx="8">
                  <c:v>6.9637839986537206E-2</c:v>
                </c:pt>
                <c:pt idx="9">
                  <c:v>5.8927797469354774E-2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BD-4BB6-BA2C-4F57C1F1A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8280"/>
        <c:axId val="596869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0.9042690983360786</c:v>
                      </c:pt>
                      <c:pt idx="1">
                        <c:v>0.92305202513450602</c:v>
                      </c:pt>
                      <c:pt idx="2">
                        <c:v>0.94140239849259977</c:v>
                      </c:pt>
                      <c:pt idx="3">
                        <c:v>0.92632269150078417</c:v>
                      </c:pt>
                      <c:pt idx="4">
                        <c:v>0.92164701094273671</c:v>
                      </c:pt>
                      <c:pt idx="5">
                        <c:v>0.91490451654605209</c:v>
                      </c:pt>
                      <c:pt idx="6">
                        <c:v>0.90191061451784971</c:v>
                      </c:pt>
                      <c:pt idx="7">
                        <c:v>0.91761597520441551</c:v>
                      </c:pt>
                      <c:pt idx="8">
                        <c:v>0.93036216001346295</c:v>
                      </c:pt>
                      <c:pt idx="9">
                        <c:v>0.94107220253064516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FBD-4BB6-BA2C-4F57C1F1AD4F}"/>
                  </c:ext>
                </c:extLst>
              </c15:ser>
            </c15:filteredBarSeries>
          </c:ext>
        </c:extLst>
      </c:barChart>
      <c:catAx>
        <c:axId val="59686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869848"/>
        <c:crosses val="autoZero"/>
        <c:auto val="1"/>
        <c:lblAlgn val="ctr"/>
        <c:lblOffset val="100"/>
        <c:noMultiLvlLbl val="0"/>
      </c:catAx>
      <c:valAx>
        <c:axId val="596869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868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190110 - prép.'!$C$7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prép.'!$D$7:$M$7</c:f>
              <c:numCache>
                <c:formatCode>0</c:formatCode>
                <c:ptCount val="10"/>
                <c:pt idx="0">
                  <c:v>57721</c:v>
                </c:pt>
                <c:pt idx="1">
                  <c:v>79063</c:v>
                </c:pt>
                <c:pt idx="2">
                  <c:v>87850</c:v>
                </c:pt>
                <c:pt idx="3">
                  <c:v>108876</c:v>
                </c:pt>
                <c:pt idx="4">
                  <c:v>111003</c:v>
                </c:pt>
                <c:pt idx="5">
                  <c:v>119677</c:v>
                </c:pt>
                <c:pt idx="6">
                  <c:v>96958</c:v>
                </c:pt>
                <c:pt idx="7">
                  <c:v>124955</c:v>
                </c:pt>
                <c:pt idx="8">
                  <c:v>99843</c:v>
                </c:pt>
                <c:pt idx="9">
                  <c:v>76760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3-4A18-A178-833005FC9141}"/>
            </c:ext>
          </c:extLst>
        </c:ser>
        <c:ser>
          <c:idx val="3"/>
          <c:order val="3"/>
          <c:tx>
            <c:strRef>
              <c:f>'Import. 190110 - prép.'!$C$8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prép.'!$D$8:$M$8</c:f>
              <c:numCache>
                <c:formatCode>0</c:formatCode>
                <c:ptCount val="10"/>
                <c:pt idx="0">
                  <c:v>14483</c:v>
                </c:pt>
                <c:pt idx="1">
                  <c:v>24071</c:v>
                </c:pt>
                <c:pt idx="2">
                  <c:v>47375</c:v>
                </c:pt>
                <c:pt idx="3">
                  <c:v>52644</c:v>
                </c:pt>
                <c:pt idx="4">
                  <c:v>69557</c:v>
                </c:pt>
                <c:pt idx="5">
                  <c:v>72374</c:v>
                </c:pt>
                <c:pt idx="6">
                  <c:v>60591</c:v>
                </c:pt>
                <c:pt idx="7">
                  <c:v>56841</c:v>
                </c:pt>
                <c:pt idx="8">
                  <c:v>57356</c:v>
                </c:pt>
                <c:pt idx="9">
                  <c:v>60546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3-4A18-A178-833005FC9141}"/>
            </c:ext>
          </c:extLst>
        </c:ser>
        <c:ser>
          <c:idx val="4"/>
          <c:order val="4"/>
          <c:tx>
            <c:strRef>
              <c:f>'Import. 190110 - prép.'!$C$9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prép.'!$D$9:$M$9</c:f>
              <c:numCache>
                <c:formatCode>0</c:formatCode>
                <c:ptCount val="10"/>
                <c:pt idx="0">
                  <c:v>17491</c:v>
                </c:pt>
                <c:pt idx="1">
                  <c:v>21695</c:v>
                </c:pt>
                <c:pt idx="2">
                  <c:v>28569</c:v>
                </c:pt>
                <c:pt idx="3">
                  <c:v>33869</c:v>
                </c:pt>
                <c:pt idx="4">
                  <c:v>25847</c:v>
                </c:pt>
                <c:pt idx="5">
                  <c:v>24015</c:v>
                </c:pt>
                <c:pt idx="6">
                  <c:v>16154</c:v>
                </c:pt>
                <c:pt idx="7">
                  <c:v>8829</c:v>
                </c:pt>
                <c:pt idx="8">
                  <c:v>14819</c:v>
                </c:pt>
                <c:pt idx="9">
                  <c:v>25906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93-4A18-A178-833005FC9141}"/>
            </c:ext>
          </c:extLst>
        </c:ser>
        <c:ser>
          <c:idx val="5"/>
          <c:order val="5"/>
          <c:tx>
            <c:strRef>
              <c:f>'Import. 190110 - prép.'!$C$10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prép.'!$D$10:$M$10</c:f>
              <c:numCache>
                <c:formatCode>0</c:formatCode>
                <c:ptCount val="10"/>
                <c:pt idx="0">
                  <c:v>15715</c:v>
                </c:pt>
                <c:pt idx="1">
                  <c:v>15047</c:v>
                </c:pt>
                <c:pt idx="2">
                  <c:v>43004</c:v>
                </c:pt>
                <c:pt idx="3">
                  <c:v>35022</c:v>
                </c:pt>
                <c:pt idx="4">
                  <c:v>40125</c:v>
                </c:pt>
                <c:pt idx="5">
                  <c:v>38830</c:v>
                </c:pt>
                <c:pt idx="6">
                  <c:v>33289</c:v>
                </c:pt>
                <c:pt idx="7">
                  <c:v>38722</c:v>
                </c:pt>
                <c:pt idx="8">
                  <c:v>31617</c:v>
                </c:pt>
                <c:pt idx="9">
                  <c:v>21809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93-4A18-A178-833005FC9141}"/>
            </c:ext>
          </c:extLst>
        </c:ser>
        <c:ser>
          <c:idx val="6"/>
          <c:order val="6"/>
          <c:tx>
            <c:strRef>
              <c:f>'Import. 190110 - prép.'!$C$11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prép.'!$D$11:$M$11</c:f>
              <c:numCache>
                <c:formatCode>0</c:formatCode>
                <c:ptCount val="10"/>
                <c:pt idx="0">
                  <c:v>24704</c:v>
                </c:pt>
                <c:pt idx="1">
                  <c:v>32618</c:v>
                </c:pt>
                <c:pt idx="2">
                  <c:v>37906</c:v>
                </c:pt>
                <c:pt idx="3">
                  <c:v>44839</c:v>
                </c:pt>
                <c:pt idx="4">
                  <c:v>47473</c:v>
                </c:pt>
                <c:pt idx="5">
                  <c:v>42329</c:v>
                </c:pt>
                <c:pt idx="6">
                  <c:v>24938</c:v>
                </c:pt>
                <c:pt idx="7">
                  <c:v>21825</c:v>
                </c:pt>
                <c:pt idx="8">
                  <c:v>18873</c:v>
                </c:pt>
                <c:pt idx="9">
                  <c:v>16771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93-4A18-A178-833005FC9141}"/>
            </c:ext>
          </c:extLst>
        </c:ser>
        <c:ser>
          <c:idx val="7"/>
          <c:order val="7"/>
          <c:tx>
            <c:strRef>
              <c:f>'Import. 190110 - prép.'!$C$12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prép.'!$D$12:$M$12</c:f>
              <c:numCache>
                <c:formatCode>0</c:formatCode>
                <c:ptCount val="10"/>
                <c:pt idx="0">
                  <c:v>7320</c:v>
                </c:pt>
                <c:pt idx="1">
                  <c:v>8386</c:v>
                </c:pt>
                <c:pt idx="2">
                  <c:v>5398</c:v>
                </c:pt>
                <c:pt idx="3">
                  <c:v>7126</c:v>
                </c:pt>
                <c:pt idx="4">
                  <c:v>5845</c:v>
                </c:pt>
                <c:pt idx="5">
                  <c:v>6157</c:v>
                </c:pt>
                <c:pt idx="6">
                  <c:v>6071</c:v>
                </c:pt>
                <c:pt idx="7">
                  <c:v>6108</c:v>
                </c:pt>
                <c:pt idx="8">
                  <c:v>3280</c:v>
                </c:pt>
                <c:pt idx="9">
                  <c:v>3106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93-4A18-A178-833005FC9141}"/>
            </c:ext>
          </c:extLst>
        </c:ser>
        <c:ser>
          <c:idx val="8"/>
          <c:order val="8"/>
          <c:tx>
            <c:strRef>
              <c:f>'Import. 190110 - prép.'!$C$13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prép.'!$D$13:$M$13</c:f>
              <c:numCache>
                <c:formatCode>0</c:formatCode>
                <c:ptCount val="10"/>
                <c:pt idx="0">
                  <c:v>10865</c:v>
                </c:pt>
                <c:pt idx="1">
                  <c:v>13308</c:v>
                </c:pt>
                <c:pt idx="2">
                  <c:v>20910</c:v>
                </c:pt>
                <c:pt idx="3">
                  <c:v>15863</c:v>
                </c:pt>
                <c:pt idx="4">
                  <c:v>19993</c:v>
                </c:pt>
                <c:pt idx="5">
                  <c:v>12275</c:v>
                </c:pt>
                <c:pt idx="6">
                  <c:v>10248</c:v>
                </c:pt>
                <c:pt idx="7">
                  <c:v>4768</c:v>
                </c:pt>
                <c:pt idx="8">
                  <c:v>1855</c:v>
                </c:pt>
                <c:pt idx="9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3-4A18-A178-833005FC9141}"/>
            </c:ext>
          </c:extLst>
        </c:ser>
        <c:ser>
          <c:idx val="9"/>
          <c:order val="9"/>
          <c:tx>
            <c:strRef>
              <c:f>'Import. 190110 - prép.'!$C$14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prép.'!$D$14:$M$14</c:f>
              <c:numCache>
                <c:formatCode>0</c:formatCode>
                <c:ptCount val="10"/>
                <c:pt idx="0">
                  <c:v>3082</c:v>
                </c:pt>
                <c:pt idx="1">
                  <c:v>5273</c:v>
                </c:pt>
                <c:pt idx="2">
                  <c:v>6737</c:v>
                </c:pt>
                <c:pt idx="3">
                  <c:v>6605</c:v>
                </c:pt>
                <c:pt idx="4">
                  <c:v>6314</c:v>
                </c:pt>
                <c:pt idx="5">
                  <c:v>5765</c:v>
                </c:pt>
                <c:pt idx="6">
                  <c:v>3669</c:v>
                </c:pt>
                <c:pt idx="7">
                  <c:v>2614</c:v>
                </c:pt>
                <c:pt idx="8">
                  <c:v>2457</c:v>
                </c:pt>
                <c:pt idx="9">
                  <c:v>1990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93-4A18-A178-833005FC9141}"/>
            </c:ext>
          </c:extLst>
        </c:ser>
        <c:ser>
          <c:idx val="10"/>
          <c:order val="10"/>
          <c:tx>
            <c:strRef>
              <c:f>'Import. 190110 - prép.'!$C$15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prép.'!$D$15:$M$15</c:f>
              <c:numCache>
                <c:formatCode>0</c:formatCode>
                <c:ptCount val="10"/>
                <c:pt idx="0">
                  <c:v>10708</c:v>
                </c:pt>
                <c:pt idx="1">
                  <c:v>12001</c:v>
                </c:pt>
                <c:pt idx="2">
                  <c:v>12433</c:v>
                </c:pt>
                <c:pt idx="3">
                  <c:v>11109</c:v>
                </c:pt>
                <c:pt idx="4">
                  <c:v>13286</c:v>
                </c:pt>
                <c:pt idx="5">
                  <c:v>11863</c:v>
                </c:pt>
                <c:pt idx="6">
                  <c:v>8902</c:v>
                </c:pt>
                <c:pt idx="7">
                  <c:v>6970</c:v>
                </c:pt>
                <c:pt idx="8">
                  <c:v>3570</c:v>
                </c:pt>
                <c:pt idx="9">
                  <c:v>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93-4A18-A178-833005FC9141}"/>
            </c:ext>
          </c:extLst>
        </c:ser>
        <c:ser>
          <c:idx val="11"/>
          <c:order val="11"/>
          <c:tx>
            <c:strRef>
              <c:f>'Import. 190110 - prép.'!$C$16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prép.'!$D$16:$M$16</c:f>
              <c:numCache>
                <c:formatCode>0</c:formatCode>
                <c:ptCount val="10"/>
                <c:pt idx="0">
                  <c:v>4587</c:v>
                </c:pt>
                <c:pt idx="1">
                  <c:v>4278</c:v>
                </c:pt>
                <c:pt idx="2">
                  <c:v>4596</c:v>
                </c:pt>
                <c:pt idx="3">
                  <c:v>4859</c:v>
                </c:pt>
                <c:pt idx="4">
                  <c:v>4726</c:v>
                </c:pt>
                <c:pt idx="5">
                  <c:v>4202</c:v>
                </c:pt>
                <c:pt idx="6">
                  <c:v>2074</c:v>
                </c:pt>
                <c:pt idx="7">
                  <c:v>1835</c:v>
                </c:pt>
                <c:pt idx="8">
                  <c:v>1264</c:v>
                </c:pt>
                <c:pt idx="9">
                  <c:v>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93-4A18-A178-833005FC9141}"/>
            </c:ext>
          </c:extLst>
        </c:ser>
        <c:ser>
          <c:idx val="12"/>
          <c:order val="12"/>
          <c:tx>
            <c:strRef>
              <c:f>'Import. 190110 - prép.'!$C$17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prép.'!$D$17:$M$17</c:f>
              <c:numCache>
                <c:formatCode>0</c:formatCode>
                <c:ptCount val="10"/>
                <c:pt idx="0">
                  <c:v>13265</c:v>
                </c:pt>
                <c:pt idx="1">
                  <c:v>9588</c:v>
                </c:pt>
                <c:pt idx="2">
                  <c:v>7731</c:v>
                </c:pt>
                <c:pt idx="3">
                  <c:v>12292</c:v>
                </c:pt>
                <c:pt idx="4">
                  <c:v>12233</c:v>
                </c:pt>
                <c:pt idx="5">
                  <c:v>11350</c:v>
                </c:pt>
                <c:pt idx="6">
                  <c:v>9775</c:v>
                </c:pt>
                <c:pt idx="7">
                  <c:v>6805</c:v>
                </c:pt>
                <c:pt idx="8">
                  <c:v>2980</c:v>
                </c:pt>
                <c:pt idx="9">
                  <c:v>2774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93-4A18-A178-833005FC9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8672"/>
        <c:axId val="7060748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179941</c:v>
                      </c:pt>
                      <c:pt idx="1">
                        <c:v>225328</c:v>
                      </c:pt>
                      <c:pt idx="2">
                        <c:v>302509</c:v>
                      </c:pt>
                      <c:pt idx="3">
                        <c:v>333104</c:v>
                      </c:pt>
                      <c:pt idx="4">
                        <c:v>356402</c:v>
                      </c:pt>
                      <c:pt idx="5">
                        <c:v>348837</c:v>
                      </c:pt>
                      <c:pt idx="6">
                        <c:v>272669</c:v>
                      </c:pt>
                      <c:pt idx="7">
                        <c:v>280272</c:v>
                      </c:pt>
                      <c:pt idx="8">
                        <c:v>237914</c:v>
                      </c:pt>
                      <c:pt idx="9">
                        <c:v>215742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93-4A18-A178-833005FC914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130868</c:v>
                      </c:pt>
                      <c:pt idx="1">
                        <c:v>166916</c:v>
                      </c:pt>
                      <c:pt idx="2">
                        <c:v>222955</c:v>
                      </c:pt>
                      <c:pt idx="3">
                        <c:v>248488</c:v>
                      </c:pt>
                      <c:pt idx="4">
                        <c:v>253211</c:v>
                      </c:pt>
                      <c:pt idx="5">
                        <c:v>245691</c:v>
                      </c:pt>
                      <c:pt idx="6">
                        <c:v>189292</c:v>
                      </c:pt>
                      <c:pt idx="7">
                        <c:v>205070</c:v>
                      </c:pt>
                      <c:pt idx="8">
                        <c:v>169664</c:v>
                      </c:pt>
                      <c:pt idx="9">
                        <c:v>147015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793-4A18-A178-833005FC9141}"/>
                  </c:ext>
                </c:extLst>
              </c15:ser>
            </c15:filteredBarSeries>
          </c:ext>
        </c:extLst>
      </c:barChart>
      <c:catAx>
        <c:axId val="59686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4824"/>
        <c:crosses val="autoZero"/>
        <c:auto val="1"/>
        <c:lblAlgn val="ctr"/>
        <c:lblOffset val="100"/>
        <c:noMultiLvlLbl val="0"/>
      </c:catAx>
      <c:valAx>
        <c:axId val="706074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868672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190110 - prép.'!$C$36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prép.'!$D$36:$M$36</c:f>
              <c:numCache>
                <c:formatCode>0%</c:formatCode>
                <c:ptCount val="10"/>
                <c:pt idx="0">
                  <c:v>0.32077736591438305</c:v>
                </c:pt>
                <c:pt idx="1">
                  <c:v>0.35087960661790812</c:v>
                </c:pt>
                <c:pt idx="2">
                  <c:v>0.29040458300414201</c:v>
                </c:pt>
                <c:pt idx="3">
                  <c:v>0.32685287477784714</c:v>
                </c:pt>
                <c:pt idx="4">
                  <c:v>0.31145448117575097</c:v>
                </c:pt>
                <c:pt idx="5">
                  <c:v>0.34307427251123018</c:v>
                </c:pt>
                <c:pt idx="6">
                  <c:v>0.35558864410695751</c:v>
                </c:pt>
                <c:pt idx="7">
                  <c:v>0.44583476051835358</c:v>
                </c:pt>
                <c:pt idx="8">
                  <c:v>0.41966004522642636</c:v>
                </c:pt>
                <c:pt idx="9">
                  <c:v>0.35579534814732411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8-457A-A0A5-E9E59E7B4398}"/>
            </c:ext>
          </c:extLst>
        </c:ser>
        <c:ser>
          <c:idx val="2"/>
          <c:order val="2"/>
          <c:tx>
            <c:strRef>
              <c:f>'Import. 190110 - prép.'!$C$37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prép.'!$D$37:$M$37</c:f>
              <c:numCache>
                <c:formatCode>0%</c:formatCode>
                <c:ptCount val="10"/>
                <c:pt idx="0">
                  <c:v>8.0487493122745793E-2</c:v>
                </c:pt>
                <c:pt idx="1">
                  <c:v>0.10682649293474401</c:v>
                </c:pt>
                <c:pt idx="2">
                  <c:v>0.15660691086876755</c:v>
                </c:pt>
                <c:pt idx="3">
                  <c:v>0.15804073202363225</c:v>
                </c:pt>
                <c:pt idx="4">
                  <c:v>0.19516444913328207</c:v>
                </c:pt>
                <c:pt idx="5">
                  <c:v>0.20747225781668802</c:v>
                </c:pt>
                <c:pt idx="6">
                  <c:v>0.22221447982718975</c:v>
                </c:pt>
                <c:pt idx="7">
                  <c:v>0.20280655934235314</c:v>
                </c:pt>
                <c:pt idx="8">
                  <c:v>0.24107870911337712</c:v>
                </c:pt>
                <c:pt idx="9">
                  <c:v>0.28064076535862281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C8-457A-A0A5-E9E59E7B4398}"/>
            </c:ext>
          </c:extLst>
        </c:ser>
        <c:ser>
          <c:idx val="3"/>
          <c:order val="3"/>
          <c:tx>
            <c:strRef>
              <c:f>'Import. 190110 - prép.'!$C$38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prép.'!$D$38:$M$38</c:f>
              <c:numCache>
                <c:formatCode>0%</c:formatCode>
                <c:ptCount val="10"/>
                <c:pt idx="0">
                  <c:v>9.7204083560722687E-2</c:v>
                </c:pt>
                <c:pt idx="1">
                  <c:v>9.6281864659518573E-2</c:v>
                </c:pt>
                <c:pt idx="2">
                  <c:v>9.4440165416566121E-2</c:v>
                </c:pt>
                <c:pt idx="3">
                  <c:v>0.101676953744176</c:v>
                </c:pt>
                <c:pt idx="4">
                  <c:v>7.2522039719193493E-2</c:v>
                </c:pt>
                <c:pt idx="5">
                  <c:v>6.884304130582479E-2</c:v>
                </c:pt>
                <c:pt idx="6">
                  <c:v>5.9243991799581175E-2</c:v>
                </c:pt>
                <c:pt idx="7">
                  <c:v>3.1501541359821889E-2</c:v>
                </c:pt>
                <c:pt idx="8">
                  <c:v>6.2287213026555814E-2</c:v>
                </c:pt>
                <c:pt idx="9">
                  <c:v>0.12007861241668288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C8-457A-A0A5-E9E59E7B4398}"/>
            </c:ext>
          </c:extLst>
        </c:ser>
        <c:ser>
          <c:idx val="4"/>
          <c:order val="4"/>
          <c:tx>
            <c:strRef>
              <c:f>'Import. 190110 - prép.'!$C$39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prép.'!$D$39:$M$39</c:f>
              <c:numCache>
                <c:formatCode>0%</c:formatCode>
                <c:ptCount val="10"/>
                <c:pt idx="0">
                  <c:v>8.7334181759576746E-2</c:v>
                </c:pt>
                <c:pt idx="1">
                  <c:v>6.6778207768231207E-2</c:v>
                </c:pt>
                <c:pt idx="2">
                  <c:v>0.14215775398417899</c:v>
                </c:pt>
                <c:pt idx="3">
                  <c:v>0.10513833517460013</c:v>
                </c:pt>
                <c:pt idx="4">
                  <c:v>0.11258354330222614</c:v>
                </c:pt>
                <c:pt idx="5">
                  <c:v>0.11131273345430674</c:v>
                </c:pt>
                <c:pt idx="6">
                  <c:v>0.12208575232241289</c:v>
                </c:pt>
                <c:pt idx="7">
                  <c:v>0.13815864588685278</c:v>
                </c:pt>
                <c:pt idx="8">
                  <c:v>0.13289255781500878</c:v>
                </c:pt>
                <c:pt idx="9">
                  <c:v>0.10108833699511453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C8-457A-A0A5-E9E59E7B4398}"/>
            </c:ext>
          </c:extLst>
        </c:ser>
        <c:ser>
          <c:idx val="5"/>
          <c:order val="5"/>
          <c:tx>
            <c:strRef>
              <c:f>'Import. 190110 - prép.'!$C$40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prép.'!$D$40:$M$40</c:f>
              <c:numCache>
                <c:formatCode>0%</c:formatCode>
                <c:ptCount val="10"/>
                <c:pt idx="0">
                  <c:v>0.13728944487359745</c:v>
                </c:pt>
                <c:pt idx="1">
                  <c:v>0.1447578640914578</c:v>
                </c:pt>
                <c:pt idx="2">
                  <c:v>0.12530536281565177</c:v>
                </c:pt>
                <c:pt idx="3">
                  <c:v>0.1346096114126519</c:v>
                </c:pt>
                <c:pt idx="4">
                  <c:v>0.13320071155605187</c:v>
                </c:pt>
                <c:pt idx="5">
                  <c:v>0.12134320613925702</c:v>
                </c:pt>
                <c:pt idx="6">
                  <c:v>9.1458875046301555E-2</c:v>
                </c:pt>
                <c:pt idx="7">
                  <c:v>7.7870782668265109E-2</c:v>
                </c:pt>
                <c:pt idx="8">
                  <c:v>7.9326983699992429E-2</c:v>
                </c:pt>
                <c:pt idx="9">
                  <c:v>7.7736370294147636E-2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C8-457A-A0A5-E9E59E7B4398}"/>
            </c:ext>
          </c:extLst>
        </c:ser>
        <c:ser>
          <c:idx val="6"/>
          <c:order val="6"/>
          <c:tx>
            <c:strRef>
              <c:f>'Import. 190110 - prép.'!$C$41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prép.'!$D$41:$M$41</c:f>
              <c:numCache>
                <c:formatCode>0%</c:formatCode>
                <c:ptCount val="10"/>
                <c:pt idx="0">
                  <c:v>4.0680000666885256E-2</c:v>
                </c:pt>
                <c:pt idx="1">
                  <c:v>3.7216857203720796E-2</c:v>
                </c:pt>
                <c:pt idx="2">
                  <c:v>1.7844097200413873E-2</c:v>
                </c:pt>
                <c:pt idx="3">
                  <c:v>2.13927181901148E-2</c:v>
                </c:pt>
                <c:pt idx="4">
                  <c:v>1.6400020201906836E-2</c:v>
                </c:pt>
                <c:pt idx="5">
                  <c:v>1.7650077256713019E-2</c:v>
                </c:pt>
                <c:pt idx="6">
                  <c:v>2.2265090641033634E-2</c:v>
                </c:pt>
                <c:pt idx="7">
                  <c:v>2.1793115259462238E-2</c:v>
                </c:pt>
                <c:pt idx="8">
                  <c:v>1.3786494279445513E-2</c:v>
                </c:pt>
                <c:pt idx="9">
                  <c:v>1.4396825838269785E-2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C8-457A-A0A5-E9E59E7B4398}"/>
            </c:ext>
          </c:extLst>
        </c:ser>
        <c:ser>
          <c:idx val="7"/>
          <c:order val="7"/>
          <c:tx>
            <c:strRef>
              <c:f>'Import. 190110 - prép.'!$C$42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prép.'!$D$42:$M$42</c:f>
              <c:numCache>
                <c:formatCode>0%</c:formatCode>
                <c:ptCount val="10"/>
                <c:pt idx="0">
                  <c:v>6.0380902629195127E-2</c:v>
                </c:pt>
                <c:pt idx="1">
                  <c:v>5.9060569480934459E-2</c:v>
                </c:pt>
                <c:pt idx="2">
                  <c:v>6.9121910422499822E-2</c:v>
                </c:pt>
                <c:pt idx="3">
                  <c:v>4.7621763773476149E-2</c:v>
                </c:pt>
                <c:pt idx="4">
                  <c:v>5.6096767133742238E-2</c:v>
                </c:pt>
                <c:pt idx="5">
                  <c:v>3.5188354446346E-2</c:v>
                </c:pt>
                <c:pt idx="6">
                  <c:v>3.758403045450711E-2</c:v>
                </c:pt>
                <c:pt idx="7">
                  <c:v>1.7012045441571044E-2</c:v>
                </c:pt>
                <c:pt idx="8">
                  <c:v>7.7969350269425086E-3</c:v>
                </c:pt>
                <c:pt idx="9">
                  <c:v>1.4322663181021777E-2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C8-457A-A0A5-E9E59E7B4398}"/>
            </c:ext>
          </c:extLst>
        </c:ser>
        <c:ser>
          <c:idx val="8"/>
          <c:order val="8"/>
          <c:tx>
            <c:strRef>
              <c:f>'Import. 190110 - prép.'!$C$43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prép.'!$D$43:$M$43</c:f>
              <c:numCache>
                <c:formatCode>0%</c:formatCode>
                <c:ptCount val="10"/>
                <c:pt idx="0">
                  <c:v>1.7127836346357974E-2</c:v>
                </c:pt>
                <c:pt idx="1">
                  <c:v>2.3401441454235603E-2</c:v>
                </c:pt>
                <c:pt idx="2">
                  <c:v>2.2270411789401309E-2</c:v>
                </c:pt>
                <c:pt idx="3">
                  <c:v>1.9828642105768769E-2</c:v>
                </c:pt>
                <c:pt idx="4">
                  <c:v>1.7715949966610738E-2</c:v>
                </c:pt>
                <c:pt idx="5">
                  <c:v>1.6526343249139284E-2</c:v>
                </c:pt>
                <c:pt idx="6">
                  <c:v>1.3455875071973713E-2</c:v>
                </c:pt>
                <c:pt idx="7">
                  <c:v>9.3266541074384889E-3</c:v>
                </c:pt>
                <c:pt idx="8">
                  <c:v>1.0327261111157813E-2</c:v>
                </c:pt>
                <c:pt idx="9">
                  <c:v>9.2239804952211433E-3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C8-457A-A0A5-E9E59E7B4398}"/>
            </c:ext>
          </c:extLst>
        </c:ser>
        <c:ser>
          <c:idx val="9"/>
          <c:order val="9"/>
          <c:tx>
            <c:strRef>
              <c:f>'Import. 190110 - prép.'!$C$44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prép.'!$D$44:$M$44</c:f>
              <c:numCache>
                <c:formatCode>0%</c:formatCode>
                <c:ptCount val="10"/>
                <c:pt idx="0">
                  <c:v>5.95083944181704E-2</c:v>
                </c:pt>
                <c:pt idx="1">
                  <c:v>5.3260136334587801E-2</c:v>
                </c:pt>
                <c:pt idx="2">
                  <c:v>4.1099603648155923E-2</c:v>
                </c:pt>
                <c:pt idx="3">
                  <c:v>3.334994476199625E-2</c:v>
                </c:pt>
                <c:pt idx="4">
                  <c:v>3.7278129752358294E-2</c:v>
                </c:pt>
                <c:pt idx="5">
                  <c:v>3.4007287071038908E-2</c:v>
                </c:pt>
                <c:pt idx="6">
                  <c:v>3.2647642379588442E-2</c:v>
                </c:pt>
                <c:pt idx="7">
                  <c:v>2.4868698978135526E-2</c:v>
                </c:pt>
                <c:pt idx="8">
                  <c:v>1.5005422127323318E-2</c:v>
                </c:pt>
                <c:pt idx="9">
                  <c:v>8.2876769474650273E-3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C8-457A-A0A5-E9E59E7B4398}"/>
            </c:ext>
          </c:extLst>
        </c:ser>
        <c:ser>
          <c:idx val="10"/>
          <c:order val="10"/>
          <c:tx>
            <c:strRef>
              <c:f>'Import. 190110 - prép.'!$C$45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prép.'!$D$45:$M$45</c:f>
              <c:numCache>
                <c:formatCode>0%</c:formatCode>
                <c:ptCount val="10"/>
                <c:pt idx="0">
                  <c:v>2.5491688942486705E-2</c:v>
                </c:pt>
                <c:pt idx="1">
                  <c:v>1.8985656465241779E-2</c:v>
                </c:pt>
                <c:pt idx="2">
                  <c:v>1.5192936408503549E-2</c:v>
                </c:pt>
                <c:pt idx="3">
                  <c:v>1.4587035880685911E-2</c:v>
                </c:pt>
                <c:pt idx="4">
                  <c:v>1.3260307181216716E-2</c:v>
                </c:pt>
                <c:pt idx="5">
                  <c:v>1.204574056077767E-2</c:v>
                </c:pt>
                <c:pt idx="6">
                  <c:v>7.6062918776978678E-3</c:v>
                </c:pt>
                <c:pt idx="7">
                  <c:v>6.5472112804704002E-3</c:v>
                </c:pt>
                <c:pt idx="8">
                  <c:v>5.3128441369570513E-3</c:v>
                </c:pt>
                <c:pt idx="9">
                  <c:v>5.5714696257566912E-3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C8-457A-A0A5-E9E59E7B4398}"/>
            </c:ext>
          </c:extLst>
        </c:ser>
        <c:ser>
          <c:idx val="11"/>
          <c:order val="11"/>
          <c:tx>
            <c:strRef>
              <c:f>'Import. 190110 - prép.'!$C$46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prép.'!$D$46:$M$46</c:f>
              <c:numCache>
                <c:formatCode>0%</c:formatCode>
                <c:ptCount val="10"/>
                <c:pt idx="0">
                  <c:v>7.371860776587881E-2</c:v>
                </c:pt>
                <c:pt idx="1">
                  <c:v>4.2551302989419865E-2</c:v>
                </c:pt>
                <c:pt idx="2">
                  <c:v>2.5556264441719091E-2</c:v>
                </c:pt>
                <c:pt idx="3">
                  <c:v>3.6901388155050674E-2</c:v>
                </c:pt>
                <c:pt idx="4">
                  <c:v>3.4323600877660621E-2</c:v>
                </c:pt>
                <c:pt idx="5">
                  <c:v>3.2536686188678381E-2</c:v>
                </c:pt>
                <c:pt idx="6">
                  <c:v>3.5849326472756349E-2</c:v>
                </c:pt>
                <c:pt idx="7">
                  <c:v>2.427998515727579E-2</c:v>
                </c:pt>
                <c:pt idx="8">
                  <c:v>1.2525534436813302E-2</c:v>
                </c:pt>
                <c:pt idx="9">
                  <c:v>1.2857950700373594E-2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BC8-457A-A0A5-E9E59E7B4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6072080"/>
        <c:axId val="7060728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0.92628139223412109</c:v>
                      </c:pt>
                      <c:pt idx="1">
                        <c:v>0.95744869701058</c:v>
                      </c:pt>
                      <c:pt idx="2">
                        <c:v>0.97444373555828079</c:v>
                      </c:pt>
                      <c:pt idx="3">
                        <c:v>0.96309861184494927</c:v>
                      </c:pt>
                      <c:pt idx="4">
                        <c:v>0.96567639912233927</c:v>
                      </c:pt>
                      <c:pt idx="5">
                        <c:v>0.96746331381132156</c:v>
                      </c:pt>
                      <c:pt idx="6">
                        <c:v>0.96415067352724371</c:v>
                      </c:pt>
                      <c:pt idx="7">
                        <c:v>0.97572001484272419</c:v>
                      </c:pt>
                      <c:pt idx="8">
                        <c:v>0.98747446556318685</c:v>
                      </c:pt>
                      <c:pt idx="9">
                        <c:v>0.98714204929962623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BC8-457A-A0A5-E9E59E7B4398}"/>
                  </c:ext>
                </c:extLst>
              </c15:ser>
            </c15:filteredBarSeries>
          </c:ext>
        </c:extLst>
      </c:barChart>
      <c:catAx>
        <c:axId val="7060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2864"/>
        <c:crosses val="autoZero"/>
        <c:auto val="1"/>
        <c:lblAlgn val="ctr"/>
        <c:lblOffset val="100"/>
        <c:noMultiLvlLbl val="0"/>
      </c:catAx>
      <c:valAx>
        <c:axId val="7060728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0401 - lait'!$C$7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lait'!$D$7:$M$7</c:f>
              <c:numCache>
                <c:formatCode>0</c:formatCode>
                <c:ptCount val="10"/>
                <c:pt idx="0">
                  <c:v>74735</c:v>
                </c:pt>
                <c:pt idx="1">
                  <c:v>131792</c:v>
                </c:pt>
                <c:pt idx="2">
                  <c:v>209962</c:v>
                </c:pt>
                <c:pt idx="3">
                  <c:v>232995</c:v>
                </c:pt>
                <c:pt idx="4">
                  <c:v>283917</c:v>
                </c:pt>
                <c:pt idx="5">
                  <c:v>309182</c:v>
                </c:pt>
                <c:pt idx="6">
                  <c:v>363409</c:v>
                </c:pt>
                <c:pt idx="7">
                  <c:v>325010</c:v>
                </c:pt>
                <c:pt idx="8">
                  <c:v>328288</c:v>
                </c:pt>
                <c:pt idx="9">
                  <c:v>326954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48-45E0-B052-63B046869498}"/>
            </c:ext>
          </c:extLst>
        </c:ser>
        <c:ser>
          <c:idx val="3"/>
          <c:order val="3"/>
          <c:tx>
            <c:strRef>
              <c:f>'Import. 0401 - lait'!$C$8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lait'!$D$8:$M$8</c:f>
              <c:numCache>
                <c:formatCode>0</c:formatCode>
                <c:ptCount val="10"/>
                <c:pt idx="0">
                  <c:v>204661</c:v>
                </c:pt>
                <c:pt idx="1">
                  <c:v>221310</c:v>
                </c:pt>
                <c:pt idx="2">
                  <c:v>195458</c:v>
                </c:pt>
                <c:pt idx="3">
                  <c:v>175007</c:v>
                </c:pt>
                <c:pt idx="4">
                  <c:v>258382</c:v>
                </c:pt>
                <c:pt idx="5">
                  <c:v>338500</c:v>
                </c:pt>
                <c:pt idx="6">
                  <c:v>400456</c:v>
                </c:pt>
                <c:pt idx="7">
                  <c:v>276572</c:v>
                </c:pt>
                <c:pt idx="8">
                  <c:v>225776</c:v>
                </c:pt>
                <c:pt idx="9">
                  <c:v>160867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48-45E0-B052-63B046869498}"/>
            </c:ext>
          </c:extLst>
        </c:ser>
        <c:ser>
          <c:idx val="4"/>
          <c:order val="4"/>
          <c:tx>
            <c:strRef>
              <c:f>'Import. 0401 - lait'!$C$9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lait'!$D$9:$M$9</c:f>
              <c:numCache>
                <c:formatCode>0</c:formatCode>
                <c:ptCount val="10"/>
                <c:pt idx="0">
                  <c:v>36221</c:v>
                </c:pt>
                <c:pt idx="1">
                  <c:v>107154</c:v>
                </c:pt>
                <c:pt idx="2">
                  <c:v>91873</c:v>
                </c:pt>
                <c:pt idx="3">
                  <c:v>68106</c:v>
                </c:pt>
                <c:pt idx="4">
                  <c:v>60684</c:v>
                </c:pt>
                <c:pt idx="5">
                  <c:v>56335</c:v>
                </c:pt>
                <c:pt idx="6">
                  <c:v>67689</c:v>
                </c:pt>
                <c:pt idx="7">
                  <c:v>56017</c:v>
                </c:pt>
                <c:pt idx="8">
                  <c:v>48492</c:v>
                </c:pt>
                <c:pt idx="9">
                  <c:v>56054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8-45E0-B052-63B046869498}"/>
            </c:ext>
          </c:extLst>
        </c:ser>
        <c:ser>
          <c:idx val="5"/>
          <c:order val="5"/>
          <c:tx>
            <c:strRef>
              <c:f>'Import. 0401 - lait'!$C$10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lait'!$D$10:$M$10</c:f>
              <c:numCache>
                <c:formatCode>0</c:formatCode>
                <c:ptCount val="10"/>
                <c:pt idx="0">
                  <c:v>62402</c:v>
                </c:pt>
                <c:pt idx="1">
                  <c:v>73169</c:v>
                </c:pt>
                <c:pt idx="2">
                  <c:v>76152</c:v>
                </c:pt>
                <c:pt idx="3">
                  <c:v>81121</c:v>
                </c:pt>
                <c:pt idx="4">
                  <c:v>103179</c:v>
                </c:pt>
                <c:pt idx="5">
                  <c:v>103221</c:v>
                </c:pt>
                <c:pt idx="6">
                  <c:v>125221</c:v>
                </c:pt>
                <c:pt idx="7">
                  <c:v>120382</c:v>
                </c:pt>
                <c:pt idx="8">
                  <c:v>69765</c:v>
                </c:pt>
                <c:pt idx="9">
                  <c:v>46705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8-45E0-B052-63B046869498}"/>
            </c:ext>
          </c:extLst>
        </c:ser>
        <c:ser>
          <c:idx val="6"/>
          <c:order val="6"/>
          <c:tx>
            <c:strRef>
              <c:f>'Import. 0401 - lait'!$C$11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lait'!$D$11:$M$11</c:f>
              <c:numCache>
                <c:formatCode>0</c:formatCode>
                <c:ptCount val="10"/>
                <c:pt idx="0">
                  <c:v>11713</c:v>
                </c:pt>
                <c:pt idx="1">
                  <c:v>19417</c:v>
                </c:pt>
                <c:pt idx="2">
                  <c:v>18273</c:v>
                </c:pt>
                <c:pt idx="3">
                  <c:v>32297</c:v>
                </c:pt>
                <c:pt idx="4">
                  <c:v>77170</c:v>
                </c:pt>
                <c:pt idx="5">
                  <c:v>107506</c:v>
                </c:pt>
                <c:pt idx="6">
                  <c:v>149908</c:v>
                </c:pt>
                <c:pt idx="7">
                  <c:v>93805</c:v>
                </c:pt>
                <c:pt idx="8">
                  <c:v>50818</c:v>
                </c:pt>
                <c:pt idx="9">
                  <c:v>30897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48-45E0-B052-63B046869498}"/>
            </c:ext>
          </c:extLst>
        </c:ser>
        <c:ser>
          <c:idx val="7"/>
          <c:order val="7"/>
          <c:tx>
            <c:strRef>
              <c:f>'Import. 0401 - lait'!$C$12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lait'!$D$12:$M$12</c:f>
              <c:numCache>
                <c:formatCode>0</c:formatCode>
                <c:ptCount val="10"/>
                <c:pt idx="0">
                  <c:v>5072</c:v>
                </c:pt>
                <c:pt idx="1">
                  <c:v>9215</c:v>
                </c:pt>
                <c:pt idx="2">
                  <c:v>9164</c:v>
                </c:pt>
                <c:pt idx="3">
                  <c:v>12276</c:v>
                </c:pt>
                <c:pt idx="4">
                  <c:v>18540</c:v>
                </c:pt>
                <c:pt idx="5">
                  <c:v>17224</c:v>
                </c:pt>
                <c:pt idx="6">
                  <c:v>29119</c:v>
                </c:pt>
                <c:pt idx="7">
                  <c:v>17082</c:v>
                </c:pt>
                <c:pt idx="8">
                  <c:v>22398</c:v>
                </c:pt>
                <c:pt idx="9">
                  <c:v>20166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48-45E0-B052-63B046869498}"/>
            </c:ext>
          </c:extLst>
        </c:ser>
        <c:ser>
          <c:idx val="8"/>
          <c:order val="8"/>
          <c:tx>
            <c:strRef>
              <c:f>'Import. 0401 - lait'!$C$13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lait'!$D$13:$M$13</c:f>
              <c:numCache>
                <c:formatCode>0</c:formatCode>
                <c:ptCount val="10"/>
                <c:pt idx="0">
                  <c:v>12263</c:v>
                </c:pt>
                <c:pt idx="1">
                  <c:v>16440</c:v>
                </c:pt>
                <c:pt idx="2">
                  <c:v>16091</c:v>
                </c:pt>
                <c:pt idx="3">
                  <c:v>16156</c:v>
                </c:pt>
                <c:pt idx="4">
                  <c:v>16594</c:v>
                </c:pt>
                <c:pt idx="5">
                  <c:v>12926</c:v>
                </c:pt>
                <c:pt idx="6">
                  <c:v>15168</c:v>
                </c:pt>
                <c:pt idx="7">
                  <c:v>15842</c:v>
                </c:pt>
                <c:pt idx="8">
                  <c:v>16003</c:v>
                </c:pt>
                <c:pt idx="9">
                  <c:v>16855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48-45E0-B052-63B046869498}"/>
            </c:ext>
          </c:extLst>
        </c:ser>
        <c:ser>
          <c:idx val="9"/>
          <c:order val="9"/>
          <c:tx>
            <c:strRef>
              <c:f>'Import. 0401 - lait'!$C$14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lait'!$D$14:$M$14</c:f>
              <c:numCache>
                <c:formatCode>0</c:formatCode>
                <c:ptCount val="10"/>
                <c:pt idx="0">
                  <c:v>3878</c:v>
                </c:pt>
                <c:pt idx="1">
                  <c:v>4757</c:v>
                </c:pt>
                <c:pt idx="2">
                  <c:v>7573</c:v>
                </c:pt>
                <c:pt idx="3">
                  <c:v>8402</c:v>
                </c:pt>
                <c:pt idx="4">
                  <c:v>9398</c:v>
                </c:pt>
                <c:pt idx="5">
                  <c:v>7289</c:v>
                </c:pt>
                <c:pt idx="6">
                  <c:v>9872</c:v>
                </c:pt>
                <c:pt idx="7">
                  <c:v>11634</c:v>
                </c:pt>
                <c:pt idx="8">
                  <c:v>13369</c:v>
                </c:pt>
                <c:pt idx="9">
                  <c:v>13356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48-45E0-B052-63B046869498}"/>
            </c:ext>
          </c:extLst>
        </c:ser>
        <c:ser>
          <c:idx val="10"/>
          <c:order val="10"/>
          <c:tx>
            <c:strRef>
              <c:f>'Import. 0401 - lait'!$C$15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lait'!$D$15:$M$15</c:f>
              <c:numCache>
                <c:formatCode>0</c:formatCode>
                <c:ptCount val="10"/>
                <c:pt idx="0">
                  <c:v>5414</c:v>
                </c:pt>
                <c:pt idx="1">
                  <c:v>10948</c:v>
                </c:pt>
                <c:pt idx="2">
                  <c:v>9260</c:v>
                </c:pt>
                <c:pt idx="3">
                  <c:v>5848</c:v>
                </c:pt>
                <c:pt idx="4">
                  <c:v>7886</c:v>
                </c:pt>
                <c:pt idx="5">
                  <c:v>15443</c:v>
                </c:pt>
                <c:pt idx="6">
                  <c:v>22565</c:v>
                </c:pt>
                <c:pt idx="7">
                  <c:v>16933</c:v>
                </c:pt>
                <c:pt idx="8">
                  <c:v>12572</c:v>
                </c:pt>
                <c:pt idx="9">
                  <c:v>11919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48-45E0-B052-63B046869498}"/>
            </c:ext>
          </c:extLst>
        </c:ser>
        <c:ser>
          <c:idx val="11"/>
          <c:order val="11"/>
          <c:tx>
            <c:strRef>
              <c:f>'Import. 0401 - lait'!$C$16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lait'!$D$16:$M$16</c:f>
              <c:numCache>
                <c:formatCode>0</c:formatCode>
                <c:ptCount val="10"/>
                <c:pt idx="0">
                  <c:v>1494</c:v>
                </c:pt>
                <c:pt idx="1">
                  <c:v>6413</c:v>
                </c:pt>
                <c:pt idx="2">
                  <c:v>6661</c:v>
                </c:pt>
                <c:pt idx="3">
                  <c:v>9542</c:v>
                </c:pt>
                <c:pt idx="4">
                  <c:v>11055</c:v>
                </c:pt>
                <c:pt idx="5">
                  <c:v>12592</c:v>
                </c:pt>
                <c:pt idx="6">
                  <c:v>17228</c:v>
                </c:pt>
                <c:pt idx="7">
                  <c:v>14985</c:v>
                </c:pt>
                <c:pt idx="8">
                  <c:v>12290</c:v>
                </c:pt>
                <c:pt idx="9">
                  <c:v>11563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448-45E0-B052-63B046869498}"/>
            </c:ext>
          </c:extLst>
        </c:ser>
        <c:ser>
          <c:idx val="12"/>
          <c:order val="12"/>
          <c:tx>
            <c:strRef>
              <c:f>'Import. 0401 - lait'!$C$17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lait'!$D$17:$M$17</c:f>
              <c:numCache>
                <c:formatCode>0</c:formatCode>
                <c:ptCount val="10"/>
                <c:pt idx="0">
                  <c:v>41704</c:v>
                </c:pt>
                <c:pt idx="1">
                  <c:v>33487</c:v>
                </c:pt>
                <c:pt idx="2">
                  <c:v>27075</c:v>
                </c:pt>
                <c:pt idx="3">
                  <c:v>31616</c:v>
                </c:pt>
                <c:pt idx="4">
                  <c:v>43768</c:v>
                </c:pt>
                <c:pt idx="5">
                  <c:v>60088</c:v>
                </c:pt>
                <c:pt idx="6">
                  <c:v>67711</c:v>
                </c:pt>
                <c:pt idx="7">
                  <c:v>28922</c:v>
                </c:pt>
                <c:pt idx="8">
                  <c:v>14057</c:v>
                </c:pt>
                <c:pt idx="9">
                  <c:v>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48-45E0-B052-63B046869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6074040"/>
        <c:axId val="706073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459557</c:v>
                      </c:pt>
                      <c:pt idx="1">
                        <c:v>634102</c:v>
                      </c:pt>
                      <c:pt idx="2">
                        <c:v>667542</c:v>
                      </c:pt>
                      <c:pt idx="3">
                        <c:v>673366</c:v>
                      </c:pt>
                      <c:pt idx="4">
                        <c:v>890573</c:v>
                      </c:pt>
                      <c:pt idx="5">
                        <c:v>1040306</c:v>
                      </c:pt>
                      <c:pt idx="6">
                        <c:v>1268346</c:v>
                      </c:pt>
                      <c:pt idx="7">
                        <c:v>977184</c:v>
                      </c:pt>
                      <c:pt idx="8">
                        <c:v>813828</c:v>
                      </c:pt>
                      <c:pt idx="9">
                        <c:v>704638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448-45E0-B052-63B04686949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302005</c:v>
                      </c:pt>
                      <c:pt idx="1">
                        <c:v>412137</c:v>
                      </c:pt>
                      <c:pt idx="2">
                        <c:v>367657</c:v>
                      </c:pt>
                      <c:pt idx="3">
                        <c:v>344353</c:v>
                      </c:pt>
                      <c:pt idx="4">
                        <c:v>485486</c:v>
                      </c:pt>
                      <c:pt idx="5">
                        <c:v>612673</c:v>
                      </c:pt>
                      <c:pt idx="6">
                        <c:v>761112</c:v>
                      </c:pt>
                      <c:pt idx="7">
                        <c:v>523872</c:v>
                      </c:pt>
                      <c:pt idx="8">
                        <c:v>409479</c:v>
                      </c:pt>
                      <c:pt idx="9">
                        <c:v>325518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448-45E0-B052-63B046869498}"/>
                  </c:ext>
                </c:extLst>
              </c15:ser>
            </c15:filteredBarSeries>
          </c:ext>
        </c:extLst>
      </c:barChart>
      <c:catAx>
        <c:axId val="706074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3648"/>
        <c:crosses val="autoZero"/>
        <c:auto val="1"/>
        <c:lblAlgn val="ctr"/>
        <c:lblOffset val="100"/>
        <c:noMultiLvlLbl val="0"/>
      </c:catAx>
      <c:valAx>
        <c:axId val="70607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404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0401 - lait'!$C$36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lait'!$D$36:$M$36</c:f>
              <c:numCache>
                <c:formatCode>0%</c:formatCode>
                <c:ptCount val="10"/>
                <c:pt idx="0">
                  <c:v>0.16262400529205301</c:v>
                </c:pt>
                <c:pt idx="1">
                  <c:v>0.20784037899265417</c:v>
                </c:pt>
                <c:pt idx="2">
                  <c:v>0.31453002208100761</c:v>
                </c:pt>
                <c:pt idx="3">
                  <c:v>0.3460153913324997</c:v>
                </c:pt>
                <c:pt idx="4">
                  <c:v>0.31880261359821149</c:v>
                </c:pt>
                <c:pt idx="5">
                  <c:v>0.29720293836621148</c:v>
                </c:pt>
                <c:pt idx="6">
                  <c:v>0.28652197428777321</c:v>
                </c:pt>
                <c:pt idx="7">
                  <c:v>0.33259856894914364</c:v>
                </c:pt>
                <c:pt idx="8">
                  <c:v>0.40338744796197723</c:v>
                </c:pt>
                <c:pt idx="9">
                  <c:v>0.46400279292345858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9-45AF-8CF0-7515BB17B596}"/>
            </c:ext>
          </c:extLst>
        </c:ser>
        <c:ser>
          <c:idx val="2"/>
          <c:order val="2"/>
          <c:tx>
            <c:strRef>
              <c:f>'Import. 0401 - lait'!$C$37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lait'!$D$37:$M$37</c:f>
              <c:numCache>
                <c:formatCode>0%</c:formatCode>
                <c:ptCount val="10"/>
                <c:pt idx="0">
                  <c:v>0.44534410312540118</c:v>
                </c:pt>
                <c:pt idx="1">
                  <c:v>0.34901325023418944</c:v>
                </c:pt>
                <c:pt idx="2">
                  <c:v>0.29280255025151974</c:v>
                </c:pt>
                <c:pt idx="3">
                  <c:v>0.25989877718803739</c:v>
                </c:pt>
                <c:pt idx="4">
                  <c:v>0.2901300623306568</c:v>
                </c:pt>
                <c:pt idx="5">
                  <c:v>0.32538503094281873</c:v>
                </c:pt>
                <c:pt idx="6">
                  <c:v>0.31573088100565616</c:v>
                </c:pt>
                <c:pt idx="7">
                  <c:v>0.28302960343190231</c:v>
                </c:pt>
                <c:pt idx="8">
                  <c:v>0.27742471382159373</c:v>
                </c:pt>
                <c:pt idx="9">
                  <c:v>0.22829736687490598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9-45AF-8CF0-7515BB17B596}"/>
            </c:ext>
          </c:extLst>
        </c:ser>
        <c:ser>
          <c:idx val="3"/>
          <c:order val="3"/>
          <c:tx>
            <c:strRef>
              <c:f>'Import. 0401 - lait'!$C$38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lait'!$D$38:$M$38</c:f>
              <c:numCache>
                <c:formatCode>0%</c:formatCode>
                <c:ptCount val="10"/>
                <c:pt idx="0">
                  <c:v>7.8817208746684311E-2</c:v>
                </c:pt>
                <c:pt idx="1">
                  <c:v>0.16898543136593167</c:v>
                </c:pt>
                <c:pt idx="2">
                  <c:v>0.13762879339427331</c:v>
                </c:pt>
                <c:pt idx="3">
                  <c:v>0.10114261783339225</c:v>
                </c:pt>
                <c:pt idx="4">
                  <c:v>6.8140399495605644E-2</c:v>
                </c:pt>
                <c:pt idx="5">
                  <c:v>5.4152335947307811E-2</c:v>
                </c:pt>
                <c:pt idx="6">
                  <c:v>5.3367929571268409E-2</c:v>
                </c:pt>
                <c:pt idx="7">
                  <c:v>5.7324925500212856E-2</c:v>
                </c:pt>
                <c:pt idx="8">
                  <c:v>5.9585072029962105E-2</c:v>
                </c:pt>
                <c:pt idx="9">
                  <c:v>7.9550066842832778E-2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59-45AF-8CF0-7515BB17B596}"/>
            </c:ext>
          </c:extLst>
        </c:ser>
        <c:ser>
          <c:idx val="4"/>
          <c:order val="4"/>
          <c:tx>
            <c:strRef>
              <c:f>'Import. 0401 - lait'!$C$39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lait'!$D$39:$M$39</c:f>
              <c:numCache>
                <c:formatCode>0%</c:formatCode>
                <c:ptCount val="10"/>
                <c:pt idx="0">
                  <c:v>0.13578729080396992</c:v>
                </c:pt>
                <c:pt idx="1">
                  <c:v>0.1153899530359469</c:v>
                </c:pt>
                <c:pt idx="2">
                  <c:v>0.11407821530330675</c:v>
                </c:pt>
                <c:pt idx="3">
                  <c:v>0.12047088804602549</c:v>
                </c:pt>
                <c:pt idx="4">
                  <c:v>0.11585686967828578</c:v>
                </c:pt>
                <c:pt idx="5">
                  <c:v>9.9221767441502795E-2</c:v>
                </c:pt>
                <c:pt idx="6">
                  <c:v>9.8727791943207924E-2</c:v>
                </c:pt>
                <c:pt idx="7">
                  <c:v>0.12319276615253627</c:v>
                </c:pt>
                <c:pt idx="8">
                  <c:v>8.5724501983220042E-2</c:v>
                </c:pt>
                <c:pt idx="9">
                  <c:v>6.628226124620018E-2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59-45AF-8CF0-7515BB17B596}"/>
            </c:ext>
          </c:extLst>
        </c:ser>
        <c:ser>
          <c:idx val="5"/>
          <c:order val="5"/>
          <c:tx>
            <c:strRef>
              <c:f>'Import. 0401 - lait'!$C$40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lait'!$D$40:$M$40</c:f>
              <c:numCache>
                <c:formatCode>0%</c:formatCode>
                <c:ptCount val="10"/>
                <c:pt idx="0">
                  <c:v>2.5487589134753685E-2</c:v>
                </c:pt>
                <c:pt idx="1">
                  <c:v>3.0621256517090311E-2</c:v>
                </c:pt>
                <c:pt idx="2">
                  <c:v>2.7373558517666305E-2</c:v>
                </c:pt>
                <c:pt idx="3">
                  <c:v>4.7963514641368887E-2</c:v>
                </c:pt>
                <c:pt idx="4">
                  <c:v>8.6652076808975798E-2</c:v>
                </c:pt>
                <c:pt idx="5">
                  <c:v>0.10334074781843035</c:v>
                </c:pt>
                <c:pt idx="6">
                  <c:v>0.11819172370946099</c:v>
                </c:pt>
                <c:pt idx="7">
                  <c:v>9.5995227101548938E-2</c:v>
                </c:pt>
                <c:pt idx="8">
                  <c:v>6.2443169809836968E-2</c:v>
                </c:pt>
                <c:pt idx="9">
                  <c:v>4.384804679849795E-2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59-45AF-8CF0-7515BB17B596}"/>
            </c:ext>
          </c:extLst>
        </c:ser>
        <c:ser>
          <c:idx val="6"/>
          <c:order val="6"/>
          <c:tx>
            <c:strRef>
              <c:f>'Import. 0401 - lait'!$C$41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lait'!$D$41:$M$41</c:f>
              <c:numCache>
                <c:formatCode>0%</c:formatCode>
                <c:ptCount val="10"/>
                <c:pt idx="0">
                  <c:v>1.1036715793688269E-2</c:v>
                </c:pt>
                <c:pt idx="1">
                  <c:v>1.4532362301333224E-2</c:v>
                </c:pt>
                <c:pt idx="2">
                  <c:v>1.3727975168603624E-2</c:v>
                </c:pt>
                <c:pt idx="3">
                  <c:v>1.8230798703825261E-2</c:v>
                </c:pt>
                <c:pt idx="4">
                  <c:v>2.0818057587643012E-2</c:v>
                </c:pt>
                <c:pt idx="5">
                  <c:v>1.6556666980676839E-2</c:v>
                </c:pt>
                <c:pt idx="6">
                  <c:v>2.2958246409102878E-2</c:v>
                </c:pt>
                <c:pt idx="7">
                  <c:v>1.7480842911877393E-2</c:v>
                </c:pt>
                <c:pt idx="8">
                  <c:v>2.7521785930196552E-2</c:v>
                </c:pt>
                <c:pt idx="9">
                  <c:v>2.8618950439800294E-2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59-45AF-8CF0-7515BB17B596}"/>
            </c:ext>
          </c:extLst>
        </c:ser>
        <c:ser>
          <c:idx val="7"/>
          <c:order val="7"/>
          <c:tx>
            <c:strRef>
              <c:f>'Import. 0401 - lait'!$C$42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lait'!$D$42:$M$42</c:f>
              <c:numCache>
                <c:formatCode>0%</c:formatCode>
                <c:ptCount val="10"/>
                <c:pt idx="0">
                  <c:v>2.6684393883674929E-2</c:v>
                </c:pt>
                <c:pt idx="1">
                  <c:v>2.592642824025157E-2</c:v>
                </c:pt>
                <c:pt idx="2">
                  <c:v>2.4104850331514723E-2</c:v>
                </c:pt>
                <c:pt idx="3">
                  <c:v>2.3992895394183845E-2</c:v>
                </c:pt>
                <c:pt idx="4">
                  <c:v>1.8632947551744775E-2</c:v>
                </c:pt>
                <c:pt idx="5">
                  <c:v>1.2425190280552069E-2</c:v>
                </c:pt>
                <c:pt idx="6">
                  <c:v>1.1958881882388559E-2</c:v>
                </c:pt>
                <c:pt idx="7">
                  <c:v>1.6211890493499689E-2</c:v>
                </c:pt>
                <c:pt idx="8">
                  <c:v>1.9663860176843264E-2</c:v>
                </c:pt>
                <c:pt idx="9">
                  <c:v>2.3920083787703758E-2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59-45AF-8CF0-7515BB17B596}"/>
            </c:ext>
          </c:extLst>
        </c:ser>
        <c:ser>
          <c:idx val="8"/>
          <c:order val="8"/>
          <c:tx>
            <c:strRef>
              <c:f>'Import. 0401 - lait'!$C$43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lait'!$D$43:$M$43</c:f>
              <c:numCache>
                <c:formatCode>0%</c:formatCode>
                <c:ptCount val="10"/>
                <c:pt idx="0">
                  <c:v>8.4385614842119698E-3</c:v>
                </c:pt>
                <c:pt idx="1">
                  <c:v>7.5019476361847144E-3</c:v>
                </c:pt>
                <c:pt idx="2">
                  <c:v>1.1344604534246534E-2</c:v>
                </c:pt>
                <c:pt idx="3">
                  <c:v>1.2477612472266197E-2</c:v>
                </c:pt>
                <c:pt idx="4">
                  <c:v>1.0552756483746982E-2</c:v>
                </c:pt>
                <c:pt idx="5">
                  <c:v>7.0065922911143452E-3</c:v>
                </c:pt>
                <c:pt idx="6">
                  <c:v>7.7833651069976178E-3</c:v>
                </c:pt>
                <c:pt idx="7">
                  <c:v>1.1905639060811475E-2</c:v>
                </c:pt>
                <c:pt idx="8">
                  <c:v>1.6427304049504318E-2</c:v>
                </c:pt>
                <c:pt idx="9">
                  <c:v>1.8954413471882016E-2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59-45AF-8CF0-7515BB17B596}"/>
            </c:ext>
          </c:extLst>
        </c:ser>
        <c:ser>
          <c:idx val="9"/>
          <c:order val="9"/>
          <c:tx>
            <c:strRef>
              <c:f>'Import. 0401 - lait'!$C$44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lait'!$D$44:$M$44</c:f>
              <c:numCache>
                <c:formatCode>0%</c:formatCode>
                <c:ptCount val="10"/>
                <c:pt idx="0">
                  <c:v>1.1780910746653843E-2</c:v>
                </c:pt>
                <c:pt idx="1">
                  <c:v>1.726536109332568E-2</c:v>
                </c:pt>
                <c:pt idx="2">
                  <c:v>1.3871786344529633E-2</c:v>
                </c:pt>
                <c:pt idx="3">
                  <c:v>8.6847271766023228E-3</c:v>
                </c:pt>
                <c:pt idx="4">
                  <c:v>8.8549731465023089E-3</c:v>
                </c:pt>
                <c:pt idx="5">
                  <c:v>1.484467070265864E-2</c:v>
                </c:pt>
                <c:pt idx="6">
                  <c:v>1.7790886713877758E-2</c:v>
                </c:pt>
                <c:pt idx="7">
                  <c:v>1.7328363951927172E-2</c:v>
                </c:pt>
                <c:pt idx="8">
                  <c:v>1.5447981637397582E-2</c:v>
                </c:pt>
                <c:pt idx="9">
                  <c:v>1.6915068446493094E-2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59-45AF-8CF0-7515BB17B596}"/>
            </c:ext>
          </c:extLst>
        </c:ser>
        <c:ser>
          <c:idx val="10"/>
          <c:order val="10"/>
          <c:tx>
            <c:strRef>
              <c:f>'Import. 0401 - lait'!$C$45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lait'!$D$45:$M$45</c:f>
              <c:numCache>
                <c:formatCode>0%</c:formatCode>
                <c:ptCount val="10"/>
                <c:pt idx="0">
                  <c:v>3.2509568997969784E-3</c:v>
                </c:pt>
                <c:pt idx="1">
                  <c:v>1.0113514860385238E-2</c:v>
                </c:pt>
                <c:pt idx="2">
                  <c:v>9.9783983629494477E-3</c:v>
                </c:pt>
                <c:pt idx="3">
                  <c:v>1.4170599644175679E-2</c:v>
                </c:pt>
                <c:pt idx="4">
                  <c:v>1.2413356344735355E-2</c:v>
                </c:pt>
                <c:pt idx="5">
                  <c:v>1.2104130899946747E-2</c:v>
                </c:pt>
                <c:pt idx="6">
                  <c:v>1.3583044374326879E-2</c:v>
                </c:pt>
                <c:pt idx="7">
                  <c:v>1.5334880636604774E-2</c:v>
                </c:pt>
                <c:pt idx="8">
                  <c:v>1.5101471072511636E-2</c:v>
                </c:pt>
                <c:pt idx="9">
                  <c:v>1.640984448752409E-2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59-45AF-8CF0-7515BB17B596}"/>
            </c:ext>
          </c:extLst>
        </c:ser>
        <c:ser>
          <c:idx val="11"/>
          <c:order val="11"/>
          <c:tx>
            <c:strRef>
              <c:f>'Import. 0401 - lait'!$C$46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lait'!$D$46:$M$46</c:f>
              <c:numCache>
                <c:formatCode>0%</c:formatCode>
                <c:ptCount val="10"/>
                <c:pt idx="0">
                  <c:v>9.0748264089111907E-2</c:v>
                </c:pt>
                <c:pt idx="1">
                  <c:v>5.2810115722707072E-2</c:v>
                </c:pt>
                <c:pt idx="2">
                  <c:v>4.0559245710382268E-2</c:v>
                </c:pt>
                <c:pt idx="3">
                  <c:v>4.695217756762296E-2</c:v>
                </c:pt>
                <c:pt idx="4">
                  <c:v>4.9145886973892092E-2</c:v>
                </c:pt>
                <c:pt idx="5">
                  <c:v>5.7759928328780186E-2</c:v>
                </c:pt>
                <c:pt idx="6">
                  <c:v>5.3385274995939591E-2</c:v>
                </c:pt>
                <c:pt idx="7">
                  <c:v>2.9597291809935488E-2</c:v>
                </c:pt>
                <c:pt idx="8">
                  <c:v>1.7272691526956555E-2</c:v>
                </c:pt>
                <c:pt idx="9">
                  <c:v>1.3201104680701296E-2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759-45AF-8CF0-7515BB17B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6075608"/>
        <c:axId val="4524469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0.90925173591088804</c:v>
                      </c:pt>
                      <c:pt idx="1">
                        <c:v>0.947189884277293</c:v>
                      </c:pt>
                      <c:pt idx="2">
                        <c:v>0.95944075428961773</c:v>
                      </c:pt>
                      <c:pt idx="3">
                        <c:v>0.95304782243237696</c:v>
                      </c:pt>
                      <c:pt idx="4">
                        <c:v>0.95085411302610801</c:v>
                      </c:pt>
                      <c:pt idx="5">
                        <c:v>0.94224007167121981</c:v>
                      </c:pt>
                      <c:pt idx="6">
                        <c:v>0.94661472500406041</c:v>
                      </c:pt>
                      <c:pt idx="7">
                        <c:v>0.97040270819006447</c:v>
                      </c:pt>
                      <c:pt idx="8">
                        <c:v>0.98272730847304346</c:v>
                      </c:pt>
                      <c:pt idx="9">
                        <c:v>0.98679889531929865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759-45AF-8CF0-7515BB17B596}"/>
                  </c:ext>
                </c:extLst>
              </c15:ser>
            </c15:filteredBarSeries>
          </c:ext>
        </c:extLst>
      </c:barChart>
      <c:catAx>
        <c:axId val="70607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2446912"/>
        <c:crosses val="autoZero"/>
        <c:auto val="1"/>
        <c:lblAlgn val="ctr"/>
        <c:lblOffset val="100"/>
        <c:noMultiLvlLbl val="0"/>
      </c:catAx>
      <c:valAx>
        <c:axId val="452446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06075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447772</c:v>
                </c:pt>
                <c:pt idx="1">
                  <c:v>503561</c:v>
                </c:pt>
                <c:pt idx="2">
                  <c:v>549825</c:v>
                </c:pt>
                <c:pt idx="3">
                  <c:v>587798</c:v>
                </c:pt>
                <c:pt idx="4">
                  <c:v>754989</c:v>
                </c:pt>
                <c:pt idx="5">
                  <c:v>695194</c:v>
                </c:pt>
                <c:pt idx="6">
                  <c:v>888606</c:v>
                </c:pt>
                <c:pt idx="7">
                  <c:v>738726</c:v>
                </c:pt>
                <c:pt idx="8">
                  <c:v>534186</c:v>
                </c:pt>
                <c:pt idx="9">
                  <c:v>524135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67-45D1-9E2C-382AA5B64C2B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27164</c:v>
                </c:pt>
                <c:pt idx="1">
                  <c:v>31406</c:v>
                </c:pt>
                <c:pt idx="2">
                  <c:v>53728</c:v>
                </c:pt>
                <c:pt idx="3">
                  <c:v>62546</c:v>
                </c:pt>
                <c:pt idx="4">
                  <c:v>84621</c:v>
                </c:pt>
                <c:pt idx="5">
                  <c:v>89055</c:v>
                </c:pt>
                <c:pt idx="6">
                  <c:v>100959</c:v>
                </c:pt>
                <c:pt idx="7">
                  <c:v>99222</c:v>
                </c:pt>
                <c:pt idx="8">
                  <c:v>90313</c:v>
                </c:pt>
                <c:pt idx="9">
                  <c:v>55160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67-45D1-9E2C-382AA5B64C2B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11104</c:v>
                </c:pt>
                <c:pt idx="1">
                  <c:v>16884</c:v>
                </c:pt>
                <c:pt idx="2">
                  <c:v>20591</c:v>
                </c:pt>
                <c:pt idx="3">
                  <c:v>25614</c:v>
                </c:pt>
                <c:pt idx="4">
                  <c:v>22629</c:v>
                </c:pt>
                <c:pt idx="5">
                  <c:v>16555</c:v>
                </c:pt>
                <c:pt idx="6">
                  <c:v>29597</c:v>
                </c:pt>
                <c:pt idx="7">
                  <c:v>19304</c:v>
                </c:pt>
                <c:pt idx="8">
                  <c:v>14338</c:v>
                </c:pt>
                <c:pt idx="9">
                  <c:v>20142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67-45D1-9E2C-382AA5B64C2B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4657</c:v>
                </c:pt>
                <c:pt idx="1">
                  <c:v>7695</c:v>
                </c:pt>
                <c:pt idx="2">
                  <c:v>9763</c:v>
                </c:pt>
                <c:pt idx="3">
                  <c:v>12034</c:v>
                </c:pt>
                <c:pt idx="4">
                  <c:v>18155</c:v>
                </c:pt>
                <c:pt idx="5">
                  <c:v>23459</c:v>
                </c:pt>
                <c:pt idx="6">
                  <c:v>28871</c:v>
                </c:pt>
                <c:pt idx="7">
                  <c:v>28086</c:v>
                </c:pt>
                <c:pt idx="8">
                  <c:v>17491</c:v>
                </c:pt>
                <c:pt idx="9">
                  <c:v>16759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67-45D1-9E2C-382AA5B64C2B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695</c:v>
                </c:pt>
                <c:pt idx="3">
                  <c:v>16110</c:v>
                </c:pt>
                <c:pt idx="4">
                  <c:v>15430</c:v>
                </c:pt>
                <c:pt idx="5">
                  <c:v>20889</c:v>
                </c:pt>
                <c:pt idx="6">
                  <c:v>25334</c:v>
                </c:pt>
                <c:pt idx="7">
                  <c:v>26798</c:v>
                </c:pt>
                <c:pt idx="8">
                  <c:v>27507</c:v>
                </c:pt>
                <c:pt idx="9">
                  <c:v>9019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67-45D1-9E2C-382AA5B64C2B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21596</c:v>
                </c:pt>
                <c:pt idx="1">
                  <c:v>16240</c:v>
                </c:pt>
                <c:pt idx="2">
                  <c:v>33833</c:v>
                </c:pt>
                <c:pt idx="3">
                  <c:v>28209</c:v>
                </c:pt>
                <c:pt idx="4">
                  <c:v>6716</c:v>
                </c:pt>
                <c:pt idx="5">
                  <c:v>23698</c:v>
                </c:pt>
                <c:pt idx="6">
                  <c:v>48002</c:v>
                </c:pt>
                <c:pt idx="7">
                  <c:v>38058</c:v>
                </c:pt>
                <c:pt idx="8">
                  <c:v>22235</c:v>
                </c:pt>
                <c:pt idx="9">
                  <c:v>5787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67-45D1-9E2C-382AA5B64C2B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12242</c:v>
                </c:pt>
                <c:pt idx="1">
                  <c:v>13450</c:v>
                </c:pt>
                <c:pt idx="2">
                  <c:v>22196</c:v>
                </c:pt>
                <c:pt idx="3">
                  <c:v>18642</c:v>
                </c:pt>
                <c:pt idx="4">
                  <c:v>26254</c:v>
                </c:pt>
                <c:pt idx="5">
                  <c:v>26159</c:v>
                </c:pt>
                <c:pt idx="6">
                  <c:v>35980</c:v>
                </c:pt>
                <c:pt idx="7">
                  <c:v>20061</c:v>
                </c:pt>
                <c:pt idx="8">
                  <c:v>19169</c:v>
                </c:pt>
                <c:pt idx="9">
                  <c:v>4591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67-45D1-9E2C-382AA5B64C2B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15148</c:v>
                </c:pt>
                <c:pt idx="1">
                  <c:v>12961</c:v>
                </c:pt>
                <c:pt idx="2">
                  <c:v>26743</c:v>
                </c:pt>
                <c:pt idx="3">
                  <c:v>22464</c:v>
                </c:pt>
                <c:pt idx="4">
                  <c:v>31642</c:v>
                </c:pt>
                <c:pt idx="5">
                  <c:v>23667</c:v>
                </c:pt>
                <c:pt idx="6">
                  <c:v>29377</c:v>
                </c:pt>
                <c:pt idx="7">
                  <c:v>8576</c:v>
                </c:pt>
                <c:pt idx="8">
                  <c:v>14388</c:v>
                </c:pt>
                <c:pt idx="9">
                  <c:v>3743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67-45D1-9E2C-382AA5B64C2B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655</c:v>
                </c:pt>
                <c:pt idx="1">
                  <c:v>110</c:v>
                </c:pt>
                <c:pt idx="2">
                  <c:v>9</c:v>
                </c:pt>
                <c:pt idx="3">
                  <c:v>2753</c:v>
                </c:pt>
                <c:pt idx="4">
                  <c:v>5230</c:v>
                </c:pt>
                <c:pt idx="5">
                  <c:v>6811</c:v>
                </c:pt>
                <c:pt idx="6">
                  <c:v>8564</c:v>
                </c:pt>
                <c:pt idx="7">
                  <c:v>4939</c:v>
                </c:pt>
                <c:pt idx="8">
                  <c:v>7792</c:v>
                </c:pt>
                <c:pt idx="9">
                  <c:v>3733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67-45D1-9E2C-382AA5B64C2B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2</c:v>
                </c:pt>
                <c:pt idx="1">
                  <c:v>71</c:v>
                </c:pt>
                <c:pt idx="2">
                  <c:v>344</c:v>
                </c:pt>
                <c:pt idx="3">
                  <c:v>1403</c:v>
                </c:pt>
                <c:pt idx="4">
                  <c:v>2640</c:v>
                </c:pt>
                <c:pt idx="5">
                  <c:v>1711</c:v>
                </c:pt>
                <c:pt idx="6">
                  <c:v>1978</c:v>
                </c:pt>
                <c:pt idx="7">
                  <c:v>527</c:v>
                </c:pt>
                <c:pt idx="8">
                  <c:v>837</c:v>
                </c:pt>
                <c:pt idx="9">
                  <c:v>2990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267-45D1-9E2C-382AA5B64C2B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17918</c:v>
                </c:pt>
                <c:pt idx="1">
                  <c:v>21853</c:v>
                </c:pt>
                <c:pt idx="2">
                  <c:v>25867</c:v>
                </c:pt>
                <c:pt idx="3">
                  <c:v>51516</c:v>
                </c:pt>
                <c:pt idx="4">
                  <c:v>81242</c:v>
                </c:pt>
                <c:pt idx="5">
                  <c:v>75901</c:v>
                </c:pt>
                <c:pt idx="6">
                  <c:v>112227</c:v>
                </c:pt>
                <c:pt idx="7">
                  <c:v>74390</c:v>
                </c:pt>
                <c:pt idx="8">
                  <c:v>42571</c:v>
                </c:pt>
                <c:pt idx="9">
                  <c:v>10814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67-45D1-9E2C-382AA5B64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444560"/>
        <c:axId val="4524453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558258</c:v>
                      </c:pt>
                      <c:pt idx="1">
                        <c:v>624231</c:v>
                      </c:pt>
                      <c:pt idx="2">
                        <c:v>743594</c:v>
                      </c:pt>
                      <c:pt idx="3">
                        <c:v>829089</c:v>
                      </c:pt>
                      <c:pt idx="4">
                        <c:v>1049548</c:v>
                      </c:pt>
                      <c:pt idx="5">
                        <c:v>1003099</c:v>
                      </c:pt>
                      <c:pt idx="6">
                        <c:v>1309495</c:v>
                      </c:pt>
                      <c:pt idx="7">
                        <c:v>1058687</c:v>
                      </c:pt>
                      <c:pt idx="8">
                        <c:v>790827</c:v>
                      </c:pt>
                      <c:pt idx="9">
                        <c:v>656873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267-45D1-9E2C-382AA5B64C2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57766</c:v>
                      </c:pt>
                      <c:pt idx="1">
                        <c:v>67206</c:v>
                      </c:pt>
                      <c:pt idx="2">
                        <c:v>103434</c:v>
                      </c:pt>
                      <c:pt idx="3">
                        <c:v>117136</c:v>
                      </c:pt>
                      <c:pt idx="4">
                        <c:v>154637</c:v>
                      </c:pt>
                      <c:pt idx="5">
                        <c:v>134739</c:v>
                      </c:pt>
                      <c:pt idx="6">
                        <c:v>180604</c:v>
                      </c:pt>
                      <c:pt idx="7">
                        <c:v>110078</c:v>
                      </c:pt>
                      <c:pt idx="8">
                        <c:v>99748</c:v>
                      </c:pt>
                      <c:pt idx="9">
                        <c:v>54279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267-45D1-9E2C-382AA5B64C2B}"/>
                  </c:ext>
                </c:extLst>
              </c15:ser>
            </c15:filteredBarSeries>
          </c:ext>
        </c:extLst>
      </c:barChart>
      <c:catAx>
        <c:axId val="45244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2445344"/>
        <c:crosses val="autoZero"/>
        <c:auto val="1"/>
        <c:lblAlgn val="ctr"/>
        <c:lblOffset val="100"/>
        <c:noMultiLvlLbl val="0"/>
      </c:catAx>
      <c:valAx>
        <c:axId val="45244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244456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Laits et produits laitiers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Laits et produits laitiers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Laits et produits laitiers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Chine – Laits et produits laitiers Source : douanes chinoises,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61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chinoise,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Chine reste déficitaire en poudres de lait, notamment pour les produits </a:t>
            </a:r>
            <a:r>
              <a:rPr lang="fr-FR" dirty="0" smtClean="0"/>
              <a:t>infantiles.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805375"/>
              </p:ext>
            </p:extLst>
          </p:nvPr>
        </p:nvGraphicFramePr>
        <p:xfrm>
          <a:off x="175680" y="1763597"/>
          <a:ext cx="5917131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465306"/>
              </p:ext>
            </p:extLst>
          </p:nvPr>
        </p:nvGraphicFramePr>
        <p:xfrm>
          <a:off x="6092811" y="1854131"/>
          <a:ext cx="5926014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27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Laits et produits laitiers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Après plusieurs années de </a:t>
            </a:r>
            <a:r>
              <a:rPr lang="fr-FR" dirty="0" smtClean="0"/>
              <a:t>hausses, les </a:t>
            </a:r>
            <a:r>
              <a:rPr lang="fr-FR" dirty="0"/>
              <a:t>importations </a:t>
            </a:r>
            <a:r>
              <a:rPr lang="fr-FR" dirty="0" smtClean="0"/>
              <a:t>chinoises sont en net recul </a:t>
            </a:r>
            <a:r>
              <a:rPr lang="fr-FR" dirty="0"/>
              <a:t>dans un </a:t>
            </a:r>
            <a:r>
              <a:rPr lang="fr-FR" dirty="0" smtClean="0"/>
              <a:t>contexte économique </a:t>
            </a:r>
            <a:r>
              <a:rPr lang="fr-FR" dirty="0"/>
              <a:t>atone : les produits laitiers sortent du panier </a:t>
            </a:r>
            <a:r>
              <a:rPr lang="fr-FR" dirty="0" smtClean="0"/>
              <a:t>des ménages.</a:t>
            </a:r>
            <a:endParaRPr lang="fr-FR" dirty="0"/>
          </a:p>
          <a:p>
            <a:pPr algn="just"/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196525"/>
              </p:ext>
            </p:extLst>
          </p:nvPr>
        </p:nvGraphicFramePr>
        <p:xfrm>
          <a:off x="166798" y="1763597"/>
          <a:ext cx="5926184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346643"/>
              </p:ext>
            </p:extLst>
          </p:nvPr>
        </p:nvGraphicFramePr>
        <p:xfrm>
          <a:off x="6092982" y="1763597"/>
          <a:ext cx="5932220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37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580237" y="2634558"/>
            <a:ext cx="6681457" cy="1217497"/>
          </a:xfrm>
        </p:spPr>
        <p:txBody>
          <a:bodyPr>
            <a:normAutofit/>
          </a:bodyPr>
          <a:lstStyle/>
          <a:p>
            <a:r>
              <a:rPr lang="fr-FR" dirty="0" smtClean="0"/>
              <a:t>190110 – Préparations alimentaires à base de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61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Laits et produits laitiers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190110 – Préparations alimentaires à base de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chinoises sont en net recul </a:t>
            </a:r>
            <a:r>
              <a:rPr lang="fr-FR" dirty="0" smtClean="0"/>
              <a:t>depuis </a:t>
            </a:r>
            <a:r>
              <a:rPr lang="fr-FR" dirty="0"/>
              <a:t>la pandémie de </a:t>
            </a:r>
            <a:r>
              <a:rPr lang="fr-FR" dirty="0" smtClean="0"/>
              <a:t>COVID et </a:t>
            </a:r>
            <a:r>
              <a:rPr lang="fr-FR" dirty="0"/>
              <a:t>par le développement de la production nationale. La France </a:t>
            </a:r>
            <a:r>
              <a:rPr lang="fr-FR" dirty="0" smtClean="0"/>
              <a:t>a une part de marché à 10 %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464457"/>
              </p:ext>
            </p:extLst>
          </p:nvPr>
        </p:nvGraphicFramePr>
        <p:xfrm>
          <a:off x="166798" y="1763597"/>
          <a:ext cx="5935238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991930"/>
              </p:ext>
            </p:extLst>
          </p:nvPr>
        </p:nvGraphicFramePr>
        <p:xfrm>
          <a:off x="6102036" y="1763596"/>
          <a:ext cx="5923165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514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480123" y="2994531"/>
            <a:ext cx="3231754" cy="868938"/>
          </a:xfrm>
        </p:spPr>
        <p:txBody>
          <a:bodyPr>
            <a:normAutofit/>
          </a:bodyPr>
          <a:lstStyle/>
          <a:p>
            <a:r>
              <a:rPr lang="fr-FR" dirty="0" smtClean="0"/>
              <a:t>0401 –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233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Laits et produits laitiers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0401 –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importations chinoises </a:t>
            </a:r>
            <a:r>
              <a:rPr lang="fr-FR" dirty="0" smtClean="0"/>
              <a:t>reculent depuis 2021 avec </a:t>
            </a:r>
            <a:r>
              <a:rPr lang="fr-FR" dirty="0"/>
              <a:t>le développement de la production nationale. </a:t>
            </a:r>
            <a:r>
              <a:rPr lang="fr-FR" dirty="0" smtClean="0"/>
              <a:t>La France reste le </a:t>
            </a:r>
            <a:r>
              <a:rPr lang="fr-FR" dirty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8 %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239523"/>
              </p:ext>
            </p:extLst>
          </p:nvPr>
        </p:nvGraphicFramePr>
        <p:xfrm>
          <a:off x="166797" y="1763597"/>
          <a:ext cx="5944292" cy="3840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040185"/>
              </p:ext>
            </p:extLst>
          </p:nvPr>
        </p:nvGraphicFramePr>
        <p:xfrm>
          <a:off x="6111089" y="1761767"/>
          <a:ext cx="5907736" cy="384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4810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68713" y="3024052"/>
            <a:ext cx="5821378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629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Laits et produits laitiers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importations chinoises reculent depuis 2021 avec le développement de la production nationale. </a:t>
            </a:r>
            <a:r>
              <a:rPr lang="fr-FR" dirty="0" smtClean="0"/>
              <a:t>La France est le 7</a:t>
            </a:r>
            <a:r>
              <a:rPr lang="fr-FR" baseline="30000" dirty="0" smtClean="0"/>
              <a:t>e</a:t>
            </a:r>
            <a:r>
              <a:rPr lang="fr-FR" dirty="0" smtClean="0"/>
              <a:t> fournisseur dans un marché dominé par la Nouvelle-Zélande.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280647"/>
              </p:ext>
            </p:extLst>
          </p:nvPr>
        </p:nvGraphicFramePr>
        <p:xfrm>
          <a:off x="166797" y="1763598"/>
          <a:ext cx="5926185" cy="389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020080"/>
              </p:ext>
            </p:extLst>
          </p:nvPr>
        </p:nvGraphicFramePr>
        <p:xfrm>
          <a:off x="6092810" y="1763597"/>
          <a:ext cx="5932391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7764896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333</Words>
  <Application>Microsoft Office PowerPoint</Application>
  <PresentationFormat>Grand écran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50</cp:revision>
  <dcterms:created xsi:type="dcterms:W3CDTF">2025-04-03T15:40:27Z</dcterms:created>
  <dcterms:modified xsi:type="dcterms:W3CDTF">2025-06-24T07:54:43Z</dcterms:modified>
</cp:coreProperties>
</file>