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hine\Chi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C1-48D8-8A7E-38E021AF6C31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C1-48D8-8A7E-38E021AF6C31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C1-48D8-8A7E-38E021AF6C31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C1-48D8-8A7E-38E021AF6C31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0C1-48D8-8A7E-38E021AF6C31}"/>
              </c:ext>
            </c:extLst>
          </c:dPt>
          <c:dLbls>
            <c:dLbl>
              <c:idx val="0"/>
              <c:layout>
                <c:manualLayout>
                  <c:x val="-0.23240144042755848"/>
                  <c:y val="-7.03823675414501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0C1-48D8-8A7E-38E021AF6C3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0C1-48D8-8A7E-38E021AF6C31}"/>
                </c:ext>
              </c:extLst>
            </c:dLbl>
            <c:dLbl>
              <c:idx val="2"/>
              <c:layout>
                <c:manualLayout>
                  <c:x val="0.14809539486359269"/>
                  <c:y val="7.41529602541615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6619720499728"/>
                      <c:h val="0.200059569116722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0C1-48D8-8A7E-38E021AF6C3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0C1-48D8-8A7E-38E021AF6C31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0C1-48D8-8A7E-38E021AF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compo.'!$C$22:$C$29</c15:sqref>
                  </c15:fullRef>
                </c:ext>
              </c:extLst>
              <c:f>'Import. TBB viande compo.'!$C$25:$C$29</c:f>
              <c:strCache>
                <c:ptCount val="5"/>
                <c:pt idx="0">
                  <c:v>Viandes et abats bovins</c:v>
                </c:pt>
                <c:pt idx="1">
                  <c:v>Viandes et abats porcins</c:v>
                </c:pt>
                <c:pt idx="2">
                  <c:v>Viandes et abats de volailles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compo.'!$M$22:$M$29</c15:sqref>
                  </c15:fullRef>
                </c:ext>
              </c:extLst>
              <c:f>'Import. TBB viande compo.'!$M$25:$M$29</c:f>
              <c:numCache>
                <c:formatCode>0%</c:formatCode>
                <c:ptCount val="5"/>
                <c:pt idx="0">
                  <c:v>0.55598235145259534</c:v>
                </c:pt>
                <c:pt idx="1">
                  <c:v>0.18501525845162115</c:v>
                </c:pt>
                <c:pt idx="2">
                  <c:v>0.11813496000066563</c:v>
                </c:pt>
                <c:pt idx="3">
                  <c:v>5.4035116872777539E-2</c:v>
                </c:pt>
                <c:pt idx="4">
                  <c:v>8.6832313222340349E-2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30C1-48D8-8A7E-38E021AF6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B5-4378-A219-4304520774F6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B5-4378-A219-4304520774F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B5-4378-A219-4304520774F6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B5-4378-A219-4304520774F6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B5-4378-A219-4304520774F6}"/>
              </c:ext>
            </c:extLst>
          </c:dPt>
          <c:dLbls>
            <c:dLbl>
              <c:idx val="0"/>
              <c:layout>
                <c:manualLayout>
                  <c:x val="-7.1609244619670692E-2"/>
                  <c:y val="-0.1333551665235241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017282494388402"/>
                      <c:h val="0.380785751275308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AB5-4378-A219-4304520774F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B5-4378-A219-4304520774F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B5-4378-A219-4304520774F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AB5-4378-A219-4304520774F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B5-4378-A219-4304520774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compo.'!$C$51:$C$58</c15:sqref>
                  </c15:fullRef>
                </c:ext>
              </c:extLst>
              <c:f>'Import. TBB viande compo.'!$C$54:$C$58</c:f>
              <c:strCache>
                <c:ptCount val="5"/>
                <c:pt idx="0">
                  <c:v>Viandes et abats porcins</c:v>
                </c:pt>
                <c:pt idx="1">
                  <c:v>Viandes et abats bovins</c:v>
                </c:pt>
                <c:pt idx="2">
                  <c:v>Viandes et abats de volailles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compo.'!$M$51:$M$58</c15:sqref>
                  </c15:fullRef>
                </c:ext>
              </c:extLst>
              <c:f>'Import. TBB viande compo.'!$M$54:$M$58</c:f>
              <c:numCache>
                <c:formatCode>0%</c:formatCode>
                <c:ptCount val="5"/>
                <c:pt idx="0">
                  <c:v>0.96258733172006272</c:v>
                </c:pt>
                <c:pt idx="1">
                  <c:v>2.0163291979465175E-3</c:v>
                </c:pt>
                <c:pt idx="2">
                  <c:v>1.5171428940720299E-3</c:v>
                </c:pt>
                <c:pt idx="3">
                  <c:v>3.0081701788280242E-2</c:v>
                </c:pt>
                <c:pt idx="4">
                  <c:v>3.7974943996385417E-3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5AB5-4378-A219-430452077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56429</c:v>
                </c:pt>
                <c:pt idx="1">
                  <c:v>171157</c:v>
                </c:pt>
                <c:pt idx="2">
                  <c:v>197565</c:v>
                </c:pt>
                <c:pt idx="3">
                  <c:v>322693</c:v>
                </c:pt>
                <c:pt idx="4">
                  <c:v>399462</c:v>
                </c:pt>
                <c:pt idx="5">
                  <c:v>848305</c:v>
                </c:pt>
                <c:pt idx="6">
                  <c:v>858475</c:v>
                </c:pt>
                <c:pt idx="7">
                  <c:v>1104968</c:v>
                </c:pt>
                <c:pt idx="8">
                  <c:v>1176979</c:v>
                </c:pt>
                <c:pt idx="9">
                  <c:v>1339959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E-45EB-85D1-877EA7377EA3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42688</c:v>
                </c:pt>
                <c:pt idx="1">
                  <c:v>51957</c:v>
                </c:pt>
                <c:pt idx="2">
                  <c:v>86334</c:v>
                </c:pt>
                <c:pt idx="3">
                  <c:v>180377</c:v>
                </c:pt>
                <c:pt idx="4">
                  <c:v>375538</c:v>
                </c:pt>
                <c:pt idx="5">
                  <c:v>482510</c:v>
                </c:pt>
                <c:pt idx="6">
                  <c:v>465045</c:v>
                </c:pt>
                <c:pt idx="7">
                  <c:v>490328</c:v>
                </c:pt>
                <c:pt idx="8">
                  <c:v>526733</c:v>
                </c:pt>
                <c:pt idx="9">
                  <c:v>594567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EE-45EB-85D1-877EA7377EA3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135114</c:v>
                </c:pt>
                <c:pt idx="1">
                  <c:v>166532</c:v>
                </c:pt>
                <c:pt idx="2">
                  <c:v>208302</c:v>
                </c:pt>
                <c:pt idx="3">
                  <c:v>231023</c:v>
                </c:pt>
                <c:pt idx="4">
                  <c:v>297530</c:v>
                </c:pt>
                <c:pt idx="5">
                  <c:v>239130</c:v>
                </c:pt>
                <c:pt idx="6">
                  <c:v>368795</c:v>
                </c:pt>
                <c:pt idx="7">
                  <c:v>371447</c:v>
                </c:pt>
                <c:pt idx="8">
                  <c:v>287087</c:v>
                </c:pt>
                <c:pt idx="9">
                  <c:v>258390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EE-45EB-85D1-877EA7377EA3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162173</c:v>
                </c:pt>
                <c:pt idx="1">
                  <c:v>117255</c:v>
                </c:pt>
                <c:pt idx="2">
                  <c:v>119997</c:v>
                </c:pt>
                <c:pt idx="3">
                  <c:v>178491</c:v>
                </c:pt>
                <c:pt idx="4">
                  <c:v>314159</c:v>
                </c:pt>
                <c:pt idx="5">
                  <c:v>257414</c:v>
                </c:pt>
                <c:pt idx="6">
                  <c:v>164860</c:v>
                </c:pt>
                <c:pt idx="7">
                  <c:v>185005</c:v>
                </c:pt>
                <c:pt idx="8">
                  <c:v>229114</c:v>
                </c:pt>
                <c:pt idx="9">
                  <c:v>218804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EE-45EB-85D1-877EA7377EA3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72968</c:v>
                </c:pt>
                <c:pt idx="1">
                  <c:v>75427</c:v>
                </c:pt>
                <c:pt idx="2">
                  <c:v>82762</c:v>
                </c:pt>
                <c:pt idx="3">
                  <c:v>115730</c:v>
                </c:pt>
                <c:pt idx="4">
                  <c:v>221258</c:v>
                </c:pt>
                <c:pt idx="5">
                  <c:v>176249</c:v>
                </c:pt>
                <c:pt idx="6">
                  <c:v>208791</c:v>
                </c:pt>
                <c:pt idx="7">
                  <c:v>222719</c:v>
                </c:pt>
                <c:pt idx="8">
                  <c:v>212611</c:v>
                </c:pt>
                <c:pt idx="9">
                  <c:v>156326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EE-45EB-85D1-877EA7377EA3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2214</c:v>
                </c:pt>
                <c:pt idx="3">
                  <c:v>6973</c:v>
                </c:pt>
                <c:pt idx="4">
                  <c:v>10008</c:v>
                </c:pt>
                <c:pt idx="5">
                  <c:v>29684</c:v>
                </c:pt>
                <c:pt idx="6">
                  <c:v>150713</c:v>
                </c:pt>
                <c:pt idx="7">
                  <c:v>192264</c:v>
                </c:pt>
                <c:pt idx="8">
                  <c:v>165833</c:v>
                </c:pt>
                <c:pt idx="9">
                  <c:v>150521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EE-45EB-85D1-877EA7377EA3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Bolivie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665</c:v>
                </c:pt>
                <c:pt idx="5">
                  <c:v>10867</c:v>
                </c:pt>
                <c:pt idx="6">
                  <c:v>18580</c:v>
                </c:pt>
                <c:pt idx="7">
                  <c:v>31602</c:v>
                </c:pt>
                <c:pt idx="8">
                  <c:v>69424</c:v>
                </c:pt>
                <c:pt idx="9">
                  <c:v>107103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EE-45EB-85D1-877EA7377EA3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180</c:v>
                </c:pt>
                <c:pt idx="4">
                  <c:v>6101</c:v>
                </c:pt>
                <c:pt idx="5">
                  <c:v>7648</c:v>
                </c:pt>
                <c:pt idx="6">
                  <c:v>26291</c:v>
                </c:pt>
                <c:pt idx="7">
                  <c:v>39125</c:v>
                </c:pt>
                <c:pt idx="8">
                  <c:v>32075</c:v>
                </c:pt>
                <c:pt idx="9">
                  <c:v>21257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EE-45EB-85D1-877EA7377EA3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6405</c:v>
                </c:pt>
                <c:pt idx="6">
                  <c:v>19993</c:v>
                </c:pt>
                <c:pt idx="7">
                  <c:v>22557</c:v>
                </c:pt>
                <c:pt idx="8">
                  <c:v>20495</c:v>
                </c:pt>
                <c:pt idx="9">
                  <c:v>20914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EE-45EB-85D1-877EA7377EA3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239</c:v>
                </c:pt>
                <c:pt idx="1">
                  <c:v>2595</c:v>
                </c:pt>
                <c:pt idx="2">
                  <c:v>4113</c:v>
                </c:pt>
                <c:pt idx="3">
                  <c:v>5599</c:v>
                </c:pt>
                <c:pt idx="4">
                  <c:v>14640</c:v>
                </c:pt>
                <c:pt idx="5">
                  <c:v>20974</c:v>
                </c:pt>
                <c:pt idx="6">
                  <c:v>15457</c:v>
                </c:pt>
                <c:pt idx="7">
                  <c:v>22575</c:v>
                </c:pt>
                <c:pt idx="8">
                  <c:v>18830</c:v>
                </c:pt>
                <c:pt idx="9">
                  <c:v>18514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2EE-45EB-85D1-877EA7377EA3}"/>
            </c:ext>
          </c:extLst>
        </c:ser>
        <c:ser>
          <c:idx val="13"/>
          <c:order val="12"/>
          <c:tx>
            <c:strRef>
              <c:f>'Import. bovins'!$C$18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bovins'!$D$18:$M$18</c:f>
              <c:numCache>
                <c:formatCode>0</c:formatCode>
                <c:ptCount val="10"/>
                <c:pt idx="0">
                  <c:v>25333</c:v>
                </c:pt>
                <c:pt idx="1">
                  <c:v>16222</c:v>
                </c:pt>
                <c:pt idx="2">
                  <c:v>14188</c:v>
                </c:pt>
                <c:pt idx="3">
                  <c:v>21767</c:v>
                </c:pt>
                <c:pt idx="4">
                  <c:v>46591</c:v>
                </c:pt>
                <c:pt idx="5">
                  <c:v>60539</c:v>
                </c:pt>
                <c:pt idx="6">
                  <c:v>65739</c:v>
                </c:pt>
                <c:pt idx="7">
                  <c:v>47930</c:v>
                </c:pt>
                <c:pt idx="8">
                  <c:v>32384</c:v>
                </c:pt>
                <c:pt idx="9">
                  <c:v>27851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EE-45EB-85D1-877EA7377EA3}"/>
            </c:ext>
          </c:extLst>
        </c:ser>
        <c:ser>
          <c:idx val="12"/>
          <c:order val="13"/>
          <c:tx>
            <c:strRef>
              <c:f>'Import. bovins'!$C$17</c:f>
              <c:strCache>
                <c:ptCount val="1"/>
                <c:pt idx="0">
                  <c:v>France (21)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344</c:v>
                </c:pt>
                <c:pt idx="5">
                  <c:v>935</c:v>
                </c:pt>
                <c:pt idx="6">
                  <c:v>617</c:v>
                </c:pt>
                <c:pt idx="7">
                  <c:v>453</c:v>
                </c:pt>
                <c:pt idx="8">
                  <c:v>191</c:v>
                </c:pt>
                <c:pt idx="9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2EE-45EB-85D1-877EA7377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3743712"/>
        <c:axId val="7437421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494946</c:v>
                      </c:pt>
                      <c:pt idx="1">
                        <c:v>601149</c:v>
                      </c:pt>
                      <c:pt idx="2">
                        <c:v>715475</c:v>
                      </c:pt>
                      <c:pt idx="3">
                        <c:v>1062836</c:v>
                      </c:pt>
                      <c:pt idx="4">
                        <c:v>1686296</c:v>
                      </c:pt>
                      <c:pt idx="5">
                        <c:v>2140660</c:v>
                      </c:pt>
                      <c:pt idx="6">
                        <c:v>2363356</c:v>
                      </c:pt>
                      <c:pt idx="7">
                        <c:v>2730973</c:v>
                      </c:pt>
                      <c:pt idx="8">
                        <c:v>2771756</c:v>
                      </c:pt>
                      <c:pt idx="9">
                        <c:v>2914287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A2EE-45EB-85D1-877EA7377EA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0</c:v>
                      </c:pt>
                      <c:pt idx="1">
                        <c:v>104</c:v>
                      </c:pt>
                      <c:pt idx="2">
                        <c:v>2</c:v>
                      </c:pt>
                      <c:pt idx="3">
                        <c:v>792</c:v>
                      </c:pt>
                      <c:pt idx="4">
                        <c:v>8566</c:v>
                      </c:pt>
                      <c:pt idx="5">
                        <c:v>11040</c:v>
                      </c:pt>
                      <c:pt idx="6">
                        <c:v>2824</c:v>
                      </c:pt>
                      <c:pt idx="7">
                        <c:v>3547</c:v>
                      </c:pt>
                      <c:pt idx="8">
                        <c:v>3026</c:v>
                      </c:pt>
                      <c:pt idx="9">
                        <c:v>1134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A2EE-45EB-85D1-877EA7377EA3}"/>
                  </c:ext>
                </c:extLst>
              </c15:ser>
            </c15:filteredBarSeries>
          </c:ext>
        </c:extLst>
      </c:barChart>
      <c:catAx>
        <c:axId val="74374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3742144"/>
        <c:crosses val="autoZero"/>
        <c:auto val="1"/>
        <c:lblAlgn val="ctr"/>
        <c:lblOffset val="100"/>
        <c:noMultiLvlLbl val="0"/>
      </c:catAx>
      <c:valAx>
        <c:axId val="743742144"/>
        <c:scaling>
          <c:orientation val="minMax"/>
          <c:max val="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374371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0.11401041729804867</c:v>
                </c:pt>
                <c:pt idx="1">
                  <c:v>0.28471643469422719</c:v>
                </c:pt>
                <c:pt idx="2">
                  <c:v>0.27613124148293094</c:v>
                </c:pt>
                <c:pt idx="3">
                  <c:v>0.30361504503046566</c:v>
                </c:pt>
                <c:pt idx="4">
                  <c:v>0.23688723687893465</c:v>
                </c:pt>
                <c:pt idx="5">
                  <c:v>0.39628198779815571</c:v>
                </c:pt>
                <c:pt idx="6">
                  <c:v>0.36324404787090897</c:v>
                </c:pt>
                <c:pt idx="7">
                  <c:v>0.40460597743002219</c:v>
                </c:pt>
                <c:pt idx="8">
                  <c:v>0.42463297635145375</c:v>
                </c:pt>
                <c:pt idx="9">
                  <c:v>0.45978965009280143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8-4096-9548-D680425E667A}"/>
            </c:ext>
          </c:extLst>
        </c:ser>
        <c:ser>
          <c:idx val="2"/>
          <c:order val="2"/>
          <c:tx>
            <c:strRef>
              <c:f>'Import. bovins'!$C$39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8.6247792688495306E-2</c:v>
                </c:pt>
                <c:pt idx="1">
                  <c:v>8.6429487531377414E-2</c:v>
                </c:pt>
                <c:pt idx="2">
                  <c:v>0.12066668996121457</c:v>
                </c:pt>
                <c:pt idx="3">
                  <c:v>0.16971291902043212</c:v>
                </c:pt>
                <c:pt idx="4">
                  <c:v>0.22269992931252877</c:v>
                </c:pt>
                <c:pt idx="5">
                  <c:v>0.22540244597460596</c:v>
                </c:pt>
                <c:pt idx="6">
                  <c:v>0.19677314801494147</c:v>
                </c:pt>
                <c:pt idx="7">
                  <c:v>0.17954333492128996</c:v>
                </c:pt>
                <c:pt idx="8">
                  <c:v>0.19003584731123518</c:v>
                </c:pt>
                <c:pt idx="9">
                  <c:v>0.20401799822735373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8-4096-9548-D680425E667A}"/>
            </c:ext>
          </c:extLst>
        </c:ser>
        <c:ser>
          <c:idx val="3"/>
          <c:order val="3"/>
          <c:tx>
            <c:strRef>
              <c:f>'Import. bovins'!$C$40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0.27298735619643355</c:v>
                </c:pt>
                <c:pt idx="1">
                  <c:v>0.27702283460506466</c:v>
                </c:pt>
                <c:pt idx="2">
                  <c:v>0.29113805513819491</c:v>
                </c:pt>
                <c:pt idx="3">
                  <c:v>0.21736467338328774</c:v>
                </c:pt>
                <c:pt idx="4">
                  <c:v>0.17643996071864015</c:v>
                </c:pt>
                <c:pt idx="5">
                  <c:v>0.11170853848812982</c:v>
                </c:pt>
                <c:pt idx="6">
                  <c:v>0.15604716344046349</c:v>
                </c:pt>
                <c:pt idx="7">
                  <c:v>0.13601269584137229</c:v>
                </c:pt>
                <c:pt idx="8">
                  <c:v>0.10357585588341831</c:v>
                </c:pt>
                <c:pt idx="9">
                  <c:v>8.8663196178001683E-2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D8-4096-9548-D680425E667A}"/>
            </c:ext>
          </c:extLst>
        </c:ser>
        <c:ser>
          <c:idx val="4"/>
          <c:order val="4"/>
          <c:tx>
            <c:strRef>
              <c:f>'Import. bovins'!$C$41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0.32765796672768344</c:v>
                </c:pt>
                <c:pt idx="1">
                  <c:v>0.19505147642265061</c:v>
                </c:pt>
                <c:pt idx="2">
                  <c:v>0.1677165519410182</c:v>
                </c:pt>
                <c:pt idx="3">
                  <c:v>0.16793842135569365</c:v>
                </c:pt>
                <c:pt idx="4">
                  <c:v>0.18630121876586317</c:v>
                </c:pt>
                <c:pt idx="5">
                  <c:v>0.12024982949183896</c:v>
                </c:pt>
                <c:pt idx="6">
                  <c:v>6.9756735760503286E-2</c:v>
                </c:pt>
                <c:pt idx="7">
                  <c:v>6.7743254876558648E-2</c:v>
                </c:pt>
                <c:pt idx="8">
                  <c:v>8.2660234162025809E-2</c:v>
                </c:pt>
                <c:pt idx="9">
                  <c:v>7.5079770798140336E-2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D8-4096-9548-D680425E667A}"/>
            </c:ext>
          </c:extLst>
        </c:ser>
        <c:ser>
          <c:idx val="5"/>
          <c:order val="5"/>
          <c:tx>
            <c:strRef>
              <c:f>'Import. bovins'!$C$42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0.14742618386652281</c:v>
                </c:pt>
                <c:pt idx="1">
                  <c:v>0.12547138895681437</c:v>
                </c:pt>
                <c:pt idx="2">
                  <c:v>0.11567420245291589</c:v>
                </c:pt>
                <c:pt idx="3">
                  <c:v>0.10888791873816844</c:v>
                </c:pt>
                <c:pt idx="4">
                  <c:v>0.13120946737702041</c:v>
                </c:pt>
                <c:pt idx="5">
                  <c:v>8.2333953079891248E-2</c:v>
                </c:pt>
                <c:pt idx="6">
                  <c:v>8.8345132938076193E-2</c:v>
                </c:pt>
                <c:pt idx="7">
                  <c:v>8.1552984961770034E-2</c:v>
                </c:pt>
                <c:pt idx="8">
                  <c:v>7.6706246870215128E-2</c:v>
                </c:pt>
                <c:pt idx="9">
                  <c:v>5.3641250844546198E-2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D8-4096-9548-D680425E667A}"/>
            </c:ext>
          </c:extLst>
        </c:ser>
        <c:ser>
          <c:idx val="6"/>
          <c:order val="6"/>
          <c:tx>
            <c:strRef>
              <c:f>'Import. bovins'!$C$43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4.0408448598432964E-6</c:v>
                </c:pt>
                <c:pt idx="1">
                  <c:v>6.6539244014379133E-6</c:v>
                </c:pt>
                <c:pt idx="2">
                  <c:v>3.0944477445053985E-3</c:v>
                </c:pt>
                <c:pt idx="3">
                  <c:v>6.5607487890888151E-3</c:v>
                </c:pt>
                <c:pt idx="4">
                  <c:v>5.93490110870215E-3</c:v>
                </c:pt>
                <c:pt idx="5">
                  <c:v>1.3866751375743929E-2</c:v>
                </c:pt>
                <c:pt idx="6">
                  <c:v>6.3770756500501832E-2</c:v>
                </c:pt>
                <c:pt idx="7">
                  <c:v>7.0401281887444517E-2</c:v>
                </c:pt>
                <c:pt idx="8">
                  <c:v>5.9829580958785697E-2</c:v>
                </c:pt>
                <c:pt idx="9">
                  <c:v>5.1649339958624529E-2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D8-4096-9548-D680425E667A}"/>
            </c:ext>
          </c:extLst>
        </c:ser>
        <c:ser>
          <c:idx val="7"/>
          <c:order val="7"/>
          <c:tx>
            <c:strRef>
              <c:f>'Import. bovins'!$C$44</c:f>
              <c:strCache>
                <c:ptCount val="1"/>
                <c:pt idx="0">
                  <c:v>Bolivie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3.9435543937719119E-4</c:v>
                </c:pt>
                <c:pt idx="5">
                  <c:v>5.0764717423598333E-3</c:v>
                </c:pt>
                <c:pt idx="6">
                  <c:v>7.8617017495459848E-3</c:v>
                </c:pt>
                <c:pt idx="7">
                  <c:v>1.1571699903294539E-2</c:v>
                </c:pt>
                <c:pt idx="8">
                  <c:v>2.5046937753539632E-2</c:v>
                </c:pt>
                <c:pt idx="9">
                  <c:v>3.6751013198082411E-2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D8-4096-9548-D680425E667A}"/>
            </c:ext>
          </c:extLst>
        </c:ser>
        <c:ser>
          <c:idx val="8"/>
          <c:order val="8"/>
          <c:tx>
            <c:strRef>
              <c:f>'Import. bovins'!$C$45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1.6935820766327071E-4</c:v>
                </c:pt>
                <c:pt idx="4">
                  <c:v>3.6179887753988622E-3</c:v>
                </c:pt>
                <c:pt idx="5">
                  <c:v>3.5727299057300085E-3</c:v>
                </c:pt>
                <c:pt idx="6">
                  <c:v>1.1124434913741307E-2</c:v>
                </c:pt>
                <c:pt idx="7">
                  <c:v>1.4326395757116603E-2</c:v>
                </c:pt>
                <c:pt idx="8">
                  <c:v>1.1572086431850422E-2</c:v>
                </c:pt>
                <c:pt idx="9">
                  <c:v>7.2940654094809472E-3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D8-4096-9548-D680425E667A}"/>
            </c:ext>
          </c:extLst>
        </c:ser>
        <c:ser>
          <c:idx val="9"/>
          <c:order val="9"/>
          <c:tx>
            <c:strRef>
              <c:f>'Import. bovins'!$C$46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2.992067866919548E-3</c:v>
                </c:pt>
                <c:pt idx="6">
                  <c:v>8.4595803594549445E-3</c:v>
                </c:pt>
                <c:pt idx="7">
                  <c:v>8.2596935231509065E-3</c:v>
                </c:pt>
                <c:pt idx="8">
                  <c:v>7.3942295064933564E-3</c:v>
                </c:pt>
                <c:pt idx="9">
                  <c:v>7.1763693829742922E-3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D8-4096-9548-D680425E667A}"/>
            </c:ext>
          </c:extLst>
        </c:ser>
        <c:ser>
          <c:idx val="10"/>
          <c:order val="10"/>
          <c:tx>
            <c:strRef>
              <c:f>'Import. bovins'!$C$47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bovins'!$D$47:$M$47</c:f>
              <c:numCache>
                <c:formatCode>0%</c:formatCode>
                <c:ptCount val="10"/>
                <c:pt idx="0">
                  <c:v>4.8288096075127388E-4</c:v>
                </c:pt>
                <c:pt idx="1">
                  <c:v>4.3167334554328465E-3</c:v>
                </c:pt>
                <c:pt idx="2">
                  <c:v>5.7486285334917364E-3</c:v>
                </c:pt>
                <c:pt idx="3">
                  <c:v>5.267981137259182E-3</c:v>
                </c:pt>
                <c:pt idx="4">
                  <c:v>8.6817498232813223E-3</c:v>
                </c:pt>
                <c:pt idx="5">
                  <c:v>9.7979127932506793E-3</c:v>
                </c:pt>
                <c:pt idx="6">
                  <c:v>6.5402757773268183E-3</c:v>
                </c:pt>
                <c:pt idx="7">
                  <c:v>8.266284580623829E-3</c:v>
                </c:pt>
                <c:pt idx="8">
                  <c:v>6.7935272801790637E-3</c:v>
                </c:pt>
                <c:pt idx="9">
                  <c:v>6.352840334531225E-3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D8-4096-9548-D680425E667A}"/>
            </c:ext>
          </c:extLst>
        </c:ser>
        <c:ser>
          <c:idx val="12"/>
          <c:order val="11"/>
          <c:tx>
            <c:strRef>
              <c:f>'Import. bovins'!$C$49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bovins'!$D$49:$M$49</c:f>
              <c:numCache>
                <c:formatCode>0%</c:formatCode>
                <c:ptCount val="10"/>
                <c:pt idx="0">
                  <c:v>5.1183361417205107E-2</c:v>
                </c:pt>
                <c:pt idx="1">
                  <c:v>2.6984990410031457E-2</c:v>
                </c:pt>
                <c:pt idx="2">
                  <c:v>1.9830182745728363E-2</c:v>
                </c:pt>
                <c:pt idx="3">
                  <c:v>2.0480111701146744E-2</c:v>
                </c:pt>
                <c:pt idx="4">
                  <c:v>2.7629194400034158E-2</c:v>
                </c:pt>
                <c:pt idx="5">
                  <c:v>2.8280530303738099E-2</c:v>
                </c:pt>
                <c:pt idx="6">
                  <c:v>2.781595324614658E-2</c:v>
                </c:pt>
                <c:pt idx="7">
                  <c:v>1.75505213709546E-2</c:v>
                </c:pt>
                <c:pt idx="8">
                  <c:v>1.1683568106283525E-2</c:v>
                </c:pt>
                <c:pt idx="9">
                  <c:v>9.5567114700782722E-3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D8-4096-9548-D680425E667A}"/>
            </c:ext>
          </c:extLst>
        </c:ser>
        <c:ser>
          <c:idx val="11"/>
          <c:order val="12"/>
          <c:tx>
            <c:strRef>
              <c:f>'Import. bovins'!$C$48</c:f>
              <c:strCache>
                <c:ptCount val="1"/>
                <c:pt idx="0">
                  <c:v>France (21)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bovins'!$D$48:$M$48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2.8226367943878455E-6</c:v>
                </c:pt>
                <c:pt idx="4">
                  <c:v>2.039974002191786E-4</c:v>
                </c:pt>
                <c:pt idx="5">
                  <c:v>4.3678117963618697E-4</c:v>
                </c:pt>
                <c:pt idx="6">
                  <c:v>2.6106942838912122E-4</c:v>
                </c:pt>
                <c:pt idx="7">
                  <c:v>1.6587494640188681E-4</c:v>
                </c:pt>
                <c:pt idx="8">
                  <c:v>6.8909384520138143E-5</c:v>
                </c:pt>
                <c:pt idx="9">
                  <c:v>2.7794105384953505E-5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CD8-4096-9548-D680425E6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3744496"/>
        <c:axId val="7437448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0.94881663858279486</c:v>
                      </c:pt>
                      <c:pt idx="1">
                        <c:v>0.97301500958996856</c:v>
                      </c:pt>
                      <c:pt idx="2">
                        <c:v>0.98016981725427177</c:v>
                      </c:pt>
                      <c:pt idx="3">
                        <c:v>0.97951988829885328</c:v>
                      </c:pt>
                      <c:pt idx="4">
                        <c:v>0.9723708055999658</c:v>
                      </c:pt>
                      <c:pt idx="5">
                        <c:v>0.97171946969626166</c:v>
                      </c:pt>
                      <c:pt idx="6">
                        <c:v>0.97218404675385339</c:v>
                      </c:pt>
                      <c:pt idx="7">
                        <c:v>0.98244947862904541</c:v>
                      </c:pt>
                      <c:pt idx="8">
                        <c:v>0.98831643189371632</c:v>
                      </c:pt>
                      <c:pt idx="9">
                        <c:v>0.99044328852992169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3CD8-4096-9548-D680425E667A}"/>
                  </c:ext>
                </c:extLst>
              </c15:ser>
            </c15:filteredBarSeries>
          </c:ext>
        </c:extLst>
      </c:barChart>
      <c:catAx>
        <c:axId val="74374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3744888"/>
        <c:crosses val="autoZero"/>
        <c:auto val="1"/>
        <c:lblAlgn val="ctr"/>
        <c:lblOffset val="100"/>
        <c:noMultiLvlLbl val="0"/>
      </c:catAx>
      <c:valAx>
        <c:axId val="7437448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374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222621</c:v>
                </c:pt>
                <c:pt idx="1">
                  <c:v>371326</c:v>
                </c:pt>
                <c:pt idx="2">
                  <c:v>362973</c:v>
                </c:pt>
                <c:pt idx="3">
                  <c:v>328665</c:v>
                </c:pt>
                <c:pt idx="4">
                  <c:v>526684</c:v>
                </c:pt>
                <c:pt idx="5">
                  <c:v>1179228</c:v>
                </c:pt>
                <c:pt idx="6">
                  <c:v>1387214</c:v>
                </c:pt>
                <c:pt idx="7">
                  <c:v>689053</c:v>
                </c:pt>
                <c:pt idx="8">
                  <c:v>601637</c:v>
                </c:pt>
                <c:pt idx="9">
                  <c:v>522602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06-462E-A2AE-8D1CFEED8B75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241492</c:v>
                </c:pt>
                <c:pt idx="1">
                  <c:v>639656</c:v>
                </c:pt>
                <c:pt idx="2">
                  <c:v>582063</c:v>
                </c:pt>
                <c:pt idx="3">
                  <c:v>262692</c:v>
                </c:pt>
                <c:pt idx="4">
                  <c:v>418004</c:v>
                </c:pt>
                <c:pt idx="5">
                  <c:v>943601</c:v>
                </c:pt>
                <c:pt idx="6">
                  <c:v>730119</c:v>
                </c:pt>
                <c:pt idx="7">
                  <c:v>390581</c:v>
                </c:pt>
                <c:pt idx="8">
                  <c:v>424997</c:v>
                </c:pt>
                <c:pt idx="9">
                  <c:v>375461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06-462E-A2AE-8D1CFEED8B75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3260</c:v>
                </c:pt>
                <c:pt idx="1">
                  <c:v>80604</c:v>
                </c:pt>
                <c:pt idx="2">
                  <c:v>48716</c:v>
                </c:pt>
                <c:pt idx="3">
                  <c:v>150091</c:v>
                </c:pt>
                <c:pt idx="4">
                  <c:v>222108</c:v>
                </c:pt>
                <c:pt idx="5">
                  <c:v>493070</c:v>
                </c:pt>
                <c:pt idx="6">
                  <c:v>567117</c:v>
                </c:pt>
                <c:pt idx="7">
                  <c:v>438605</c:v>
                </c:pt>
                <c:pt idx="8">
                  <c:v>422277</c:v>
                </c:pt>
                <c:pt idx="9">
                  <c:v>258848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06-462E-A2AE-8D1CFEED8B75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111413</c:v>
                </c:pt>
                <c:pt idx="1">
                  <c:v>300489</c:v>
                </c:pt>
                <c:pt idx="2">
                  <c:v>292435</c:v>
                </c:pt>
                <c:pt idx="3">
                  <c:v>279402</c:v>
                </c:pt>
                <c:pt idx="4">
                  <c:v>264086</c:v>
                </c:pt>
                <c:pt idx="5">
                  <c:v>519926</c:v>
                </c:pt>
                <c:pt idx="6">
                  <c:v>284809</c:v>
                </c:pt>
                <c:pt idx="7">
                  <c:v>166330</c:v>
                </c:pt>
                <c:pt idx="8">
                  <c:v>239815</c:v>
                </c:pt>
                <c:pt idx="9">
                  <c:v>198194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06-462E-A2AE-8D1CFEED8B75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99314</c:v>
                </c:pt>
                <c:pt idx="1">
                  <c:v>216026</c:v>
                </c:pt>
                <c:pt idx="2">
                  <c:v>187022</c:v>
                </c:pt>
                <c:pt idx="3">
                  <c:v>192183</c:v>
                </c:pt>
                <c:pt idx="4">
                  <c:v>279427</c:v>
                </c:pt>
                <c:pt idx="5">
                  <c:v>374400</c:v>
                </c:pt>
                <c:pt idx="6">
                  <c:v>399717</c:v>
                </c:pt>
                <c:pt idx="7">
                  <c:v>233052</c:v>
                </c:pt>
                <c:pt idx="8">
                  <c:v>240942</c:v>
                </c:pt>
                <c:pt idx="9">
                  <c:v>192289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06-462E-A2AE-8D1CFEED8B75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226045</c:v>
                </c:pt>
                <c:pt idx="1">
                  <c:v>348927</c:v>
                </c:pt>
                <c:pt idx="2">
                  <c:v>233091</c:v>
                </c:pt>
                <c:pt idx="3">
                  <c:v>213064</c:v>
                </c:pt>
                <c:pt idx="4">
                  <c:v>306046</c:v>
                </c:pt>
                <c:pt idx="5">
                  <c:v>509859</c:v>
                </c:pt>
                <c:pt idx="6">
                  <c:v>511979</c:v>
                </c:pt>
                <c:pt idx="7">
                  <c:v>350433</c:v>
                </c:pt>
                <c:pt idx="8">
                  <c:v>234498</c:v>
                </c:pt>
                <c:pt idx="9">
                  <c:v>176618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06-462E-A2AE-8D1CFEED8B75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88011</c:v>
                </c:pt>
                <c:pt idx="1">
                  <c:v>145486</c:v>
                </c:pt>
                <c:pt idx="2">
                  <c:v>111097</c:v>
                </c:pt>
                <c:pt idx="3">
                  <c:v>105900</c:v>
                </c:pt>
                <c:pt idx="4">
                  <c:v>148207</c:v>
                </c:pt>
                <c:pt idx="5">
                  <c:v>205449</c:v>
                </c:pt>
                <c:pt idx="6">
                  <c:v>241617</c:v>
                </c:pt>
                <c:pt idx="7">
                  <c:v>141058</c:v>
                </c:pt>
                <c:pt idx="8">
                  <c:v>135155</c:v>
                </c:pt>
                <c:pt idx="9">
                  <c:v>122694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06-462E-A2AE-8D1CFEED8B75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54528</c:v>
                </c:pt>
                <c:pt idx="1">
                  <c:v>71834</c:v>
                </c:pt>
                <c:pt idx="2">
                  <c:v>72675</c:v>
                </c:pt>
                <c:pt idx="3">
                  <c:v>76849</c:v>
                </c:pt>
                <c:pt idx="4">
                  <c:v>117661</c:v>
                </c:pt>
                <c:pt idx="5">
                  <c:v>175217</c:v>
                </c:pt>
                <c:pt idx="6">
                  <c:v>147214</c:v>
                </c:pt>
                <c:pt idx="7">
                  <c:v>127118</c:v>
                </c:pt>
                <c:pt idx="8">
                  <c:v>115805</c:v>
                </c:pt>
                <c:pt idx="9">
                  <c:v>116780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06-462E-A2AE-8D1CFEED8B75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56290</c:v>
                </c:pt>
                <c:pt idx="1">
                  <c:v>73872</c:v>
                </c:pt>
                <c:pt idx="2">
                  <c:v>65572</c:v>
                </c:pt>
                <c:pt idx="3">
                  <c:v>73680</c:v>
                </c:pt>
                <c:pt idx="4">
                  <c:v>113775</c:v>
                </c:pt>
                <c:pt idx="5">
                  <c:v>206495</c:v>
                </c:pt>
                <c:pt idx="6">
                  <c:v>185478</c:v>
                </c:pt>
                <c:pt idx="7">
                  <c:v>110577</c:v>
                </c:pt>
                <c:pt idx="8">
                  <c:v>123881</c:v>
                </c:pt>
                <c:pt idx="9">
                  <c:v>103816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06-462E-A2AE-8D1CFEED8B75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48073</c:v>
                </c:pt>
                <c:pt idx="1">
                  <c:v>66405</c:v>
                </c:pt>
                <c:pt idx="2">
                  <c:v>58073</c:v>
                </c:pt>
                <c:pt idx="3">
                  <c:v>55660</c:v>
                </c:pt>
                <c:pt idx="4">
                  <c:v>79641</c:v>
                </c:pt>
                <c:pt idx="5">
                  <c:v>90727</c:v>
                </c:pt>
                <c:pt idx="6">
                  <c:v>96597</c:v>
                </c:pt>
                <c:pt idx="7">
                  <c:v>60756</c:v>
                </c:pt>
                <c:pt idx="8">
                  <c:v>56168</c:v>
                </c:pt>
                <c:pt idx="9">
                  <c:v>54596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06-462E-A2AE-8D1CFEED8B75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402267</c:v>
                </c:pt>
                <c:pt idx="1">
                  <c:v>640074</c:v>
                </c:pt>
                <c:pt idx="2">
                  <c:v>439502</c:v>
                </c:pt>
                <c:pt idx="3">
                  <c:v>401374</c:v>
                </c:pt>
                <c:pt idx="4">
                  <c:v>535276</c:v>
                </c:pt>
                <c:pt idx="5">
                  <c:v>870722</c:v>
                </c:pt>
                <c:pt idx="6">
                  <c:v>241303</c:v>
                </c:pt>
                <c:pt idx="7">
                  <c:v>72934</c:v>
                </c:pt>
                <c:pt idx="8">
                  <c:v>42242</c:v>
                </c:pt>
                <c:pt idx="9">
                  <c:v>74718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06-462E-A2AE-8D1CFEED8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3745672"/>
        <c:axId val="606366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1553314</c:v>
                      </c:pt>
                      <c:pt idx="1">
                        <c:v>2954699</c:v>
                      </c:pt>
                      <c:pt idx="2">
                        <c:v>2453219</c:v>
                      </c:pt>
                      <c:pt idx="3">
                        <c:v>2139560</c:v>
                      </c:pt>
                      <c:pt idx="4">
                        <c:v>3010915</c:v>
                      </c:pt>
                      <c:pt idx="5">
                        <c:v>5568694</c:v>
                      </c:pt>
                      <c:pt idx="6">
                        <c:v>4793164</c:v>
                      </c:pt>
                      <c:pt idx="7">
                        <c:v>2780497</c:v>
                      </c:pt>
                      <c:pt idx="8">
                        <c:v>2637417</c:v>
                      </c:pt>
                      <c:pt idx="9">
                        <c:v>2196616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906-462E-A2AE-8D1CFEED8B7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1140828</c:v>
                      </c:pt>
                      <c:pt idx="1">
                        <c:v>1859860</c:v>
                      </c:pt>
                      <c:pt idx="2">
                        <c:v>1462470</c:v>
                      </c:pt>
                      <c:pt idx="3">
                        <c:v>1371029</c:v>
                      </c:pt>
                      <c:pt idx="4">
                        <c:v>1975539</c:v>
                      </c:pt>
                      <c:pt idx="5">
                        <c:v>3273831</c:v>
                      </c:pt>
                      <c:pt idx="6">
                        <c:v>2925522</c:v>
                      </c:pt>
                      <c:pt idx="7">
                        <c:v>1646757</c:v>
                      </c:pt>
                      <c:pt idx="8">
                        <c:v>1418233</c:v>
                      </c:pt>
                      <c:pt idx="9">
                        <c:v>1224041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906-462E-A2AE-8D1CFEED8B75}"/>
                  </c:ext>
                </c:extLst>
              </c15:ser>
            </c15:filteredBarSeries>
          </c:ext>
        </c:extLst>
      </c:barChart>
      <c:catAx>
        <c:axId val="743745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366256"/>
        <c:crosses val="autoZero"/>
        <c:auto val="1"/>
        <c:lblAlgn val="ctr"/>
        <c:lblOffset val="100"/>
        <c:noMultiLvlLbl val="0"/>
      </c:catAx>
      <c:valAx>
        <c:axId val="60636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4374567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0.14332002415480707</c:v>
                </c:pt>
                <c:pt idx="1">
                  <c:v>0.12567303809965075</c:v>
                </c:pt>
                <c:pt idx="2">
                  <c:v>0.14795784640507023</c:v>
                </c:pt>
                <c:pt idx="3">
                  <c:v>0.15361335975621157</c:v>
                </c:pt>
                <c:pt idx="4">
                  <c:v>0.17492489824521781</c:v>
                </c:pt>
                <c:pt idx="5">
                  <c:v>0.21176024396384502</c:v>
                </c:pt>
                <c:pt idx="6">
                  <c:v>0.28941509199351412</c:v>
                </c:pt>
                <c:pt idx="7">
                  <c:v>0.24781648748407209</c:v>
                </c:pt>
                <c:pt idx="8">
                  <c:v>0.22811599379241129</c:v>
                </c:pt>
                <c:pt idx="9">
                  <c:v>0.23791231603521051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9D-433A-ABD3-1978775CE31F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0.15546888781019164</c:v>
                </c:pt>
                <c:pt idx="1">
                  <c:v>0.21648770314675031</c:v>
                </c:pt>
                <c:pt idx="2">
                  <c:v>0.23726499753996688</c:v>
                </c:pt>
                <c:pt idx="3">
                  <c:v>0.12277851520873451</c:v>
                </c:pt>
                <c:pt idx="4">
                  <c:v>0.13882955845648251</c:v>
                </c:pt>
                <c:pt idx="5">
                  <c:v>0.16944745033575198</c:v>
                </c:pt>
                <c:pt idx="6">
                  <c:v>0.15232506127476547</c:v>
                </c:pt>
                <c:pt idx="7">
                  <c:v>0.14047164949287844</c:v>
                </c:pt>
                <c:pt idx="8">
                  <c:v>0.16114137430675543</c:v>
                </c:pt>
                <c:pt idx="9">
                  <c:v>0.17092700772460911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9D-433A-ABD3-1978775CE31F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2.0987385679907605E-3</c:v>
                </c:pt>
                <c:pt idx="1">
                  <c:v>2.7279936128857797E-2</c:v>
                </c:pt>
                <c:pt idx="2">
                  <c:v>1.9857990664510588E-2</c:v>
                </c:pt>
                <c:pt idx="3">
                  <c:v>7.0150404756118084E-2</c:v>
                </c:pt>
                <c:pt idx="4">
                  <c:v>7.3767608849801478E-2</c:v>
                </c:pt>
                <c:pt idx="5">
                  <c:v>8.8543202409757119E-2</c:v>
                </c:pt>
                <c:pt idx="6">
                  <c:v>0.11831787937988351</c:v>
                </c:pt>
                <c:pt idx="7">
                  <c:v>0.15774338184864073</c:v>
                </c:pt>
                <c:pt idx="8">
                  <c:v>0.16011006223134225</c:v>
                </c:pt>
                <c:pt idx="9">
                  <c:v>0.11783944030272019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9D-433A-ABD3-1978775CE31F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7.1726000023176251E-2</c:v>
                </c:pt>
                <c:pt idx="1">
                  <c:v>0.10169868402839004</c:v>
                </c:pt>
                <c:pt idx="2">
                  <c:v>0.11920460423631156</c:v>
                </c:pt>
                <c:pt idx="3">
                  <c:v>0.13058853222157826</c:v>
                </c:pt>
                <c:pt idx="4">
                  <c:v>8.7709550086933707E-2</c:v>
                </c:pt>
                <c:pt idx="5">
                  <c:v>9.3365877169763689E-2</c:v>
                </c:pt>
                <c:pt idx="6">
                  <c:v>5.9419832077517061E-2</c:v>
                </c:pt>
                <c:pt idx="7">
                  <c:v>5.9820240769905525E-2</c:v>
                </c:pt>
                <c:pt idx="8">
                  <c:v>9.0927979913680693E-2</c:v>
                </c:pt>
                <c:pt idx="9">
                  <c:v>9.0226967298790497E-2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9D-433A-ABD3-1978775CE31F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6.3936847282648576E-2</c:v>
                </c:pt>
                <c:pt idx="1">
                  <c:v>7.3112692697293369E-2</c:v>
                </c:pt>
                <c:pt idx="2">
                  <c:v>7.6235346293991688E-2</c:v>
                </c:pt>
                <c:pt idx="3">
                  <c:v>8.9823608592420875E-2</c:v>
                </c:pt>
                <c:pt idx="4">
                  <c:v>9.2804678976324467E-2</c:v>
                </c:pt>
                <c:pt idx="5">
                  <c:v>6.7232999335212165E-2</c:v>
                </c:pt>
                <c:pt idx="6">
                  <c:v>8.33931407312581E-2</c:v>
                </c:pt>
                <c:pt idx="7">
                  <c:v>8.3816670185222278E-2</c:v>
                </c:pt>
                <c:pt idx="8">
                  <c:v>9.1355291939044903E-2</c:v>
                </c:pt>
                <c:pt idx="9">
                  <c:v>8.7538741409513537E-2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9D-433A-ABD3-1978775CE31F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0.14552434343603418</c:v>
                </c:pt>
                <c:pt idx="1">
                  <c:v>0.11809223206830882</c:v>
                </c:pt>
                <c:pt idx="2">
                  <c:v>9.5014346456635146E-2</c:v>
                </c:pt>
                <c:pt idx="3">
                  <c:v>9.9583091850660888E-2</c:v>
                </c:pt>
                <c:pt idx="4">
                  <c:v>0.10164551307492906</c:v>
                </c:pt>
                <c:pt idx="5">
                  <c:v>9.1558092436036173E-2</c:v>
                </c:pt>
                <c:pt idx="6">
                  <c:v>0.10681441319345635</c:v>
                </c:pt>
                <c:pt idx="7">
                  <c:v>0.12603250426092888</c:v>
                </c:pt>
                <c:pt idx="8">
                  <c:v>8.891199230155869E-2</c:v>
                </c:pt>
                <c:pt idx="9">
                  <c:v>8.040458596313603E-2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9D-433A-ABD3-1978775CE31F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5.6660147272219269E-2</c:v>
                </c:pt>
                <c:pt idx="1">
                  <c:v>4.9238856479120206E-2</c:v>
                </c:pt>
                <c:pt idx="2">
                  <c:v>4.5286213746102567E-2</c:v>
                </c:pt>
                <c:pt idx="3">
                  <c:v>4.9496158088578962E-2</c:v>
                </c:pt>
                <c:pt idx="4">
                  <c:v>4.9223242768394328E-2</c:v>
                </c:pt>
                <c:pt idx="5">
                  <c:v>3.6893569659241468E-2</c:v>
                </c:pt>
                <c:pt idx="6">
                  <c:v>5.0408665340889648E-2</c:v>
                </c:pt>
                <c:pt idx="7">
                  <c:v>5.0731218195883686E-2</c:v>
                </c:pt>
                <c:pt idx="8">
                  <c:v>5.1245214541348602E-2</c:v>
                </c:pt>
                <c:pt idx="9">
                  <c:v>5.5855916555283221E-2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9D-433A-ABD3-1978775CE31F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3.5104299581411098E-2</c:v>
                </c:pt>
                <c:pt idx="1">
                  <c:v>2.4311782689201169E-2</c:v>
                </c:pt>
                <c:pt idx="2">
                  <c:v>2.9624342547485569E-2</c:v>
                </c:pt>
                <c:pt idx="3">
                  <c:v>3.5918132700181349E-2</c:v>
                </c:pt>
                <c:pt idx="4">
                  <c:v>3.9078153983091515E-2</c:v>
                </c:pt>
                <c:pt idx="5">
                  <c:v>3.1464648623178076E-2</c:v>
                </c:pt>
                <c:pt idx="6">
                  <c:v>3.0713324225918413E-2</c:v>
                </c:pt>
                <c:pt idx="7">
                  <c:v>4.5717726003660496E-2</c:v>
                </c:pt>
                <c:pt idx="8">
                  <c:v>4.3908490769567349E-2</c:v>
                </c:pt>
                <c:pt idx="9">
                  <c:v>5.3163593454659347E-2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9D-433A-ABD3-1978775CE31F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3.6238648463865E-2</c:v>
                </c:pt>
                <c:pt idx="1">
                  <c:v>2.5001531458872798E-2</c:v>
                </c:pt>
                <c:pt idx="2">
                  <c:v>2.6728963048142054E-2</c:v>
                </c:pt>
                <c:pt idx="3">
                  <c:v>3.4436987044065136E-2</c:v>
                </c:pt>
                <c:pt idx="4">
                  <c:v>3.7787516419427319E-2</c:v>
                </c:pt>
                <c:pt idx="5">
                  <c:v>3.7081405442640589E-2</c:v>
                </c:pt>
                <c:pt idx="6">
                  <c:v>3.8696360066127512E-2</c:v>
                </c:pt>
                <c:pt idx="7">
                  <c:v>3.9768789536546882E-2</c:v>
                </c:pt>
                <c:pt idx="8">
                  <c:v>4.6970577652301476E-2</c:v>
                </c:pt>
                <c:pt idx="9">
                  <c:v>4.7261788132290761E-2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9D-433A-ABD3-1978775CE31F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3.0948668459822033E-2</c:v>
                </c:pt>
                <c:pt idx="1">
                  <c:v>2.2474370485792292E-2</c:v>
                </c:pt>
                <c:pt idx="2">
                  <c:v>2.3672162982595519E-2</c:v>
                </c:pt>
                <c:pt idx="3">
                  <c:v>2.6014694610106751E-2</c:v>
                </c:pt>
                <c:pt idx="4">
                  <c:v>2.6450763306171049E-2</c:v>
                </c:pt>
                <c:pt idx="5">
                  <c:v>1.6292329943071032E-2</c:v>
                </c:pt>
                <c:pt idx="6">
                  <c:v>2.0153076339553582E-2</c:v>
                </c:pt>
                <c:pt idx="7">
                  <c:v>2.1850769844383937E-2</c:v>
                </c:pt>
                <c:pt idx="8">
                  <c:v>2.1296594357282143E-2</c:v>
                </c:pt>
                <c:pt idx="9">
                  <c:v>2.4854594521755282E-2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9D-433A-ABD3-1978775CE31F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0.25897339494783411</c:v>
                </c:pt>
                <c:pt idx="1">
                  <c:v>0.21662917271776244</c:v>
                </c:pt>
                <c:pt idx="2">
                  <c:v>0.1791531860791882</c:v>
                </c:pt>
                <c:pt idx="3">
                  <c:v>0.18759651517134365</c:v>
                </c:pt>
                <c:pt idx="4">
                  <c:v>0.17777851583322676</c:v>
                </c:pt>
                <c:pt idx="5">
                  <c:v>0.1563601806815027</c:v>
                </c:pt>
                <c:pt idx="6">
                  <c:v>5.0343155377116242E-2</c:v>
                </c:pt>
                <c:pt idx="7">
                  <c:v>2.6230562377877048E-2</c:v>
                </c:pt>
                <c:pt idx="8">
                  <c:v>1.601642819470717E-2</c:v>
                </c:pt>
                <c:pt idx="9">
                  <c:v>3.4015048602031486E-2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9D-433A-ABD3-1978775CE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6363904"/>
        <c:axId val="6063646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0.74102660505216589</c:v>
                      </c:pt>
                      <c:pt idx="1">
                        <c:v>0.78337082728223772</c:v>
                      </c:pt>
                      <c:pt idx="2">
                        <c:v>0.82084681392081194</c:v>
                      </c:pt>
                      <c:pt idx="3">
                        <c:v>0.81240348482865643</c:v>
                      </c:pt>
                      <c:pt idx="4">
                        <c:v>0.82222148416677332</c:v>
                      </c:pt>
                      <c:pt idx="5">
                        <c:v>0.84363981931849752</c:v>
                      </c:pt>
                      <c:pt idx="6">
                        <c:v>0.9496568446228838</c:v>
                      </c:pt>
                      <c:pt idx="7">
                        <c:v>0.97376943762212309</c:v>
                      </c:pt>
                      <c:pt idx="8">
                        <c:v>0.98398357180529283</c:v>
                      </c:pt>
                      <c:pt idx="9">
                        <c:v>0.96598495139796858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D9D-433A-ABD3-1978775CE31F}"/>
                  </c:ext>
                </c:extLst>
              </c15:ser>
            </c15:filteredBarSeries>
          </c:ext>
        </c:extLst>
      </c:barChart>
      <c:catAx>
        <c:axId val="60636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364688"/>
        <c:crosses val="autoZero"/>
        <c:auto val="1"/>
        <c:lblAlgn val="ctr"/>
        <c:lblOffset val="100"/>
        <c:noMultiLvlLbl val="0"/>
      </c:catAx>
      <c:valAx>
        <c:axId val="6063646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36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volaille'!$C$7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volaille'!$D$7:$M$7</c:f>
              <c:numCache>
                <c:formatCode>0</c:formatCode>
                <c:ptCount val="10"/>
                <c:pt idx="0">
                  <c:v>294661</c:v>
                </c:pt>
                <c:pt idx="1">
                  <c:v>487157</c:v>
                </c:pt>
                <c:pt idx="2">
                  <c:v>382052</c:v>
                </c:pt>
                <c:pt idx="3">
                  <c:v>421458</c:v>
                </c:pt>
                <c:pt idx="4">
                  <c:v>537656</c:v>
                </c:pt>
                <c:pt idx="5">
                  <c:v>687045</c:v>
                </c:pt>
                <c:pt idx="6">
                  <c:v>651113</c:v>
                </c:pt>
                <c:pt idx="7">
                  <c:v>553287</c:v>
                </c:pt>
                <c:pt idx="8">
                  <c:v>679238</c:v>
                </c:pt>
                <c:pt idx="9">
                  <c:v>558404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B-43DA-B353-BC2BCD5B06DE}"/>
            </c:ext>
          </c:extLst>
        </c:ser>
        <c:ser>
          <c:idx val="3"/>
          <c:order val="3"/>
          <c:tx>
            <c:strRef>
              <c:f>'Import. volaille'!$C$8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volaille'!$D$8:$M$8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56</c:v>
                </c:pt>
                <c:pt idx="4">
                  <c:v>34797</c:v>
                </c:pt>
                <c:pt idx="5">
                  <c:v>147061</c:v>
                </c:pt>
                <c:pt idx="6">
                  <c:v>122746</c:v>
                </c:pt>
                <c:pt idx="7">
                  <c:v>134065</c:v>
                </c:pt>
                <c:pt idx="8">
                  <c:v>136482</c:v>
                </c:pt>
                <c:pt idx="9">
                  <c:v>144499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0B-43DA-B353-BC2BCD5B06DE}"/>
            </c:ext>
          </c:extLst>
        </c:ser>
        <c:ser>
          <c:idx val="4"/>
          <c:order val="4"/>
          <c:tx>
            <c:strRef>
              <c:f>'Import. volaille'!$C$9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volaille'!$D$9:$M$9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16755</c:v>
                </c:pt>
                <c:pt idx="4">
                  <c:v>70913</c:v>
                </c:pt>
                <c:pt idx="5">
                  <c:v>117740</c:v>
                </c:pt>
                <c:pt idx="6">
                  <c:v>104033</c:v>
                </c:pt>
                <c:pt idx="7">
                  <c:v>84539</c:v>
                </c:pt>
                <c:pt idx="8">
                  <c:v>116233</c:v>
                </c:pt>
                <c:pt idx="9">
                  <c:v>112762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0B-43DA-B353-BC2BCD5B06DE}"/>
            </c:ext>
          </c:extLst>
        </c:ser>
        <c:ser>
          <c:idx val="5"/>
          <c:order val="5"/>
          <c:tx>
            <c:strRef>
              <c:f>'Import. volaille'!$C$10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volaille'!$D$10:$M$10</c:f>
              <c:numCache>
                <c:formatCode>0</c:formatCode>
                <c:ptCount val="10"/>
                <c:pt idx="0">
                  <c:v>34452</c:v>
                </c:pt>
                <c:pt idx="1">
                  <c:v>0</c:v>
                </c:pt>
                <c:pt idx="2">
                  <c:v>4</c:v>
                </c:pt>
                <c:pt idx="3">
                  <c:v>6</c:v>
                </c:pt>
                <c:pt idx="4">
                  <c:v>11</c:v>
                </c:pt>
                <c:pt idx="5">
                  <c:v>423264</c:v>
                </c:pt>
                <c:pt idx="6">
                  <c:v>446658</c:v>
                </c:pt>
                <c:pt idx="7">
                  <c:v>345733</c:v>
                </c:pt>
                <c:pt idx="8">
                  <c:v>243136</c:v>
                </c:pt>
                <c:pt idx="9">
                  <c:v>60937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0B-43DA-B353-BC2BCD5B06DE}"/>
            </c:ext>
          </c:extLst>
        </c:ser>
        <c:ser>
          <c:idx val="6"/>
          <c:order val="6"/>
          <c:tx>
            <c:strRef>
              <c:f>'Import. volaille'!$C$11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402</c:v>
                </c:pt>
                <c:pt idx="4">
                  <c:v>9060</c:v>
                </c:pt>
                <c:pt idx="5">
                  <c:v>32313</c:v>
                </c:pt>
                <c:pt idx="6">
                  <c:v>26590</c:v>
                </c:pt>
                <c:pt idx="7">
                  <c:v>53175</c:v>
                </c:pt>
                <c:pt idx="8">
                  <c:v>68493</c:v>
                </c:pt>
                <c:pt idx="9">
                  <c:v>53273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0B-43DA-B353-BC2BCD5B06DE}"/>
            </c:ext>
          </c:extLst>
        </c:ser>
        <c:ser>
          <c:idx val="7"/>
          <c:order val="7"/>
          <c:tx>
            <c:strRef>
              <c:f>'Import. volaille'!$C$12</c:f>
              <c:strCache>
                <c:ptCount val="1"/>
                <c:pt idx="0">
                  <c:v>Ouzbékistan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11295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0B-43DA-B353-BC2BCD5B06DE}"/>
            </c:ext>
          </c:extLst>
        </c:ser>
        <c:ser>
          <c:idx val="8"/>
          <c:order val="8"/>
          <c:tx>
            <c:strRef>
              <c:f>'Import. volaille'!$C$13</c:f>
              <c:strCache>
                <c:ptCount val="1"/>
                <c:pt idx="0">
                  <c:v>Kirghizistan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125</c:v>
                </c:pt>
                <c:pt idx="9">
                  <c:v>1359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0B-43DA-B353-BC2BCD5B06DE}"/>
            </c:ext>
          </c:extLst>
        </c:ser>
        <c:ser>
          <c:idx val="9"/>
          <c:order val="9"/>
          <c:tx>
            <c:strRef>
              <c:f>'Import. volaille'!$C$14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volaille'!$D$14:$M$14</c:f>
              <c:numCache>
                <c:formatCode>0</c:formatCode>
                <c:ptCount val="10"/>
                <c:pt idx="0">
                  <c:v>25673</c:v>
                </c:pt>
                <c:pt idx="1">
                  <c:v>37659</c:v>
                </c:pt>
                <c:pt idx="2">
                  <c:v>15335</c:v>
                </c:pt>
                <c:pt idx="3">
                  <c:v>17391</c:v>
                </c:pt>
                <c:pt idx="4">
                  <c:v>38675</c:v>
                </c:pt>
                <c:pt idx="5">
                  <c:v>39025</c:v>
                </c:pt>
                <c:pt idx="6">
                  <c:v>28236</c:v>
                </c:pt>
                <c:pt idx="7">
                  <c:v>27799</c:v>
                </c:pt>
                <c:pt idx="8">
                  <c:v>10352</c:v>
                </c:pt>
                <c:pt idx="9">
                  <c:v>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0B-43DA-B353-BC2BCD5B06DE}"/>
            </c:ext>
          </c:extLst>
        </c:ser>
        <c:ser>
          <c:idx val="10"/>
          <c:order val="10"/>
          <c:tx>
            <c:strRef>
              <c:f>'Import. volaille'!$C$15</c:f>
              <c:strCache>
                <c:ptCount val="1"/>
                <c:pt idx="0">
                  <c:v>Panama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0B-43DA-B353-BC2BCD5B06DE}"/>
            </c:ext>
          </c:extLst>
        </c:ser>
        <c:ser>
          <c:idx val="11"/>
          <c:order val="11"/>
          <c:tx>
            <c:strRef>
              <c:f>'Import. volaille'!$C$16</c:f>
              <c:strCache>
                <c:ptCount val="1"/>
                <c:pt idx="0">
                  <c:v>France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volaille'!$D$16:$M$16</c:f>
              <c:numCache>
                <c:formatCode>0</c:formatCode>
                <c:ptCount val="10"/>
                <c:pt idx="0">
                  <c:v>3567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981</c:v>
                </c:pt>
                <c:pt idx="5">
                  <c:v>5660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B0B-43DA-B353-BC2BCD5B06DE}"/>
            </c:ext>
          </c:extLst>
        </c:ser>
        <c:ser>
          <c:idx val="13"/>
          <c:order val="12"/>
          <c:tx>
            <c:strRef>
              <c:f>'Import. volaille'!$C$17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volaille'!$D$17:$M$17</c:f>
              <c:numCache>
                <c:formatCode>0</c:formatCode>
                <c:ptCount val="10"/>
                <c:pt idx="0">
                  <c:v>50132</c:v>
                </c:pt>
                <c:pt idx="1">
                  <c:v>67906</c:v>
                </c:pt>
                <c:pt idx="2">
                  <c:v>54557</c:v>
                </c:pt>
                <c:pt idx="3">
                  <c:v>47858</c:v>
                </c:pt>
                <c:pt idx="4">
                  <c:v>102924</c:v>
                </c:pt>
                <c:pt idx="5">
                  <c:v>101198</c:v>
                </c:pt>
                <c:pt idx="6">
                  <c:v>100369</c:v>
                </c:pt>
                <c:pt idx="7">
                  <c:v>117205</c:v>
                </c:pt>
                <c:pt idx="8">
                  <c:v>43226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0B-43DA-B353-BC2BCD5B0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6365472"/>
        <c:axId val="6070643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408485</c:v>
                      </c:pt>
                      <c:pt idx="1">
                        <c:v>592722</c:v>
                      </c:pt>
                      <c:pt idx="2">
                        <c:v>451948</c:v>
                      </c:pt>
                      <c:pt idx="3">
                        <c:v>503926</c:v>
                      </c:pt>
                      <c:pt idx="4">
                        <c:v>795017</c:v>
                      </c:pt>
                      <c:pt idx="5">
                        <c:v>1553306</c:v>
                      </c:pt>
                      <c:pt idx="6">
                        <c:v>1479795</c:v>
                      </c:pt>
                      <c:pt idx="7">
                        <c:v>1315803</c:v>
                      </c:pt>
                      <c:pt idx="8">
                        <c:v>1297285</c:v>
                      </c:pt>
                      <c:pt idx="9">
                        <c:v>943113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B0B-43DA-B353-BC2BCD5B06D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15693</c:v>
                      </c:pt>
                      <c:pt idx="1">
                        <c:v>16173</c:v>
                      </c:pt>
                      <c:pt idx="2">
                        <c:v>1622</c:v>
                      </c:pt>
                      <c:pt idx="3">
                        <c:v>463</c:v>
                      </c:pt>
                      <c:pt idx="4">
                        <c:v>22326</c:v>
                      </c:pt>
                      <c:pt idx="5">
                        <c:v>9377</c:v>
                      </c:pt>
                      <c:pt idx="6">
                        <c:v>95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0B-43DA-B353-BC2BCD5B06DE}"/>
                  </c:ext>
                </c:extLst>
              </c15:ser>
            </c15:filteredBarSeries>
          </c:ext>
        </c:extLst>
      </c:barChart>
      <c:catAx>
        <c:axId val="60636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064368"/>
        <c:crosses val="autoZero"/>
        <c:auto val="1"/>
        <c:lblAlgn val="ctr"/>
        <c:lblOffset val="100"/>
        <c:noMultiLvlLbl val="0"/>
      </c:catAx>
      <c:valAx>
        <c:axId val="607064368"/>
        <c:scaling>
          <c:orientation val="minMax"/>
          <c:max val="16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636547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volaille'!$C$36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volaille'!$D$36:$M$36</c:f>
              <c:numCache>
                <c:formatCode>0%</c:formatCode>
                <c:ptCount val="10"/>
                <c:pt idx="0">
                  <c:v>0.72135084519627402</c:v>
                </c:pt>
                <c:pt idx="1">
                  <c:v>0.82189795553396028</c:v>
                </c:pt>
                <c:pt idx="2">
                  <c:v>0.8453450396948321</c:v>
                </c:pt>
                <c:pt idx="3">
                  <c:v>0.8363489877482011</c:v>
                </c:pt>
                <c:pt idx="4">
                  <c:v>0.67628239396138701</c:v>
                </c:pt>
                <c:pt idx="5">
                  <c:v>0.44231143123119332</c:v>
                </c:pt>
                <c:pt idx="6">
                  <c:v>0.44000216246169233</c:v>
                </c:pt>
                <c:pt idx="7">
                  <c:v>0.42049379732376352</c:v>
                </c:pt>
                <c:pt idx="8">
                  <c:v>0.52358425480908199</c:v>
                </c:pt>
                <c:pt idx="9">
                  <c:v>0.59208599605773649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CA-474C-9E27-5494F2F92A6E}"/>
            </c:ext>
          </c:extLst>
        </c:ser>
        <c:ser>
          <c:idx val="2"/>
          <c:order val="2"/>
          <c:tx>
            <c:strRef>
              <c:f>'Import. volaille'!$C$37</c:f>
              <c:strCache>
                <c:ptCount val="1"/>
                <c:pt idx="0">
                  <c:v>Russie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volaille'!$D$37:$M$37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1.1112742743974314E-4</c:v>
                </c:pt>
                <c:pt idx="4">
                  <c:v>4.3768875382538992E-2</c:v>
                </c:pt>
                <c:pt idx="5">
                  <c:v>9.4676129494124142E-2</c:v>
                </c:pt>
                <c:pt idx="6">
                  <c:v>8.2947975902067511E-2</c:v>
                </c:pt>
                <c:pt idx="7">
                  <c:v>0.1018883525877354</c:v>
                </c:pt>
                <c:pt idx="8">
                  <c:v>0.1052058722639975</c:v>
                </c:pt>
                <c:pt idx="9">
                  <c:v>0.15321493818874302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CA-474C-9E27-5494F2F92A6E}"/>
            </c:ext>
          </c:extLst>
        </c:ser>
        <c:ser>
          <c:idx val="3"/>
          <c:order val="3"/>
          <c:tx>
            <c:strRef>
              <c:f>'Import. volaille'!$C$38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volaille'!$D$38:$M$38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3.3248929406301718E-2</c:v>
                </c:pt>
                <c:pt idx="4">
                  <c:v>8.9196834784664988E-2</c:v>
                </c:pt>
                <c:pt idx="5">
                  <c:v>7.5799617074806896E-2</c:v>
                </c:pt>
                <c:pt idx="6">
                  <c:v>7.0302305386894803E-2</c:v>
                </c:pt>
                <c:pt idx="7">
                  <c:v>6.4248979520490523E-2</c:v>
                </c:pt>
                <c:pt idx="8">
                  <c:v>8.9597120139367992E-2</c:v>
                </c:pt>
                <c:pt idx="9">
                  <c:v>0.11956361538861197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CA-474C-9E27-5494F2F92A6E}"/>
            </c:ext>
          </c:extLst>
        </c:ser>
        <c:ser>
          <c:idx val="4"/>
          <c:order val="4"/>
          <c:tx>
            <c:strRef>
              <c:f>'Import. volaille'!$C$39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volaille'!$D$39:$M$39</c:f>
              <c:numCache>
                <c:formatCode>0%</c:formatCode>
                <c:ptCount val="10"/>
                <c:pt idx="0">
                  <c:v>8.4340918271172752E-2</c:v>
                </c:pt>
                <c:pt idx="1">
                  <c:v>0</c:v>
                </c:pt>
                <c:pt idx="2">
                  <c:v>8.8505757299512332E-6</c:v>
                </c:pt>
                <c:pt idx="3">
                  <c:v>1.1906510082829622E-5</c:v>
                </c:pt>
                <c:pt idx="4">
                  <c:v>1.3836182119376064E-5</c:v>
                </c:pt>
                <c:pt idx="5">
                  <c:v>0.27249234857780757</c:v>
                </c:pt>
                <c:pt idx="6">
                  <c:v>0.30183775455384021</c:v>
                </c:pt>
                <c:pt idx="7">
                  <c:v>0.26275437888498504</c:v>
                </c:pt>
                <c:pt idx="8">
                  <c:v>0.18741910991031269</c:v>
                </c:pt>
                <c:pt idx="9">
                  <c:v>6.4612618000176009E-2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CA-474C-9E27-5494F2F92A6E}"/>
            </c:ext>
          </c:extLst>
        </c:ser>
        <c:ser>
          <c:idx val="5"/>
          <c:order val="5"/>
          <c:tx>
            <c:strRef>
              <c:f>'Import. volaille'!$C$40</c:f>
              <c:strCache>
                <c:ptCount val="1"/>
                <c:pt idx="0">
                  <c:v>Biélorussie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7.977361755495847E-4</c:v>
                </c:pt>
                <c:pt idx="4">
                  <c:v>1.1395982727413377E-2</c:v>
                </c:pt>
                <c:pt idx="5">
                  <c:v>2.0802726571583448E-2</c:v>
                </c:pt>
                <c:pt idx="6">
                  <c:v>1.7968705124696328E-2</c:v>
                </c:pt>
                <c:pt idx="7">
                  <c:v>4.041258455863074E-2</c:v>
                </c:pt>
                <c:pt idx="8">
                  <c:v>5.2797187973344331E-2</c:v>
                </c:pt>
                <c:pt idx="9">
                  <c:v>5.648633832849298E-2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CA-474C-9E27-5494F2F92A6E}"/>
            </c:ext>
          </c:extLst>
        </c:ser>
        <c:ser>
          <c:idx val="6"/>
          <c:order val="6"/>
          <c:tx>
            <c:strRef>
              <c:f>'Import. volaille'!$C$41</c:f>
              <c:strCache>
                <c:ptCount val="1"/>
                <c:pt idx="0">
                  <c:v>Ouzbékistan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1.1976295523442048E-2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CA-474C-9E27-5494F2F92A6E}"/>
            </c:ext>
          </c:extLst>
        </c:ser>
        <c:ser>
          <c:idx val="7"/>
          <c:order val="7"/>
          <c:tx>
            <c:strRef>
              <c:f>'Import. volaille'!$C$42</c:f>
              <c:strCache>
                <c:ptCount val="1"/>
                <c:pt idx="0">
                  <c:v>Kirghizistan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9.6355080032529481E-5</c:v>
                </c:pt>
                <c:pt idx="9">
                  <c:v>1.4409726087966129E-3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CA-474C-9E27-5494F2F92A6E}"/>
            </c:ext>
          </c:extLst>
        </c:ser>
        <c:ser>
          <c:idx val="8"/>
          <c:order val="8"/>
          <c:tx>
            <c:strRef>
              <c:f>'Import. volaille'!$C$43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volaille'!$D$43:$M$43</c:f>
              <c:numCache>
                <c:formatCode>0%</c:formatCode>
                <c:ptCount val="10"/>
                <c:pt idx="0">
                  <c:v>6.2849309032155409E-2</c:v>
                </c:pt>
                <c:pt idx="1">
                  <c:v>6.3535687894156118E-2</c:v>
                </c:pt>
                <c:pt idx="2">
                  <c:v>3.3930894704700544E-2</c:v>
                </c:pt>
                <c:pt idx="3">
                  <c:v>3.4511019475081658E-2</c:v>
                </c:pt>
                <c:pt idx="4">
                  <c:v>4.8646758496988116E-2</c:v>
                </c:pt>
                <c:pt idx="5">
                  <c:v>2.5123832651132487E-2</c:v>
                </c:pt>
                <c:pt idx="6">
                  <c:v>1.908102135768806E-2</c:v>
                </c:pt>
                <c:pt idx="7">
                  <c:v>2.1127022814205469E-2</c:v>
                </c:pt>
                <c:pt idx="8">
                  <c:v>7.9797423079739603E-3</c:v>
                </c:pt>
                <c:pt idx="9">
                  <c:v>5.2909884605556283E-4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CA-474C-9E27-5494F2F92A6E}"/>
            </c:ext>
          </c:extLst>
        </c:ser>
        <c:ser>
          <c:idx val="9"/>
          <c:order val="9"/>
          <c:tx>
            <c:strRef>
              <c:f>'Import. volaille'!$C$44</c:f>
              <c:strCache>
                <c:ptCount val="1"/>
                <c:pt idx="0">
                  <c:v>Panama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7.5282601342575062E-5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CA-474C-9E27-5494F2F92A6E}"/>
            </c:ext>
          </c:extLst>
        </c:ser>
        <c:ser>
          <c:idx val="10"/>
          <c:order val="10"/>
          <c:tx>
            <c:strRef>
              <c:f>'Import. volaille'!$C$45</c:f>
              <c:strCache>
                <c:ptCount val="1"/>
                <c:pt idx="0">
                  <c:v>France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volaille'!$D$45:$M$45</c:f>
              <c:numCache>
                <c:formatCode>0%</c:formatCode>
                <c:ptCount val="10"/>
                <c:pt idx="0">
                  <c:v>8.7322667907022283E-3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1.2339358781007198E-3</c:v>
                </c:pt>
                <c:pt idx="5">
                  <c:v>3.6438409431238917E-3</c:v>
                </c:pt>
                <c:pt idx="6">
                  <c:v>3.3788463942640702E-5</c:v>
                </c:pt>
                <c:pt idx="7">
                  <c:v>0</c:v>
                </c:pt>
                <c:pt idx="8">
                  <c:v>0</c:v>
                </c:pt>
                <c:pt idx="9">
                  <c:v>1.4844456602761281E-5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FCA-474C-9E27-5494F2F92A6E}"/>
            </c:ext>
          </c:extLst>
        </c:ser>
        <c:ser>
          <c:idx val="12"/>
          <c:order val="11"/>
          <c:tx>
            <c:strRef>
              <c:f>'Import. volaille'!$C$46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volaille'!$D$46:$M$46</c:f>
              <c:numCache>
                <c:formatCode>0%</c:formatCode>
                <c:ptCount val="10"/>
                <c:pt idx="0">
                  <c:v>0.12272666070969558</c:v>
                </c:pt>
                <c:pt idx="1">
                  <c:v>0.11456635657188362</c:v>
                </c:pt>
                <c:pt idx="2">
                  <c:v>0.12071521502473737</c:v>
                </c:pt>
                <c:pt idx="3">
                  <c:v>9.4970293257343338E-2</c:v>
                </c:pt>
                <c:pt idx="4">
                  <c:v>0.12946138258678747</c:v>
                </c:pt>
                <c:pt idx="5">
                  <c:v>6.5150073456228197E-2</c:v>
                </c:pt>
                <c:pt idx="6">
                  <c:v>6.7826286749178094E-2</c:v>
                </c:pt>
                <c:pt idx="7">
                  <c:v>8.9074884310189298E-2</c:v>
                </c:pt>
                <c:pt idx="8">
                  <c:v>3.3320357515888951E-2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FCA-474C-9E27-5494F2F92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7065152"/>
        <c:axId val="6070659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volaille'!$C$35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0.87727333929030438</c:v>
                      </c:pt>
                      <c:pt idx="1">
                        <c:v>0.88543364342811637</c:v>
                      </c:pt>
                      <c:pt idx="2">
                        <c:v>0.87928478497526263</c:v>
                      </c:pt>
                      <c:pt idx="3">
                        <c:v>0.9050297067426567</c:v>
                      </c:pt>
                      <c:pt idx="4">
                        <c:v>0.87053861741321259</c:v>
                      </c:pt>
                      <c:pt idx="5">
                        <c:v>0.93484992654377175</c:v>
                      </c:pt>
                      <c:pt idx="6">
                        <c:v>0.93217371325082177</c:v>
                      </c:pt>
                      <c:pt idx="7">
                        <c:v>0.91092511568981072</c:v>
                      </c:pt>
                      <c:pt idx="8">
                        <c:v>0.96667964248411098</c:v>
                      </c:pt>
                      <c:pt idx="9">
                        <c:v>0.99999999999999989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FCA-474C-9E27-5494F2F92A6E}"/>
                  </c:ext>
                </c:extLst>
              </c15:ser>
            </c15:filteredBarSeries>
          </c:ext>
        </c:extLst>
      </c:barChart>
      <c:catAx>
        <c:axId val="60706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065936"/>
        <c:crosses val="autoZero"/>
        <c:auto val="1"/>
        <c:lblAlgn val="ctr"/>
        <c:lblOffset val="100"/>
        <c:noMultiLvlLbl val="0"/>
      </c:catAx>
      <c:valAx>
        <c:axId val="6070659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706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Viande et produits carnés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Viande et produits carnés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Chine – Viande et produits carnés Source : douanes chinoises,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Chine – Viande et produits carnés Source : douanes chinoises,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Chine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139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Viande et produits carnés</a:t>
            </a:r>
          </a:p>
          <a:p>
            <a:r>
              <a:rPr lang="fr-FR" i="1" dirty="0" smtClean="0"/>
              <a:t>Source : douane chinoise,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La production chinoise de viande bovine ne permet pas d’alimenter la demande nationale. </a:t>
            </a:r>
            <a:endParaRPr lang="fr-FR" dirty="0" smtClean="0"/>
          </a:p>
          <a:p>
            <a:r>
              <a:rPr lang="fr-FR" dirty="0" smtClean="0"/>
              <a:t>En provenance de France, l’accès </a:t>
            </a:r>
            <a:r>
              <a:rPr lang="fr-FR" dirty="0"/>
              <a:t>au marché chinois reste restreint, hormis pour la viande porcine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942794"/>
              </p:ext>
            </p:extLst>
          </p:nvPr>
        </p:nvGraphicFramePr>
        <p:xfrm>
          <a:off x="166798" y="1763596"/>
          <a:ext cx="5917132" cy="377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005306"/>
              </p:ext>
            </p:extLst>
          </p:nvPr>
        </p:nvGraphicFramePr>
        <p:xfrm>
          <a:off x="6083930" y="1763597"/>
          <a:ext cx="5941272" cy="377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644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69538" y="3024052"/>
            <a:ext cx="6138248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</a:t>
            </a:r>
            <a:r>
              <a:rPr lang="fr-FR" dirty="0" smtClean="0"/>
              <a:t>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775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Viande et produits carnés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</a:t>
            </a:r>
            <a:r>
              <a:rPr lang="fr-FR" dirty="0" smtClean="0"/>
              <a:t>et abats bovins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sont en </a:t>
            </a:r>
            <a:r>
              <a:rPr lang="fr-FR" dirty="0" smtClean="0"/>
              <a:t>constante progression. Le marché est dominé à 80 % par les pays </a:t>
            </a:r>
            <a:r>
              <a:rPr lang="fr-FR" dirty="0"/>
              <a:t>d’Amérique du </a:t>
            </a:r>
            <a:r>
              <a:rPr lang="fr-FR" dirty="0" smtClean="0"/>
              <a:t>Sud, </a:t>
            </a:r>
            <a:r>
              <a:rPr lang="fr-FR" dirty="0"/>
              <a:t>la France </a:t>
            </a:r>
            <a:r>
              <a:rPr lang="fr-FR" dirty="0" smtClean="0"/>
              <a:t>est </a:t>
            </a:r>
            <a:r>
              <a:rPr lang="fr-FR" dirty="0"/>
              <a:t>le </a:t>
            </a:r>
            <a:r>
              <a:rPr lang="fr-FR" dirty="0" smtClean="0"/>
              <a:t>21</a:t>
            </a:r>
            <a:r>
              <a:rPr lang="fr-FR" baseline="30000" dirty="0" smtClean="0"/>
              <a:t>e</a:t>
            </a:r>
            <a:r>
              <a:rPr lang="fr-FR" dirty="0" smtClean="0"/>
              <a:t> fournisseur en 2024 (81 tonnes).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103791"/>
              </p:ext>
            </p:extLst>
          </p:nvPr>
        </p:nvGraphicFramePr>
        <p:xfrm>
          <a:off x="166797" y="1763597"/>
          <a:ext cx="593523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5698897"/>
              </p:ext>
            </p:extLst>
          </p:nvPr>
        </p:nvGraphicFramePr>
        <p:xfrm>
          <a:off x="6102036" y="1763597"/>
          <a:ext cx="591678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223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851842" y="3014999"/>
            <a:ext cx="6411428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</a:t>
            </a:r>
            <a:r>
              <a:rPr lang="fr-FR" dirty="0" smtClean="0"/>
              <a:t>et abats 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94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Viande et produits carnés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</a:t>
            </a:r>
            <a:r>
              <a:rPr lang="fr-FR" dirty="0" smtClean="0"/>
              <a:t>et abats porcins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sont en forte baisse depuis 2020 et la reprise de l’élevage porcin chinois après la crise de la PPA. La France, </a:t>
            </a:r>
            <a:r>
              <a:rPr lang="fr-FR" dirty="0" smtClean="0"/>
              <a:t>7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maintient une </a:t>
            </a:r>
            <a:r>
              <a:rPr lang="fr-FR" dirty="0" smtClean="0"/>
              <a:t>part de marché de 6 %.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780417"/>
              </p:ext>
            </p:extLst>
          </p:nvPr>
        </p:nvGraphicFramePr>
        <p:xfrm>
          <a:off x="166797" y="1763597"/>
          <a:ext cx="5917132" cy="3849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405622"/>
              </p:ext>
            </p:extLst>
          </p:nvPr>
        </p:nvGraphicFramePr>
        <p:xfrm>
          <a:off x="6083929" y="1763597"/>
          <a:ext cx="5934896" cy="3849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829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335795" y="2951430"/>
            <a:ext cx="7192518" cy="882518"/>
          </a:xfrm>
        </p:spPr>
        <p:txBody>
          <a:bodyPr>
            <a:normAutofit/>
          </a:bodyPr>
          <a:lstStyle/>
          <a:p>
            <a:r>
              <a:rPr lang="fr-FR" dirty="0" smtClean="0"/>
              <a:t>Viandes </a:t>
            </a:r>
            <a:r>
              <a:rPr lang="fr-FR" dirty="0" smtClean="0"/>
              <a:t>et abats de volailles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51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Chine – Viande et produits carnés </a:t>
            </a:r>
          </a:p>
          <a:p>
            <a:r>
              <a:rPr lang="fr-FR" i="1" dirty="0"/>
              <a:t>Source : douane chinoise,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</a:t>
            </a:r>
            <a:r>
              <a:rPr lang="fr-FR" dirty="0" smtClean="0"/>
              <a:t>et abats de volailles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reculent en 2024 après une stabilisation à un haut niveau après la pandémie de COVID. Le </a:t>
            </a:r>
            <a:r>
              <a:rPr lang="fr-FR" dirty="0"/>
              <a:t>Brésil et </a:t>
            </a:r>
            <a:r>
              <a:rPr lang="fr-FR" dirty="0" smtClean="0"/>
              <a:t>la Russie sont </a:t>
            </a:r>
            <a:r>
              <a:rPr lang="fr-FR" dirty="0"/>
              <a:t>les </a:t>
            </a:r>
            <a:r>
              <a:rPr lang="fr-FR" dirty="0" smtClean="0"/>
              <a:t>deux premiers fournisseurs. 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840510"/>
              </p:ext>
            </p:extLst>
          </p:nvPr>
        </p:nvGraphicFramePr>
        <p:xfrm>
          <a:off x="166797" y="1763598"/>
          <a:ext cx="5917131" cy="385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173036"/>
              </p:ext>
            </p:extLst>
          </p:nvPr>
        </p:nvGraphicFramePr>
        <p:xfrm>
          <a:off x="6083929" y="1763597"/>
          <a:ext cx="5934896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1204567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274</Words>
  <Application>Microsoft Office PowerPoint</Application>
  <PresentationFormat>Grand écran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58</cp:revision>
  <dcterms:created xsi:type="dcterms:W3CDTF">2025-04-03T15:40:27Z</dcterms:created>
  <dcterms:modified xsi:type="dcterms:W3CDTF">2025-06-30T09:21:15Z</dcterms:modified>
</cp:coreProperties>
</file>