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2" r:id="rId5"/>
    <p:sldId id="261" r:id="rId6"/>
    <p:sldId id="262" r:id="rId7"/>
    <p:sldId id="263" r:id="rId8"/>
    <p:sldId id="264" r:id="rId9"/>
    <p:sldId id="273" r:id="rId10"/>
    <p:sldId id="267" r:id="rId11"/>
    <p:sldId id="270" r:id="rId12"/>
    <p:sldId id="269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YPOUDAT Margaux" initials="MP" lastIdx="1" clrIdx="0">
    <p:extLst>
      <p:ext uri="{19B8F6BF-5375-455C-9EA6-DF929625EA0E}">
        <p15:presenceInfo xmlns:p15="http://schemas.microsoft.com/office/powerpoint/2012/main" userId="PEYPOUDAT Margau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E1-4C9C-935B-D7C3E0FFF150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E1-4C9C-935B-D7C3E0FFF15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E1-4C9C-935B-D7C3E0FFF15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0E1-4C9C-935B-D7C3E0FFF1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726-46F1-BB40-420AC037DD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726-46F1-BB40-420AC037DD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726-46F1-BB40-420AC037DD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726-46F1-BB40-420AC037DD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726-46F1-BB40-420AC037DDF1}"/>
              </c:ext>
            </c:extLst>
          </c:dPt>
          <c:dLbls>
            <c:dLbl>
              <c:idx val="0"/>
              <c:layout>
                <c:manualLayout>
                  <c:x val="-0.22570795878252772"/>
                  <c:y val="-2.243017973636574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138695044089645"/>
                      <c:h val="0.343068998772003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E1-4C9C-935B-D7C3E0FFF150}"/>
                </c:ext>
              </c:extLst>
            </c:dLbl>
            <c:dLbl>
              <c:idx val="1"/>
              <c:layout>
                <c:manualLayout>
                  <c:x val="0.2443304310353436"/>
                  <c:y val="-0.130757586237046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8746925607097"/>
                      <c:h val="0.25824643182924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0E1-4C9C-935B-D7C3E0FFF150}"/>
                </c:ext>
              </c:extLst>
            </c:dLbl>
            <c:dLbl>
              <c:idx val="2"/>
              <c:layout>
                <c:manualLayout>
                  <c:x val="0.11451086368711853"/>
                  <c:y val="0.2119534535925740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E1-4C9C-935B-D7C3E0FFF150}"/>
                </c:ext>
              </c:extLst>
            </c:dLbl>
            <c:dLbl>
              <c:idx val="3"/>
              <c:layout>
                <c:manualLayout>
                  <c:x val="-0.14081620804874412"/>
                  <c:y val="2.76219546411340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E1-4C9C-935B-D7C3E0FFF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compo.'!$C$18:$C$23</c:f>
              <c:strCache>
                <c:ptCount val="4"/>
                <c:pt idx="0">
                  <c:v>2208 - Spiritueux</c:v>
                </c:pt>
                <c:pt idx="1">
                  <c:v>2204 - Vins</c:v>
                </c:pt>
                <c:pt idx="2">
                  <c:v>2203 - Bières de malt</c:v>
                </c:pt>
                <c:pt idx="3">
                  <c:v>Autres boissons alcoolisées</c:v>
                </c:pt>
              </c:strCache>
            </c:strRef>
          </c:cat>
          <c:val>
            <c:numRef>
              <c:f>'Import. TBB vins compo.'!$M$18:$M$23</c:f>
              <c:numCache>
                <c:formatCode>0%</c:formatCode>
                <c:ptCount val="4"/>
                <c:pt idx="0">
                  <c:v>0.49116019333917915</c:v>
                </c:pt>
                <c:pt idx="1">
                  <c:v>0.3641690494098061</c:v>
                </c:pt>
                <c:pt idx="2">
                  <c:v>0.12451864036158297</c:v>
                </c:pt>
                <c:pt idx="3">
                  <c:v>2.0152116889431772E-2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0E1-4C9C-935B-D7C3E0FFF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D4-4185-BF73-CB94D4B1B430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B7-4CD5-8737-1FA788A66215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D4-4185-BF73-CB94D4B1B430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B7-4CD5-8737-1FA788A66215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9B7-4CD5-8737-1FA788A66215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9B7-4CD5-8737-1FA788A66215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9B7-4CD5-8737-1FA788A66215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9B7-4CD5-8737-1FA788A66215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9B7-4CD5-8737-1FA788A66215}"/>
              </c:ext>
            </c:extLst>
          </c:dPt>
          <c:dLbls>
            <c:dLbl>
              <c:idx val="0"/>
              <c:layout>
                <c:manualLayout>
                  <c:x val="0.26392748445150188"/>
                  <c:y val="-0.111632587148219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6601773731222101"/>
                      <c:h val="0.49946767238883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3D4-4185-BF73-CB94D4B1B4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D4-4185-BF73-CB94D4B1B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0.95790088743898683</c:v>
                </c:pt>
                <c:pt idx="1">
                  <c:v>4.2099111882602076E-2</c:v>
                </c:pt>
                <c:pt idx="2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83D4-4185-BF73-CB94D4B1B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80-4627-ACB5-594737BB16CD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80-4627-ACB5-594737BB16CD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80-4627-ACB5-594737BB16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1D-4AB5-A82B-DACDC02BA6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1D-4AB5-A82B-DACDC02BA6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11D-4AB5-A82B-DACDC02BA64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11D-4AB5-A82B-DACDC02BA64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11D-4AB5-A82B-DACDC02BA64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11D-4AB5-A82B-DACDC02BA64D}"/>
              </c:ext>
            </c:extLst>
          </c:dPt>
          <c:dLbls>
            <c:dLbl>
              <c:idx val="0"/>
              <c:layout>
                <c:manualLayout>
                  <c:x val="0.32452644081270493"/>
                  <c:y val="-0.200479570946776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987127830525117"/>
                      <c:h val="0.299902850532649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80-4627-ACB5-594737BB16C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80-4627-ACB5-594737BB16C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80-4627-ACB5-594737BB1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compo.'!$C$36:$C$40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</c:strRef>
          </c:cat>
          <c:val>
            <c:numRef>
              <c:f>'Import. 2204 - vins compo.'!$M$36:$M$40</c:f>
              <c:numCache>
                <c:formatCode>0%</c:formatCode>
                <c:ptCount val="3"/>
                <c:pt idx="0">
                  <c:v>0.90579999583278181</c:v>
                </c:pt>
                <c:pt idx="1">
                  <c:v>9.4200004167218174E-2</c:v>
                </c:pt>
                <c:pt idx="2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E380-4627-ACB5-594737BB1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26602154</c:v>
                </c:pt>
                <c:pt idx="1">
                  <c:v>23257160</c:v>
                </c:pt>
                <c:pt idx="2">
                  <c:v>35443987</c:v>
                </c:pt>
                <c:pt idx="3">
                  <c:v>40094983</c:v>
                </c:pt>
                <c:pt idx="4">
                  <c:v>43364746</c:v>
                </c:pt>
                <c:pt idx="5">
                  <c:v>38800603</c:v>
                </c:pt>
                <c:pt idx="6">
                  <c:v>70129373</c:v>
                </c:pt>
                <c:pt idx="7">
                  <c:v>56071859</c:v>
                </c:pt>
                <c:pt idx="8">
                  <c:v>55091473</c:v>
                </c:pt>
                <c:pt idx="9">
                  <c:v>42958559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28-47EC-A125-E97DA69ADFD5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15427289</c:v>
                </c:pt>
                <c:pt idx="1">
                  <c:v>15215918</c:v>
                </c:pt>
                <c:pt idx="2">
                  <c:v>18017459</c:v>
                </c:pt>
                <c:pt idx="3">
                  <c:v>17498035</c:v>
                </c:pt>
                <c:pt idx="4">
                  <c:v>18776066</c:v>
                </c:pt>
                <c:pt idx="5">
                  <c:v>13294665</c:v>
                </c:pt>
                <c:pt idx="6">
                  <c:v>17124011</c:v>
                </c:pt>
                <c:pt idx="7">
                  <c:v>15745918</c:v>
                </c:pt>
                <c:pt idx="8">
                  <c:v>12700185</c:v>
                </c:pt>
                <c:pt idx="9">
                  <c:v>14028787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28-47EC-A125-E97DA69ADFD5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5900281</c:v>
                </c:pt>
                <c:pt idx="1">
                  <c:v>5657151</c:v>
                </c:pt>
                <c:pt idx="2">
                  <c:v>5850035</c:v>
                </c:pt>
                <c:pt idx="3">
                  <c:v>4450252</c:v>
                </c:pt>
                <c:pt idx="4">
                  <c:v>4892897</c:v>
                </c:pt>
                <c:pt idx="5">
                  <c:v>4044162</c:v>
                </c:pt>
                <c:pt idx="6">
                  <c:v>5005096</c:v>
                </c:pt>
                <c:pt idx="7">
                  <c:v>4608634</c:v>
                </c:pt>
                <c:pt idx="8">
                  <c:v>2705429</c:v>
                </c:pt>
                <c:pt idx="9">
                  <c:v>2857619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28-47EC-A125-E97DA69ADFD5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3892446</c:v>
                </c:pt>
                <c:pt idx="1">
                  <c:v>2941076</c:v>
                </c:pt>
                <c:pt idx="2">
                  <c:v>2963489</c:v>
                </c:pt>
                <c:pt idx="3">
                  <c:v>3506688</c:v>
                </c:pt>
                <c:pt idx="4">
                  <c:v>4232371</c:v>
                </c:pt>
                <c:pt idx="5">
                  <c:v>3548531</c:v>
                </c:pt>
                <c:pt idx="6">
                  <c:v>996663</c:v>
                </c:pt>
                <c:pt idx="7">
                  <c:v>505915</c:v>
                </c:pt>
                <c:pt idx="8">
                  <c:v>335896</c:v>
                </c:pt>
                <c:pt idx="9">
                  <c:v>981419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28-47EC-A125-E97DA69ADFD5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1463564</c:v>
                </c:pt>
                <c:pt idx="1">
                  <c:v>1162333</c:v>
                </c:pt>
                <c:pt idx="2">
                  <c:v>1248301</c:v>
                </c:pt>
                <c:pt idx="3">
                  <c:v>1975828</c:v>
                </c:pt>
                <c:pt idx="4">
                  <c:v>1647130</c:v>
                </c:pt>
                <c:pt idx="5">
                  <c:v>1258016</c:v>
                </c:pt>
                <c:pt idx="6">
                  <c:v>1251465</c:v>
                </c:pt>
                <c:pt idx="7">
                  <c:v>680264</c:v>
                </c:pt>
                <c:pt idx="8">
                  <c:v>551168</c:v>
                </c:pt>
                <c:pt idx="9">
                  <c:v>487222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28-47EC-A125-E97DA69ADFD5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219834</c:v>
                </c:pt>
                <c:pt idx="1">
                  <c:v>1053870</c:v>
                </c:pt>
                <c:pt idx="2">
                  <c:v>976082</c:v>
                </c:pt>
                <c:pt idx="3">
                  <c:v>315426</c:v>
                </c:pt>
                <c:pt idx="4">
                  <c:v>178112</c:v>
                </c:pt>
                <c:pt idx="5">
                  <c:v>156144</c:v>
                </c:pt>
                <c:pt idx="6">
                  <c:v>158756</c:v>
                </c:pt>
                <c:pt idx="7">
                  <c:v>286959</c:v>
                </c:pt>
                <c:pt idx="8">
                  <c:v>71355</c:v>
                </c:pt>
                <c:pt idx="9">
                  <c:v>114329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28-47EC-A125-E97DA69ADFD5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320098</c:v>
                </c:pt>
                <c:pt idx="1">
                  <c:v>283163</c:v>
                </c:pt>
                <c:pt idx="2">
                  <c:v>222322</c:v>
                </c:pt>
                <c:pt idx="3">
                  <c:v>129864</c:v>
                </c:pt>
                <c:pt idx="4">
                  <c:v>212705</c:v>
                </c:pt>
                <c:pt idx="5">
                  <c:v>231324</c:v>
                </c:pt>
                <c:pt idx="6">
                  <c:v>317490</c:v>
                </c:pt>
                <c:pt idx="7">
                  <c:v>143291</c:v>
                </c:pt>
                <c:pt idx="8">
                  <c:v>190678</c:v>
                </c:pt>
                <c:pt idx="9">
                  <c:v>101431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28-47EC-A125-E97DA69ADFD5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62244</c:v>
                </c:pt>
                <c:pt idx="1">
                  <c:v>103496</c:v>
                </c:pt>
                <c:pt idx="2">
                  <c:v>110768</c:v>
                </c:pt>
                <c:pt idx="3">
                  <c:v>45633</c:v>
                </c:pt>
                <c:pt idx="4">
                  <c:v>89399</c:v>
                </c:pt>
                <c:pt idx="5">
                  <c:v>97096</c:v>
                </c:pt>
                <c:pt idx="6">
                  <c:v>132488</c:v>
                </c:pt>
                <c:pt idx="7">
                  <c:v>192321</c:v>
                </c:pt>
                <c:pt idx="8">
                  <c:v>0</c:v>
                </c:pt>
                <c:pt idx="9">
                  <c:v>74648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28-47EC-A125-E97DA69ADFD5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84126</c:v>
                </c:pt>
                <c:pt idx="1">
                  <c:v>111082</c:v>
                </c:pt>
                <c:pt idx="2">
                  <c:v>163281</c:v>
                </c:pt>
                <c:pt idx="3">
                  <c:v>85475</c:v>
                </c:pt>
                <c:pt idx="4">
                  <c:v>73327</c:v>
                </c:pt>
                <c:pt idx="5">
                  <c:v>128843</c:v>
                </c:pt>
                <c:pt idx="6">
                  <c:v>49109</c:v>
                </c:pt>
                <c:pt idx="7">
                  <c:v>85252</c:v>
                </c:pt>
                <c:pt idx="8">
                  <c:v>74465</c:v>
                </c:pt>
                <c:pt idx="9">
                  <c:v>72955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28-47EC-A125-E97DA69ADFD5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29841</c:v>
                </c:pt>
                <c:pt idx="1">
                  <c:v>20608</c:v>
                </c:pt>
                <c:pt idx="2">
                  <c:v>53932</c:v>
                </c:pt>
                <c:pt idx="3">
                  <c:v>2762</c:v>
                </c:pt>
                <c:pt idx="4">
                  <c:v>42684</c:v>
                </c:pt>
                <c:pt idx="5">
                  <c:v>139507</c:v>
                </c:pt>
                <c:pt idx="6">
                  <c:v>246503</c:v>
                </c:pt>
                <c:pt idx="7">
                  <c:v>224849</c:v>
                </c:pt>
                <c:pt idx="8">
                  <c:v>112441</c:v>
                </c:pt>
                <c:pt idx="9">
                  <c:v>69300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28-47EC-A125-E97DA69ADFD5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1259763</c:v>
                </c:pt>
                <c:pt idx="1">
                  <c:v>1331121</c:v>
                </c:pt>
                <c:pt idx="2">
                  <c:v>1153300</c:v>
                </c:pt>
                <c:pt idx="3">
                  <c:v>1396110</c:v>
                </c:pt>
                <c:pt idx="4">
                  <c:v>1768570</c:v>
                </c:pt>
                <c:pt idx="5">
                  <c:v>851459</c:v>
                </c:pt>
                <c:pt idx="6">
                  <c:v>743294</c:v>
                </c:pt>
                <c:pt idx="7">
                  <c:v>654566</c:v>
                </c:pt>
                <c:pt idx="8">
                  <c:v>782285</c:v>
                </c:pt>
                <c:pt idx="9">
                  <c:v>309185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28-47EC-A125-E97DA69AD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36000"/>
        <c:axId val="6013352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55261640</c:v>
                      </c:pt>
                      <c:pt idx="1">
                        <c:v>51136978</c:v>
                      </c:pt>
                      <c:pt idx="2">
                        <c:v>66202956</c:v>
                      </c:pt>
                      <c:pt idx="3">
                        <c:v>69501056</c:v>
                      </c:pt>
                      <c:pt idx="4">
                        <c:v>75278007</c:v>
                      </c:pt>
                      <c:pt idx="5">
                        <c:v>62550350</c:v>
                      </c:pt>
                      <c:pt idx="6">
                        <c:v>96154248</c:v>
                      </c:pt>
                      <c:pt idx="7">
                        <c:v>79199828</c:v>
                      </c:pt>
                      <c:pt idx="8">
                        <c:v>72615375</c:v>
                      </c:pt>
                      <c:pt idx="9">
                        <c:v>62055454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A28-47EC-A125-E97DA69ADFD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49775687</c:v>
                      </c:pt>
                      <c:pt idx="1">
                        <c:v>45842282</c:v>
                      </c:pt>
                      <c:pt idx="2">
                        <c:v>61092663</c:v>
                      </c:pt>
                      <c:pt idx="3">
                        <c:v>64732673</c:v>
                      </c:pt>
                      <c:pt idx="4">
                        <c:v>69944613</c:v>
                      </c:pt>
                      <c:pt idx="5">
                        <c:v>57957674</c:v>
                      </c:pt>
                      <c:pt idx="6">
                        <c:v>93907035</c:v>
                      </c:pt>
                      <c:pt idx="7">
                        <c:v>77466851</c:v>
                      </c:pt>
                      <c:pt idx="8">
                        <c:v>71466908</c:v>
                      </c:pt>
                      <c:pt idx="9">
                        <c:v>60484823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A28-47EC-A125-E97DA69ADFD5}"/>
                  </c:ext>
                </c:extLst>
              </c15:ser>
            </c15:filteredBarSeries>
          </c:ext>
        </c:extLst>
      </c:barChart>
      <c:catAx>
        <c:axId val="60133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5216"/>
        <c:crosses val="autoZero"/>
        <c:auto val="1"/>
        <c:lblAlgn val="ctr"/>
        <c:lblOffset val="100"/>
        <c:noMultiLvlLbl val="0"/>
      </c:catAx>
      <c:valAx>
        <c:axId val="601335216"/>
        <c:scaling>
          <c:orientation val="minMax"/>
          <c:max val="1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600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01168497542522"/>
          <c:y val="0.54030131298395245"/>
          <c:w val="0.87259057805932627"/>
          <c:h val="0.43990417586254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0.48138553253215072</c:v>
                </c:pt>
                <c:pt idx="1">
                  <c:v>0.4548012203615161</c:v>
                </c:pt>
                <c:pt idx="2">
                  <c:v>0.53538375235087687</c:v>
                </c:pt>
                <c:pt idx="3">
                  <c:v>0.57689746469463721</c:v>
                </c:pt>
                <c:pt idx="4">
                  <c:v>0.57606129237720127</c:v>
                </c:pt>
                <c:pt idx="5">
                  <c:v>0.62030992632335391</c:v>
                </c:pt>
                <c:pt idx="6">
                  <c:v>0.72934243113211183</c:v>
                </c:pt>
                <c:pt idx="7">
                  <c:v>0.70797955520812494</c:v>
                </c:pt>
                <c:pt idx="8">
                  <c:v>0.75867504643472539</c:v>
                </c:pt>
                <c:pt idx="9">
                  <c:v>0.69226081240175918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0-4BCE-8295-D143CD594EE5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0.27916813543716762</c:v>
                </c:pt>
                <c:pt idx="1">
                  <c:v>0.29755215492006587</c:v>
                </c:pt>
                <c:pt idx="2">
                  <c:v>0.27215490196540471</c:v>
                </c:pt>
                <c:pt idx="3">
                  <c:v>0.25176646236857181</c:v>
                </c:pt>
                <c:pt idx="4">
                  <c:v>0.24942299548392666</c:v>
                </c:pt>
                <c:pt idx="5">
                  <c:v>0.21254341502485596</c:v>
                </c:pt>
                <c:pt idx="6">
                  <c:v>0.17808897013057604</c:v>
                </c:pt>
                <c:pt idx="7">
                  <c:v>0.19881252772417637</c:v>
                </c:pt>
                <c:pt idx="8">
                  <c:v>0.17489663862508456</c:v>
                </c:pt>
                <c:pt idx="9">
                  <c:v>0.22606855797074663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A0-4BCE-8295-D143CD594EE5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0.10676992213767091</c:v>
                </c:pt>
                <c:pt idx="1">
                  <c:v>0.11062740156448041</c:v>
                </c:pt>
                <c:pt idx="2">
                  <c:v>8.8365163029880414E-2</c:v>
                </c:pt>
                <c:pt idx="3">
                  <c:v>6.403142996848854E-2</c:v>
                </c:pt>
                <c:pt idx="4">
                  <c:v>6.4997695807754316E-2</c:v>
                </c:pt>
                <c:pt idx="5">
                  <c:v>6.4654506329700795E-2</c:v>
                </c:pt>
                <c:pt idx="6">
                  <c:v>5.2052780861018229E-2</c:v>
                </c:pt>
                <c:pt idx="7">
                  <c:v>5.8189949604436013E-2</c:v>
                </c:pt>
                <c:pt idx="8">
                  <c:v>3.7256972094408383E-2</c:v>
                </c:pt>
                <c:pt idx="9">
                  <c:v>4.6049441520482633E-2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A0-4BCE-8295-D143CD594EE5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7.043667180344268E-2</c:v>
                </c:pt>
                <c:pt idx="1">
                  <c:v>5.7513684128929168E-2</c:v>
                </c:pt>
                <c:pt idx="2">
                  <c:v>4.4763696050067615E-2</c:v>
                </c:pt>
                <c:pt idx="3">
                  <c:v>5.0455175817760239E-2</c:v>
                </c:pt>
                <c:pt idx="4">
                  <c:v>5.6223207397082128E-2</c:v>
                </c:pt>
                <c:pt idx="5">
                  <c:v>5.6730793672617338E-2</c:v>
                </c:pt>
                <c:pt idx="6">
                  <c:v>1.0365251881539337E-2</c:v>
                </c:pt>
                <c:pt idx="7">
                  <c:v>6.3878295291247347E-3</c:v>
                </c:pt>
                <c:pt idx="8">
                  <c:v>4.6256870531894935E-3</c:v>
                </c:pt>
                <c:pt idx="9">
                  <c:v>1.5815193294694128E-2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0-4BCE-8295-D143CD594EE5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2.6484266482138422E-2</c:v>
                </c:pt>
                <c:pt idx="1">
                  <c:v>2.2729794474753671E-2</c:v>
                </c:pt>
                <c:pt idx="2">
                  <c:v>1.8855668619993344E-2</c:v>
                </c:pt>
                <c:pt idx="3">
                  <c:v>2.8428747902765679E-2</c:v>
                </c:pt>
                <c:pt idx="4">
                  <c:v>2.1880627100024048E-2</c:v>
                </c:pt>
                <c:pt idx="5">
                  <c:v>2.0112053729515501E-2</c:v>
                </c:pt>
                <c:pt idx="6">
                  <c:v>1.3015181606953028E-2</c:v>
                </c:pt>
                <c:pt idx="7">
                  <c:v>8.589210572528011E-3</c:v>
                </c:pt>
                <c:pt idx="8">
                  <c:v>7.590238293198927E-3</c:v>
                </c:pt>
                <c:pt idx="9">
                  <c:v>7.8513969134767752E-3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A0-4BCE-8295-D143CD594EE5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3.9780578354171175E-3</c:v>
                </c:pt>
                <c:pt idx="1">
                  <c:v>2.0608765735042067E-2</c:v>
                </c:pt>
                <c:pt idx="2">
                  <c:v>1.4743782739852281E-2</c:v>
                </c:pt>
                <c:pt idx="3">
                  <c:v>4.5384346390362762E-3</c:v>
                </c:pt>
                <c:pt idx="4">
                  <c:v>2.3660562639497085E-3</c:v>
                </c:pt>
                <c:pt idx="5">
                  <c:v>2.4962929863701802E-3</c:v>
                </c:pt>
                <c:pt idx="6">
                  <c:v>1.6510554999088548E-3</c:v>
                </c:pt>
                <c:pt idx="7">
                  <c:v>3.6232275655952184E-3</c:v>
                </c:pt>
                <c:pt idx="8">
                  <c:v>9.8264313859151723E-4</c:v>
                </c:pt>
                <c:pt idx="9">
                  <c:v>1.8423682791846145E-3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0-4BCE-8295-D143CD594EE5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5.7924086219663402E-3</c:v>
                </c:pt>
                <c:pt idx="1">
                  <c:v>5.5373432509054406E-3</c:v>
                </c:pt>
                <c:pt idx="2">
                  <c:v>3.3581884168435018E-3</c:v>
                </c:pt>
                <c:pt idx="3">
                  <c:v>1.8685183718647382E-3</c:v>
                </c:pt>
                <c:pt idx="4">
                  <c:v>2.8255928720323322E-3</c:v>
                </c:pt>
                <c:pt idx="5">
                  <c:v>3.6982047262725149E-3</c:v>
                </c:pt>
                <c:pt idx="6">
                  <c:v>3.3018822007739065E-3</c:v>
                </c:pt>
                <c:pt idx="7">
                  <c:v>1.8092337271237509E-3</c:v>
                </c:pt>
                <c:pt idx="8">
                  <c:v>2.6258626358398617E-3</c:v>
                </c:pt>
                <c:pt idx="9">
                  <c:v>1.6345219229239706E-3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A0-4BCE-8295-D143CD594EE5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1.1263509371057391E-3</c:v>
                </c:pt>
                <c:pt idx="1">
                  <c:v>2.0238974622239117E-3</c:v>
                </c:pt>
                <c:pt idx="2">
                  <c:v>1.6731579176011415E-3</c:v>
                </c:pt>
                <c:pt idx="3">
                  <c:v>6.5657995182116368E-4</c:v>
                </c:pt>
                <c:pt idx="4">
                  <c:v>1.1875845756649747E-3</c:v>
                </c:pt>
                <c:pt idx="5">
                  <c:v>1.5522854788182639E-3</c:v>
                </c:pt>
                <c:pt idx="6">
                  <c:v>1.3778694416080295E-3</c:v>
                </c:pt>
                <c:pt idx="7">
                  <c:v>2.428300728127844E-3</c:v>
                </c:pt>
                <c:pt idx="8">
                  <c:v>0</c:v>
                </c:pt>
                <c:pt idx="9">
                  <c:v>1.2029240814191771E-3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A0-4BCE-8295-D143CD594EE5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1.5223218131058E-3</c:v>
                </c:pt>
                <c:pt idx="1">
                  <c:v>2.1722441243985906E-3</c:v>
                </c:pt>
                <c:pt idx="2">
                  <c:v>2.4663702327732918E-3</c:v>
                </c:pt>
                <c:pt idx="3">
                  <c:v>1.229837428657199E-3</c:v>
                </c:pt>
                <c:pt idx="4">
                  <c:v>9.7408264275646939E-4</c:v>
                </c:pt>
                <c:pt idx="5">
                  <c:v>2.0598286020781656E-3</c:v>
                </c:pt>
                <c:pt idx="6">
                  <c:v>5.1073146555105913E-4</c:v>
                </c:pt>
                <c:pt idx="7">
                  <c:v>1.076416479086293E-3</c:v>
                </c:pt>
                <c:pt idx="8">
                  <c:v>1.0254715340931586E-3</c:v>
                </c:pt>
                <c:pt idx="9">
                  <c:v>1.1756420313998508E-3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A0-4BCE-8295-D143CD594EE5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5.3999483185804839E-4</c:v>
                </c:pt>
                <c:pt idx="1">
                  <c:v>4.0299604720482309E-4</c:v>
                </c:pt>
                <c:pt idx="2">
                  <c:v>8.1464640340228915E-4</c:v>
                </c:pt>
                <c:pt idx="3">
                  <c:v>3.9740403368835142E-5</c:v>
                </c:pt>
                <c:pt idx="4">
                  <c:v>5.6701819961838256E-4</c:v>
                </c:pt>
                <c:pt idx="5">
                  <c:v>2.2303152580281324E-3</c:v>
                </c:pt>
                <c:pt idx="6">
                  <c:v>2.5636204861172645E-3</c:v>
                </c:pt>
                <c:pt idx="7">
                  <c:v>2.8390086907764496E-3</c:v>
                </c:pt>
                <c:pt idx="8">
                  <c:v>1.5484461796141658E-3</c:v>
                </c:pt>
                <c:pt idx="9">
                  <c:v>1.1167430988418842E-3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A0-4BCE-8295-D143CD594EE5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2.2796337567976627E-2</c:v>
                </c:pt>
                <c:pt idx="1">
                  <c:v>2.6030497930479974E-2</c:v>
                </c:pt>
                <c:pt idx="2">
                  <c:v>1.7420672273304533E-2</c:v>
                </c:pt>
                <c:pt idx="3">
                  <c:v>2.0087608453028396E-2</c:v>
                </c:pt>
                <c:pt idx="4">
                  <c:v>2.3493847279989759E-2</c:v>
                </c:pt>
                <c:pt idx="5">
                  <c:v>1.3612377868389225E-2</c:v>
                </c:pt>
                <c:pt idx="6">
                  <c:v>7.7302252938424524E-3</c:v>
                </c:pt>
                <c:pt idx="7">
                  <c:v>8.2647401709003716E-3</c:v>
                </c:pt>
                <c:pt idx="8">
                  <c:v>1.0772994011254504E-2</c:v>
                </c:pt>
                <c:pt idx="9">
                  <c:v>4.9823984850711107E-3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0-4BCE-8295-D143CD594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1880"/>
        <c:axId val="6013367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0.97720366243202361</c:v>
                      </c:pt>
                      <c:pt idx="1">
                        <c:v>0.97396950206952004</c:v>
                      </c:pt>
                      <c:pt idx="2">
                        <c:v>0.98257932772669554</c:v>
                      </c:pt>
                      <c:pt idx="3">
                        <c:v>0.97991239154697174</c:v>
                      </c:pt>
                      <c:pt idx="4">
                        <c:v>0.97650615272001007</c:v>
                      </c:pt>
                      <c:pt idx="5">
                        <c:v>0.9863876221316108</c:v>
                      </c:pt>
                      <c:pt idx="6">
                        <c:v>0.99226977470615751</c:v>
                      </c:pt>
                      <c:pt idx="7">
                        <c:v>0.9917352598290996</c:v>
                      </c:pt>
                      <c:pt idx="8">
                        <c:v>0.98922700598874536</c:v>
                      </c:pt>
                      <c:pt idx="9">
                        <c:v>0.99501760151492902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A0-4BCE-8295-D143CD594EE5}"/>
                  </c:ext>
                </c:extLst>
              </c15:ser>
            </c15:filteredBarSeries>
          </c:ext>
        </c:extLst>
      </c:barChart>
      <c:catAx>
        <c:axId val="60134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6784"/>
        <c:crosses val="autoZero"/>
        <c:auto val="1"/>
        <c:lblAlgn val="ctr"/>
        <c:lblOffset val="100"/>
        <c:noMultiLvlLbl val="0"/>
      </c:catAx>
      <c:valAx>
        <c:axId val="601336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1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77900412339564"/>
          <c:y val="0.54030131298395245"/>
          <c:w val="0.87775842066253129"/>
          <c:h val="0.43990417586254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'Import. 2220410 - pétillants'!$C$51</c:f>
              <c:strCache>
                <c:ptCount val="1"/>
                <c:pt idx="0">
                  <c:v>Monde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8"/>
                <c:pt idx="0">
                  <c:v>5115</c:v>
                </c:pt>
                <c:pt idx="1">
                  <c:v>5567</c:v>
                </c:pt>
                <c:pt idx="2">
                  <c:v>5558</c:v>
                </c:pt>
                <c:pt idx="3">
                  <c:v>6344</c:v>
                </c:pt>
                <c:pt idx="4">
                  <c:v>8638.33</c:v>
                </c:pt>
                <c:pt idx="5">
                  <c:v>9675.92</c:v>
                </c:pt>
                <c:pt idx="6">
                  <c:v>12389.95</c:v>
                </c:pt>
                <c:pt idx="7">
                  <c:v>9365.5300000000007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E517-4143-B214-82E399D6C602}"/>
            </c:ext>
          </c:extLst>
        </c:ser>
        <c:ser>
          <c:idx val="4"/>
          <c:order val="2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8"/>
                <c:pt idx="0">
                  <c:v>16890</c:v>
                </c:pt>
                <c:pt idx="1">
                  <c:v>16450</c:v>
                </c:pt>
                <c:pt idx="2">
                  <c:v>19463</c:v>
                </c:pt>
                <c:pt idx="3">
                  <c:v>22092</c:v>
                </c:pt>
                <c:pt idx="4">
                  <c:v>27847.05</c:v>
                </c:pt>
                <c:pt idx="5">
                  <c:v>34934.949999999997</c:v>
                </c:pt>
                <c:pt idx="6">
                  <c:v>37893.839999999997</c:v>
                </c:pt>
                <c:pt idx="7">
                  <c:v>29416.78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E517-4143-B214-82E399D6C602}"/>
            </c:ext>
          </c:extLst>
        </c:ser>
        <c:ser>
          <c:idx val="5"/>
          <c:order val="3"/>
          <c:tx>
            <c:strRef>
              <c:f>'Import. 2220410 - pétillants'!$C$54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8"/>
                <c:pt idx="0">
                  <c:v>3902</c:v>
                </c:pt>
                <c:pt idx="1">
                  <c:v>3756</c:v>
                </c:pt>
                <c:pt idx="2">
                  <c:v>3713</c:v>
                </c:pt>
                <c:pt idx="3">
                  <c:v>4033</c:v>
                </c:pt>
                <c:pt idx="4">
                  <c:v>4287.5</c:v>
                </c:pt>
                <c:pt idx="5">
                  <c:v>5561.82</c:v>
                </c:pt>
                <c:pt idx="6">
                  <c:v>8767.16</c:v>
                </c:pt>
                <c:pt idx="7">
                  <c:v>6091.27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17-4143-B214-82E399D6C602}"/>
            </c:ext>
          </c:extLst>
        </c:ser>
        <c:ser>
          <c:idx val="6"/>
          <c:order val="4"/>
          <c:tx>
            <c:strRef>
              <c:f>'Import. 2220410 - pétillants'!$C$55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8"/>
                <c:pt idx="0">
                  <c:v>2693</c:v>
                </c:pt>
                <c:pt idx="1">
                  <c:v>2893</c:v>
                </c:pt>
                <c:pt idx="2">
                  <c:v>2964</c:v>
                </c:pt>
                <c:pt idx="3">
                  <c:v>3077</c:v>
                </c:pt>
                <c:pt idx="4">
                  <c:v>3314.78</c:v>
                </c:pt>
                <c:pt idx="5">
                  <c:v>3500.09</c:v>
                </c:pt>
                <c:pt idx="6">
                  <c:v>3876.06</c:v>
                </c:pt>
                <c:pt idx="7">
                  <c:v>4144.28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17-4143-B214-82E399D6C602}"/>
            </c:ext>
          </c:extLst>
        </c:ser>
        <c:ser>
          <c:idx val="7"/>
          <c:order val="5"/>
          <c:tx>
            <c:strRef>
              <c:f>'Import. 2220410 - pétillants'!$C$56</c:f>
              <c:strCache>
                <c:ptCount val="1"/>
                <c:pt idx="0">
                  <c:v>Italie 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8"/>
                <c:pt idx="0">
                  <c:v>2931</c:v>
                </c:pt>
                <c:pt idx="1">
                  <c:v>2968</c:v>
                </c:pt>
                <c:pt idx="2">
                  <c:v>2915</c:v>
                </c:pt>
                <c:pt idx="3">
                  <c:v>3050</c:v>
                </c:pt>
                <c:pt idx="4">
                  <c:v>3044.47</c:v>
                </c:pt>
                <c:pt idx="5">
                  <c:v>3558.25</c:v>
                </c:pt>
                <c:pt idx="6">
                  <c:v>4079.99</c:v>
                </c:pt>
                <c:pt idx="7">
                  <c:v>3663.9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17-4143-B214-82E399D6C602}"/>
            </c:ext>
          </c:extLst>
        </c:ser>
        <c:ser>
          <c:idx val="0"/>
          <c:order val="6"/>
          <c:tx>
            <c:strRef>
              <c:f>'Import. 2220410 - pétillants'!$C$57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8"/>
                <c:pt idx="0">
                  <c:v>2807</c:v>
                </c:pt>
                <c:pt idx="1">
                  <c:v>3152</c:v>
                </c:pt>
                <c:pt idx="2">
                  <c:v>2897</c:v>
                </c:pt>
                <c:pt idx="3">
                  <c:v>2341</c:v>
                </c:pt>
                <c:pt idx="4">
                  <c:v>2787.42</c:v>
                </c:pt>
                <c:pt idx="5">
                  <c:v>3325.4</c:v>
                </c:pt>
                <c:pt idx="6">
                  <c:v>3966.42</c:v>
                </c:pt>
                <c:pt idx="7">
                  <c:v>3641.92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17-4143-B214-82E399D6C602}"/>
            </c:ext>
          </c:extLst>
        </c:ser>
        <c:ser>
          <c:idx val="1"/>
          <c:order val="7"/>
          <c:tx>
            <c:strRef>
              <c:f>'Import. 2220410 - pétillants'!$C$58</c:f>
              <c:strCache>
                <c:ptCount val="1"/>
                <c:pt idx="0">
                  <c:v>Espagne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8"/>
                <c:pt idx="0">
                  <c:v>2086</c:v>
                </c:pt>
                <c:pt idx="1">
                  <c:v>2228</c:v>
                </c:pt>
                <c:pt idx="2">
                  <c:v>2087</c:v>
                </c:pt>
                <c:pt idx="3">
                  <c:v>2065</c:v>
                </c:pt>
                <c:pt idx="4">
                  <c:v>2577.46</c:v>
                </c:pt>
                <c:pt idx="5">
                  <c:v>2950.24</c:v>
                </c:pt>
                <c:pt idx="6">
                  <c:v>2970.34</c:v>
                </c:pt>
                <c:pt idx="7">
                  <c:v>3128.28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17-4143-B214-82E399D6C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1339528"/>
        <c:axId val="601339920"/>
        <c:extLst>
          <c:ext xmlns:c15="http://schemas.microsoft.com/office/drawing/2012/chart" uri="{02D57815-91ED-43cb-92C2-25804820EDAC}">
            <c15:filteredLineSeries>
              <c15:ser>
                <c:idx val="3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rgbClr val="0000FF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8"/>
                      <c:pt idx="0">
                        <c:v>5220</c:v>
                      </c:pt>
                      <c:pt idx="1">
                        <c:v>5731</c:v>
                      </c:pt>
                      <c:pt idx="2">
                        <c:v>5780</c:v>
                      </c:pt>
                      <c:pt idx="3">
                        <c:v>6671</c:v>
                      </c:pt>
                      <c:pt idx="4">
                        <c:v>8866.51</c:v>
                      </c:pt>
                      <c:pt idx="5">
                        <c:v>9879.17</c:v>
                      </c:pt>
                      <c:pt idx="6">
                        <c:v>12649.45</c:v>
                      </c:pt>
                      <c:pt idx="7">
                        <c:v>9534.35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E517-4143-B214-82E399D6C602}"/>
                  </c:ext>
                </c:extLst>
              </c15:ser>
            </c15:filteredLineSeries>
          </c:ext>
        </c:extLst>
      </c:lineChart>
      <c:catAx>
        <c:axId val="60133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9920"/>
        <c:crosses val="autoZero"/>
        <c:auto val="1"/>
        <c:lblAlgn val="ctr"/>
        <c:lblOffset val="100"/>
        <c:noMultiLvlLbl val="0"/>
      </c:catAx>
      <c:valAx>
        <c:axId val="60133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9528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65136914102727"/>
          <c:y val="0.68198741048308997"/>
          <c:w val="0.85766054532858516"/>
          <c:h val="0.29161990797890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220421.22.29 - tran.'!$C$53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tran.'!$D$53:$M$53</c:f>
              <c:numCache>
                <c:formatCode>0</c:formatCode>
                <c:ptCount val="8"/>
                <c:pt idx="0">
                  <c:v>130023</c:v>
                </c:pt>
                <c:pt idx="1">
                  <c:v>167126</c:v>
                </c:pt>
                <c:pt idx="2">
                  <c:v>153236</c:v>
                </c:pt>
                <c:pt idx="3">
                  <c:v>86868</c:v>
                </c:pt>
                <c:pt idx="4">
                  <c:v>126635</c:v>
                </c:pt>
                <c:pt idx="5">
                  <c:v>133931</c:v>
                </c:pt>
                <c:pt idx="6">
                  <c:v>110142</c:v>
                </c:pt>
                <c:pt idx="7">
                  <c:v>93447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4A-4CA6-B726-EEBC478F9F1A}"/>
            </c:ext>
          </c:extLst>
        </c:ser>
        <c:ser>
          <c:idx val="4"/>
          <c:order val="4"/>
          <c:tx>
            <c:strRef>
              <c:f>'Import. 220421.22.29 - tran.'!$C$54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tran.'!$D$54:$M$54</c:f>
              <c:numCache>
                <c:formatCode>0</c:formatCode>
                <c:ptCount val="8"/>
                <c:pt idx="0">
                  <c:v>142436</c:v>
                </c:pt>
                <c:pt idx="1">
                  <c:v>163276</c:v>
                </c:pt>
                <c:pt idx="2">
                  <c:v>145578</c:v>
                </c:pt>
                <c:pt idx="3">
                  <c:v>102612</c:v>
                </c:pt>
                <c:pt idx="4">
                  <c:v>8953</c:v>
                </c:pt>
                <c:pt idx="5">
                  <c:v>1912</c:v>
                </c:pt>
                <c:pt idx="6">
                  <c:v>1475</c:v>
                </c:pt>
                <c:pt idx="7">
                  <c:v>77874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4A-4CA6-B726-EEBC478F9F1A}"/>
            </c:ext>
          </c:extLst>
        </c:ser>
        <c:ser>
          <c:idx val="5"/>
          <c:order val="5"/>
          <c:tx>
            <c:strRef>
              <c:f>'Import. 220421.22.29 - tran.'!$C$55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tran.'!$D$55:$M$55</c:f>
              <c:numCache>
                <c:formatCode>0</c:formatCode>
                <c:ptCount val="8"/>
                <c:pt idx="0">
                  <c:v>227968</c:v>
                </c:pt>
                <c:pt idx="1">
                  <c:v>177123</c:v>
                </c:pt>
                <c:pt idx="2">
                  <c:v>143098</c:v>
                </c:pt>
                <c:pt idx="3">
                  <c:v>98251</c:v>
                </c:pt>
                <c:pt idx="4">
                  <c:v>111872</c:v>
                </c:pt>
                <c:pt idx="5">
                  <c:v>87685</c:v>
                </c:pt>
                <c:pt idx="6">
                  <c:v>62292</c:v>
                </c:pt>
                <c:pt idx="7">
                  <c:v>50281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4A-4CA6-B726-EEBC478F9F1A}"/>
            </c:ext>
          </c:extLst>
        </c:ser>
        <c:ser>
          <c:idx val="6"/>
          <c:order val="6"/>
          <c:tx>
            <c:strRef>
              <c:f>'Import. 220421.22.29 - tran.'!$C$56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tran.'!$D$56:$M$56</c:f>
              <c:numCache>
                <c:formatCode>0</c:formatCode>
                <c:ptCount val="8"/>
                <c:pt idx="0">
                  <c:v>130907</c:v>
                </c:pt>
                <c:pt idx="1">
                  <c:v>67606</c:v>
                </c:pt>
                <c:pt idx="2">
                  <c:v>62412</c:v>
                </c:pt>
                <c:pt idx="3">
                  <c:v>38561</c:v>
                </c:pt>
                <c:pt idx="4">
                  <c:v>61983</c:v>
                </c:pt>
                <c:pt idx="5">
                  <c:v>38592</c:v>
                </c:pt>
                <c:pt idx="6">
                  <c:v>19782</c:v>
                </c:pt>
                <c:pt idx="7">
                  <c:v>12993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4A-4CA6-B726-EEBC478F9F1A}"/>
            </c:ext>
          </c:extLst>
        </c:ser>
        <c:ser>
          <c:idx val="7"/>
          <c:order val="7"/>
          <c:tx>
            <c:strRef>
              <c:f>'Import. 220421.22.29 - tran.'!$C$57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tran.'!$D$57:$M$57</c:f>
              <c:numCache>
                <c:formatCode>0</c:formatCode>
                <c:ptCount val="8"/>
                <c:pt idx="0">
                  <c:v>31092</c:v>
                </c:pt>
                <c:pt idx="1">
                  <c:v>30240</c:v>
                </c:pt>
                <c:pt idx="2">
                  <c:v>30843</c:v>
                </c:pt>
                <c:pt idx="3">
                  <c:v>21208</c:v>
                </c:pt>
                <c:pt idx="4">
                  <c:v>26383</c:v>
                </c:pt>
                <c:pt idx="5">
                  <c:v>21426</c:v>
                </c:pt>
                <c:pt idx="6">
                  <c:v>14673</c:v>
                </c:pt>
                <c:pt idx="7">
                  <c:v>12798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4A-4CA6-B726-EEBC478F9F1A}"/>
            </c:ext>
          </c:extLst>
        </c:ser>
        <c:ser>
          <c:idx val="8"/>
          <c:order val="8"/>
          <c:tx>
            <c:strRef>
              <c:f>'Import. 220421.22.29 - tran.'!$C$58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tran.'!$D$58:$M$58</c:f>
              <c:numCache>
                <c:formatCode>0</c:formatCode>
                <c:ptCount val="8"/>
                <c:pt idx="0">
                  <c:v>12577</c:v>
                </c:pt>
                <c:pt idx="1">
                  <c:v>12944</c:v>
                </c:pt>
                <c:pt idx="2">
                  <c:v>8926</c:v>
                </c:pt>
                <c:pt idx="3">
                  <c:v>5367</c:v>
                </c:pt>
                <c:pt idx="4">
                  <c:v>7463</c:v>
                </c:pt>
                <c:pt idx="5">
                  <c:v>6329</c:v>
                </c:pt>
                <c:pt idx="6">
                  <c:v>5206</c:v>
                </c:pt>
                <c:pt idx="7">
                  <c:v>4951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4A-4CA6-B726-EEBC478F9F1A}"/>
            </c:ext>
          </c:extLst>
        </c:ser>
        <c:ser>
          <c:idx val="9"/>
          <c:order val="9"/>
          <c:tx>
            <c:strRef>
              <c:f>'Import. 220421.22.29 - tran.'!$C$59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tran.'!$D$59:$M$59</c:f>
              <c:numCache>
                <c:formatCode>0</c:formatCode>
                <c:ptCount val="8"/>
                <c:pt idx="0">
                  <c:v>4228</c:v>
                </c:pt>
                <c:pt idx="1">
                  <c:v>4544</c:v>
                </c:pt>
                <c:pt idx="2">
                  <c:v>3663</c:v>
                </c:pt>
                <c:pt idx="3">
                  <c:v>3290</c:v>
                </c:pt>
                <c:pt idx="4">
                  <c:v>4156</c:v>
                </c:pt>
                <c:pt idx="5">
                  <c:v>4670</c:v>
                </c:pt>
                <c:pt idx="6">
                  <c:v>4265</c:v>
                </c:pt>
                <c:pt idx="7">
                  <c:v>4639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4A-4CA6-B726-EEBC478F9F1A}"/>
            </c:ext>
          </c:extLst>
        </c:ser>
        <c:ser>
          <c:idx val="10"/>
          <c:order val="10"/>
          <c:tx>
            <c:strRef>
              <c:f>'Import. 220421.22.29 - tran.'!$C$60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tran.'!$D$60:$M$60</c:f>
              <c:numCache>
                <c:formatCode>0</c:formatCode>
                <c:ptCount val="8"/>
                <c:pt idx="0">
                  <c:v>16113</c:v>
                </c:pt>
                <c:pt idx="1">
                  <c:v>13555</c:v>
                </c:pt>
                <c:pt idx="2">
                  <c:v>6833</c:v>
                </c:pt>
                <c:pt idx="3">
                  <c:v>4660</c:v>
                </c:pt>
                <c:pt idx="4">
                  <c:v>13757</c:v>
                </c:pt>
                <c:pt idx="5">
                  <c:v>7287</c:v>
                </c:pt>
                <c:pt idx="6">
                  <c:v>8271</c:v>
                </c:pt>
                <c:pt idx="7">
                  <c:v>3786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4A-4CA6-B726-EEBC478F9F1A}"/>
            </c:ext>
          </c:extLst>
        </c:ser>
        <c:ser>
          <c:idx val="11"/>
          <c:order val="11"/>
          <c:tx>
            <c:strRef>
              <c:f>'Import. 220421.22.29 - tran.'!$C$61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tran.'!$D$61:$M$61</c:f>
              <c:numCache>
                <c:formatCode>0</c:formatCode>
                <c:ptCount val="8"/>
                <c:pt idx="0">
                  <c:v>2716</c:v>
                </c:pt>
                <c:pt idx="1">
                  <c:v>2494</c:v>
                </c:pt>
                <c:pt idx="2">
                  <c:v>2327</c:v>
                </c:pt>
                <c:pt idx="3">
                  <c:v>2040</c:v>
                </c:pt>
                <c:pt idx="4">
                  <c:v>2656</c:v>
                </c:pt>
                <c:pt idx="5">
                  <c:v>2400</c:v>
                </c:pt>
                <c:pt idx="6">
                  <c:v>2874</c:v>
                </c:pt>
                <c:pt idx="7">
                  <c:v>3325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4A-4CA6-B726-EEBC478F9F1A}"/>
            </c:ext>
          </c:extLst>
        </c:ser>
        <c:ser>
          <c:idx val="12"/>
          <c:order val="12"/>
          <c:tx>
            <c:strRef>
              <c:f>'Import. 220421.22.29 - tran.'!$C$62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tran.'!$D$62:$M$62</c:f>
              <c:numCache>
                <c:formatCode>0</c:formatCode>
                <c:ptCount val="8"/>
                <c:pt idx="0">
                  <c:v>5065</c:v>
                </c:pt>
                <c:pt idx="1">
                  <c:v>4930</c:v>
                </c:pt>
                <c:pt idx="2">
                  <c:v>5362</c:v>
                </c:pt>
                <c:pt idx="3">
                  <c:v>3702</c:v>
                </c:pt>
                <c:pt idx="4">
                  <c:v>3973</c:v>
                </c:pt>
                <c:pt idx="5">
                  <c:v>4234</c:v>
                </c:pt>
                <c:pt idx="6">
                  <c:v>3156</c:v>
                </c:pt>
                <c:pt idx="7">
                  <c:v>2622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4A-4CA6-B726-EEBC478F9F1A}"/>
            </c:ext>
          </c:extLst>
        </c:ser>
        <c:ser>
          <c:idx val="13"/>
          <c:order val="13"/>
          <c:tx>
            <c:strRef>
              <c:f>'Import. 220421.22.29 - tran.'!$C$63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tran.'!$D$50:$M$50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tran.'!$D$63:$M$63</c:f>
              <c:numCache>
                <c:formatCode>0</c:formatCode>
                <c:ptCount val="8"/>
                <c:pt idx="0">
                  <c:v>29296</c:v>
                </c:pt>
                <c:pt idx="1">
                  <c:v>27912</c:v>
                </c:pt>
                <c:pt idx="2">
                  <c:v>33656</c:v>
                </c:pt>
                <c:pt idx="3">
                  <c:v>51141</c:v>
                </c:pt>
                <c:pt idx="4">
                  <c:v>43186</c:v>
                </c:pt>
                <c:pt idx="5">
                  <c:v>17369</c:v>
                </c:pt>
                <c:pt idx="6">
                  <c:v>9968</c:v>
                </c:pt>
                <c:pt idx="7">
                  <c:v>8097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4A-4CA6-B726-EEBC478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0704"/>
        <c:axId val="601342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A4A-4CA6-B726-EEBC478F9F1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tran.'!$D$51:$M$51</c15:sqref>
                        </c15:formulaRef>
                      </c:ext>
                    </c:extLst>
                    <c:numCache>
                      <c:formatCode>0</c:formatCode>
                      <c:ptCount val="8"/>
                      <c:pt idx="0">
                        <c:v>732421</c:v>
                      </c:pt>
                      <c:pt idx="1">
                        <c:v>671750</c:v>
                      </c:pt>
                      <c:pt idx="2">
                        <c:v>595934</c:v>
                      </c:pt>
                      <c:pt idx="3">
                        <c:v>417700</c:v>
                      </c:pt>
                      <c:pt idx="4">
                        <c:v>411017</c:v>
                      </c:pt>
                      <c:pt idx="5">
                        <c:v>325835</c:v>
                      </c:pt>
                      <c:pt idx="6">
                        <c:v>242104</c:v>
                      </c:pt>
                      <c:pt idx="7">
                        <c:v>274813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A4A-4CA6-B726-EEBC478F9F1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tran.'!$D$50:$M$50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tran.'!$D$52:$M$52</c15:sqref>
                        </c15:formulaRef>
                      </c:ext>
                    </c:extLst>
                    <c:numCache>
                      <c:formatCode>0</c:formatCode>
                      <c:ptCount val="8"/>
                      <c:pt idx="0">
                        <c:v>407871</c:v>
                      </c:pt>
                      <c:pt idx="1">
                        <c:v>291003</c:v>
                      </c:pt>
                      <c:pt idx="2">
                        <c:v>250430</c:v>
                      </c:pt>
                      <c:pt idx="3">
                        <c:v>167594</c:v>
                      </c:pt>
                      <c:pt idx="4">
                        <c:v>211155</c:v>
                      </c:pt>
                      <c:pt idx="5">
                        <c:v>157076</c:v>
                      </c:pt>
                      <c:pt idx="6">
                        <c:v>104448</c:v>
                      </c:pt>
                      <c:pt idx="7">
                        <c:v>83465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8A4A-4CA6-B726-EEBC478F9F1A}"/>
                  </c:ext>
                </c:extLst>
              </c15:ser>
            </c15:filteredBarSeries>
          </c:ext>
        </c:extLst>
      </c:barChart>
      <c:catAx>
        <c:axId val="60134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2272"/>
        <c:crosses val="autoZero"/>
        <c:auto val="1"/>
        <c:lblAlgn val="ctr"/>
        <c:lblOffset val="100"/>
        <c:noMultiLvlLbl val="0"/>
      </c:catAx>
      <c:valAx>
        <c:axId val="60134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070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28101133060715"/>
          <c:y val="0.54030119356776929"/>
          <c:w val="0.87871898866939291"/>
          <c:h val="0.43990429013669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220421.22.29 - tran.'!$C$82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tran.'!$D$82:$M$82</c:f>
              <c:numCache>
                <c:formatCode>0%</c:formatCode>
                <c:ptCount val="8"/>
                <c:pt idx="0">
                  <c:v>0.17752494808313798</c:v>
                </c:pt>
                <c:pt idx="1">
                  <c:v>0.24879196129512468</c:v>
                </c:pt>
                <c:pt idx="2">
                  <c:v>0.25713585732648248</c:v>
                </c:pt>
                <c:pt idx="3">
                  <c:v>0.20796744074694756</c:v>
                </c:pt>
                <c:pt idx="4">
                  <c:v>0.30810161136887282</c:v>
                </c:pt>
                <c:pt idx="5">
                  <c:v>0.41103932972209861</c:v>
                </c:pt>
                <c:pt idx="6">
                  <c:v>0.45493672140898128</c:v>
                </c:pt>
                <c:pt idx="7">
                  <c:v>0.34003849890652915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1-4A8D-B1FA-5A3B462BA07E}"/>
            </c:ext>
          </c:extLst>
        </c:ser>
        <c:ser>
          <c:idx val="3"/>
          <c:order val="3"/>
          <c:tx>
            <c:strRef>
              <c:f>'Import. 220421.22.29 - tran.'!$C$83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tran.'!$D$83:$M$83</c:f>
              <c:numCache>
                <c:formatCode>0%</c:formatCode>
                <c:ptCount val="8"/>
                <c:pt idx="0">
                  <c:v>0.19447285099689932</c:v>
                </c:pt>
                <c:pt idx="1">
                  <c:v>0.24306066244882768</c:v>
                </c:pt>
                <c:pt idx="2">
                  <c:v>0.24428544100521199</c:v>
                </c:pt>
                <c:pt idx="3">
                  <c:v>0.24565956428058416</c:v>
                </c:pt>
                <c:pt idx="4">
                  <c:v>2.1782554006281978E-2</c:v>
                </c:pt>
                <c:pt idx="5">
                  <c:v>5.8680006751883626E-3</c:v>
                </c:pt>
                <c:pt idx="6">
                  <c:v>6.0924230909030833E-3</c:v>
                </c:pt>
                <c:pt idx="7">
                  <c:v>0.28337087401251032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21-4A8D-B1FA-5A3B462BA07E}"/>
            </c:ext>
          </c:extLst>
        </c:ser>
        <c:ser>
          <c:idx val="4"/>
          <c:order val="4"/>
          <c:tx>
            <c:strRef>
              <c:f>'Import. 220421.22.29 - tran.'!$C$84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tran.'!$D$84:$M$84</c:f>
              <c:numCache>
                <c:formatCode>0%</c:formatCode>
                <c:ptCount val="8"/>
                <c:pt idx="0">
                  <c:v>0.31125268117653643</c:v>
                </c:pt>
                <c:pt idx="1">
                  <c:v>0.26367398585783403</c:v>
                </c:pt>
                <c:pt idx="2">
                  <c:v>0.24012390633862138</c:v>
                </c:pt>
                <c:pt idx="3">
                  <c:v>0.23521905673928656</c:v>
                </c:pt>
                <c:pt idx="4">
                  <c:v>0.27218338900824052</c:v>
                </c:pt>
                <c:pt idx="5">
                  <c:v>0.26910859790998509</c:v>
                </c:pt>
                <c:pt idx="6">
                  <c:v>0.25729438588375242</c:v>
                </c:pt>
                <c:pt idx="7">
                  <c:v>0.18296441580274586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21-4A8D-B1FA-5A3B462BA07E}"/>
            </c:ext>
          </c:extLst>
        </c:ser>
        <c:ser>
          <c:idx val="5"/>
          <c:order val="5"/>
          <c:tx>
            <c:strRef>
              <c:f>'Import. 220421.22.29 - tran.'!$C$85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tran.'!$D$85:$M$85</c:f>
              <c:numCache>
                <c:formatCode>0%</c:formatCode>
                <c:ptCount val="8"/>
                <c:pt idx="0">
                  <c:v>0.17873190419171486</c:v>
                </c:pt>
                <c:pt idx="1">
                  <c:v>0.10064160774097507</c:v>
                </c:pt>
                <c:pt idx="2">
                  <c:v>0.10472971839163397</c:v>
                </c:pt>
                <c:pt idx="3">
                  <c:v>9.2317452717261189E-2</c:v>
                </c:pt>
                <c:pt idx="4">
                  <c:v>0.15080398134383735</c:v>
                </c:pt>
                <c:pt idx="5">
                  <c:v>0.11844031488329983</c:v>
                </c:pt>
                <c:pt idx="6">
                  <c:v>8.1708687175759173E-2</c:v>
                </c:pt>
                <c:pt idx="7">
                  <c:v>4.7279422734732346E-2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21-4A8D-B1FA-5A3B462BA07E}"/>
            </c:ext>
          </c:extLst>
        </c:ser>
        <c:ser>
          <c:idx val="6"/>
          <c:order val="6"/>
          <c:tx>
            <c:strRef>
              <c:f>'Import. 220421.22.29 - tran.'!$C$86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tran.'!$D$86:$M$86</c:f>
              <c:numCache>
                <c:formatCode>0%</c:formatCode>
                <c:ptCount val="8"/>
                <c:pt idx="0">
                  <c:v>4.2450994714788352E-2</c:v>
                </c:pt>
                <c:pt idx="1">
                  <c:v>4.5016747301823597E-2</c:v>
                </c:pt>
                <c:pt idx="2">
                  <c:v>5.1755731339376505E-2</c:v>
                </c:pt>
                <c:pt idx="3">
                  <c:v>5.0773282259995209E-2</c:v>
                </c:pt>
                <c:pt idx="4">
                  <c:v>6.4189559069332894E-2</c:v>
                </c:pt>
                <c:pt idx="5">
                  <c:v>6.5757208403026068E-2</c:v>
                </c:pt>
                <c:pt idx="6">
                  <c:v>6.0606185771404024E-2</c:v>
                </c:pt>
                <c:pt idx="7">
                  <c:v>4.6569849315716505E-2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21-4A8D-B1FA-5A3B462BA07E}"/>
            </c:ext>
          </c:extLst>
        </c:ser>
        <c:ser>
          <c:idx val="7"/>
          <c:order val="7"/>
          <c:tx>
            <c:strRef>
              <c:f>'Import. 220421.22.29 - tran.'!$C$87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tran.'!$D$87:$M$87</c:f>
              <c:numCache>
                <c:formatCode>0%</c:formatCode>
                <c:ptCount val="8"/>
                <c:pt idx="0">
                  <c:v>1.7171817847931724E-2</c:v>
                </c:pt>
                <c:pt idx="1">
                  <c:v>1.9269073315965762E-2</c:v>
                </c:pt>
                <c:pt idx="2">
                  <c:v>1.497816872338212E-2</c:v>
                </c:pt>
                <c:pt idx="3">
                  <c:v>1.2848934642087622E-2</c:v>
                </c:pt>
                <c:pt idx="4">
                  <c:v>1.8157399815579404E-2</c:v>
                </c:pt>
                <c:pt idx="5">
                  <c:v>1.942394156551629E-2</c:v>
                </c:pt>
                <c:pt idx="6">
                  <c:v>2.1503155668638273E-2</c:v>
                </c:pt>
                <c:pt idx="7">
                  <c:v>1.8015887166909862E-2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21-4A8D-B1FA-5A3B462BA07E}"/>
            </c:ext>
          </c:extLst>
        </c:ser>
        <c:ser>
          <c:idx val="8"/>
          <c:order val="8"/>
          <c:tx>
            <c:strRef>
              <c:f>'Import. 220421.22.29 - tran.'!$C$88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tran.'!$D$88:$M$88</c:f>
              <c:numCache>
                <c:formatCode>0%</c:formatCode>
                <c:ptCount val="8"/>
                <c:pt idx="0">
                  <c:v>5.7726362297094158E-3</c:v>
                </c:pt>
                <c:pt idx="1">
                  <c:v>6.7644212876814295E-3</c:v>
                </c:pt>
                <c:pt idx="2">
                  <c:v>6.1466538240811906E-3</c:v>
                </c:pt>
                <c:pt idx="3">
                  <c:v>7.8764663634187208E-3</c:v>
                </c:pt>
                <c:pt idx="4">
                  <c:v>1.0111503903731476E-2</c:v>
                </c:pt>
                <c:pt idx="5">
                  <c:v>1.4332407506866972E-2</c:v>
                </c:pt>
                <c:pt idx="6">
                  <c:v>1.7616396259458746E-2</c:v>
                </c:pt>
                <c:pt idx="7">
                  <c:v>1.6880569696484517E-2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21-4A8D-B1FA-5A3B462BA07E}"/>
            </c:ext>
          </c:extLst>
        </c:ser>
        <c:ser>
          <c:idx val="9"/>
          <c:order val="9"/>
          <c:tx>
            <c:strRef>
              <c:f>'Import. 220421.22.29 - tran.'!$C$89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tran.'!$D$89:$M$89</c:f>
              <c:numCache>
                <c:formatCode>0%</c:formatCode>
                <c:ptCount val="8"/>
                <c:pt idx="0">
                  <c:v>2.1999642282239312E-2</c:v>
                </c:pt>
                <c:pt idx="1">
                  <c:v>2.0178637886118348E-2</c:v>
                </c:pt>
                <c:pt idx="2">
                  <c:v>1.1466034829360299E-2</c:v>
                </c:pt>
                <c:pt idx="3">
                  <c:v>1.1156332295906153E-2</c:v>
                </c:pt>
                <c:pt idx="4">
                  <c:v>3.3470635034560617E-2</c:v>
                </c:pt>
                <c:pt idx="5">
                  <c:v>2.2364079979130543E-2</c:v>
                </c:pt>
                <c:pt idx="6">
                  <c:v>3.4163004328718237E-2</c:v>
                </c:pt>
                <c:pt idx="7">
                  <c:v>1.3776640843045999E-2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521-4A8D-B1FA-5A3B462BA07E}"/>
            </c:ext>
          </c:extLst>
        </c:ser>
        <c:ser>
          <c:idx val="10"/>
          <c:order val="10"/>
          <c:tx>
            <c:strRef>
              <c:f>'Import. 220421.22.29 - tran.'!$C$90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tran.'!$D$90:$M$90</c:f>
              <c:numCache>
                <c:formatCode>0%</c:formatCode>
                <c:ptCount val="8"/>
                <c:pt idx="0">
                  <c:v>3.7082497634557173E-3</c:v>
                </c:pt>
                <c:pt idx="1">
                  <c:v>3.7126907331596578E-3</c:v>
                </c:pt>
                <c:pt idx="2">
                  <c:v>3.9047948262727079E-3</c:v>
                </c:pt>
                <c:pt idx="3">
                  <c:v>4.883887957864496E-3</c:v>
                </c:pt>
                <c:pt idx="4">
                  <c:v>6.4620198191315684E-3</c:v>
                </c:pt>
                <c:pt idx="5">
                  <c:v>7.3656912240858104E-3</c:v>
                </c:pt>
                <c:pt idx="6">
                  <c:v>1.1870931500512176E-2</c:v>
                </c:pt>
                <c:pt idx="7">
                  <c:v>1.2099136503731629E-2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21-4A8D-B1FA-5A3B462BA07E}"/>
            </c:ext>
          </c:extLst>
        </c:ser>
        <c:ser>
          <c:idx val="11"/>
          <c:order val="11"/>
          <c:tx>
            <c:strRef>
              <c:f>'Import. 220421.22.29 - tran.'!$C$91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tran.'!$D$91:$M$91</c:f>
              <c:numCache>
                <c:formatCode>0%</c:formatCode>
                <c:ptCount val="8"/>
                <c:pt idx="0">
                  <c:v>6.9154215949569992E-3</c:v>
                </c:pt>
                <c:pt idx="1">
                  <c:v>7.3390398213621141E-3</c:v>
                </c:pt>
                <c:pt idx="2">
                  <c:v>8.9976406783301502E-3</c:v>
                </c:pt>
                <c:pt idx="3">
                  <c:v>8.8628202058893945E-3</c:v>
                </c:pt>
                <c:pt idx="4">
                  <c:v>9.6662668454102867E-3</c:v>
                </c:pt>
                <c:pt idx="5">
                  <c:v>1.2994306934491384E-2</c:v>
                </c:pt>
                <c:pt idx="6">
                  <c:v>1.303572018636619E-2</c:v>
                </c:pt>
                <c:pt idx="7">
                  <c:v>9.5410333572283693E-3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521-4A8D-B1FA-5A3B462BA07E}"/>
            </c:ext>
          </c:extLst>
        </c:ser>
        <c:ser>
          <c:idx val="12"/>
          <c:order val="12"/>
          <c:tx>
            <c:strRef>
              <c:f>'Import. 220421.22.29 - tran.'!$C$92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tran.'!$D$80:$M$80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tran.'!$D$92:$M$92</c:f>
              <c:numCache>
                <c:formatCode>0%</c:formatCode>
                <c:ptCount val="8"/>
                <c:pt idx="0">
                  <c:v>3.9998853118629857E-2</c:v>
                </c:pt>
                <c:pt idx="1">
                  <c:v>4.1551172311127649E-2</c:v>
                </c:pt>
                <c:pt idx="2">
                  <c:v>5.6476052717247212E-2</c:v>
                </c:pt>
                <c:pt idx="3">
                  <c:v>0.12243476179075892</c:v>
                </c:pt>
                <c:pt idx="4">
                  <c:v>0.10507107978502106</c:v>
                </c:pt>
                <c:pt idx="5">
                  <c:v>5.3306121196311014E-2</c:v>
                </c:pt>
                <c:pt idx="6">
                  <c:v>4.1172388725506395E-2</c:v>
                </c:pt>
                <c:pt idx="7">
                  <c:v>2.9463671660365412E-2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21-4A8D-B1FA-5A3B462BA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4624"/>
        <c:axId val="601344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521-4A8D-B1FA-5A3B462BA07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tran.'!$D$80:$M$80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'Import. 220421.22.29 - tran.'!$D$81:$M$81</c15:sqref>
                        </c15:formulaRef>
                      </c:ext>
                    </c:extLst>
                    <c:numCache>
                      <c:formatCode>0%</c:formatCode>
                      <c:ptCount val="8"/>
                      <c:pt idx="0">
                        <c:v>0.96000114688137006</c:v>
                      </c:pt>
                      <c:pt idx="1">
                        <c:v>0.95844882768887218</c:v>
                      </c:pt>
                      <c:pt idx="2">
                        <c:v>0.94352394728275268</c:v>
                      </c:pt>
                      <c:pt idx="3">
                        <c:v>0.87756523820924115</c:v>
                      </c:pt>
                      <c:pt idx="4">
                        <c:v>0.89492892021497883</c:v>
                      </c:pt>
                      <c:pt idx="5">
                        <c:v>0.94669387880368894</c:v>
                      </c:pt>
                      <c:pt idx="6">
                        <c:v>0.95882761127449367</c:v>
                      </c:pt>
                      <c:pt idx="7">
                        <c:v>0.97053632833963466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521-4A8D-B1FA-5A3B462BA07E}"/>
                  </c:ext>
                </c:extLst>
              </c15:ser>
            </c15:filteredBarSeries>
          </c:ext>
        </c:extLst>
      </c:barChart>
      <c:catAx>
        <c:axId val="60134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4232"/>
        <c:crosses val="autoZero"/>
        <c:auto val="1"/>
        <c:lblAlgn val="ctr"/>
        <c:lblOffset val="100"/>
        <c:noMultiLvlLbl val="0"/>
      </c:catAx>
      <c:valAx>
        <c:axId val="6013442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77884220832774"/>
          <c:y val="0.54030107415152417"/>
          <c:w val="0.87775908930247293"/>
          <c:h val="0.43990440441090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Lit>
              <c:ptCount val="8"/>
              <c:pt idx="0">
                <c:v>2017</c:v>
              </c:pt>
              <c:pt idx="1">
                <c:v>2018</c:v>
              </c:pt>
              <c:pt idx="2">
                <c:v>2019</c:v>
              </c:pt>
              <c:pt idx="3">
                <c:v>2020</c:v>
              </c:pt>
              <c:pt idx="4">
                <c:v>2021</c:v>
              </c:pt>
              <c:pt idx="5">
                <c:v>2022</c:v>
              </c:pt>
              <c:pt idx="6">
                <c:v>2023</c:v>
              </c:pt>
              <c:pt idx="7">
                <c:v>2024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'Import. 220421.22.29 - tran.'!$D$97:$M$97</c:f>
              <c:numCache>
                <c:formatCode>0</c:formatCode>
                <c:ptCount val="8"/>
                <c:pt idx="0">
                  <c:v>3277</c:v>
                </c:pt>
                <c:pt idx="1">
                  <c:v>3493</c:v>
                </c:pt>
                <c:pt idx="2">
                  <c:v>3519</c:v>
                </c:pt>
                <c:pt idx="3">
                  <c:v>3668</c:v>
                </c:pt>
                <c:pt idx="4">
                  <c:v>3242.36</c:v>
                </c:pt>
                <c:pt idx="5">
                  <c:v>3913.83</c:v>
                </c:pt>
                <c:pt idx="6">
                  <c:v>4126.13</c:v>
                </c:pt>
                <c:pt idx="7">
                  <c:v>5137.95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5D-4A6A-A6FD-5ED846413346}"/>
            </c:ext>
          </c:extLst>
        </c:ser>
        <c:ser>
          <c:idx val="2"/>
          <c:order val="1"/>
          <c:tx>
            <c:strRef>
              <c:f>'Import. 220421.22.29 - tran.'!$C$99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tran.'!$D$99:$M$99</c:f>
              <c:numCache>
                <c:formatCode>0</c:formatCode>
                <c:ptCount val="8"/>
                <c:pt idx="0">
                  <c:v>5708</c:v>
                </c:pt>
                <c:pt idx="1">
                  <c:v>4911</c:v>
                </c:pt>
                <c:pt idx="2">
                  <c:v>3841</c:v>
                </c:pt>
                <c:pt idx="3">
                  <c:v>3778</c:v>
                </c:pt>
                <c:pt idx="4">
                  <c:v>4617.9399999999996</c:v>
                </c:pt>
                <c:pt idx="5">
                  <c:v>7261</c:v>
                </c:pt>
                <c:pt idx="6">
                  <c:v>9067.3700000000008</c:v>
                </c:pt>
                <c:pt idx="7">
                  <c:v>9678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5D-4A6A-A6FD-5ED846413346}"/>
            </c:ext>
          </c:extLst>
        </c:ser>
        <c:ser>
          <c:idx val="3"/>
          <c:order val="2"/>
          <c:tx>
            <c:strRef>
              <c:f>'Import. 220421.22.29 - tran.'!$C$100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tran.'!$D$100:$M$100</c:f>
              <c:numCache>
                <c:formatCode>0</c:formatCode>
                <c:ptCount val="8"/>
                <c:pt idx="0">
                  <c:v>4118</c:v>
                </c:pt>
                <c:pt idx="1">
                  <c:v>4873</c:v>
                </c:pt>
                <c:pt idx="2">
                  <c:v>4020</c:v>
                </c:pt>
                <c:pt idx="3">
                  <c:v>4106</c:v>
                </c:pt>
                <c:pt idx="4">
                  <c:v>5066.38</c:v>
                </c:pt>
                <c:pt idx="5">
                  <c:v>6507.07</c:v>
                </c:pt>
                <c:pt idx="6">
                  <c:v>7415.6</c:v>
                </c:pt>
                <c:pt idx="7">
                  <c:v>8215.3700000000008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5D-4A6A-A6FD-5ED846413346}"/>
            </c:ext>
          </c:extLst>
        </c:ser>
        <c:ser>
          <c:idx val="4"/>
          <c:order val="3"/>
          <c:tx>
            <c:strRef>
              <c:f>'Import. 220421.22.29 - tran.'!$C$101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tran.'!$D$101:$M$101</c:f>
              <c:numCache>
                <c:formatCode>0</c:formatCode>
                <c:ptCount val="8"/>
                <c:pt idx="0">
                  <c:v>4468</c:v>
                </c:pt>
                <c:pt idx="1">
                  <c:v>4029</c:v>
                </c:pt>
                <c:pt idx="2">
                  <c:v>5275</c:v>
                </c:pt>
                <c:pt idx="3">
                  <c:v>6046</c:v>
                </c:pt>
                <c:pt idx="4">
                  <c:v>5001.92</c:v>
                </c:pt>
                <c:pt idx="5">
                  <c:v>2554.7600000000002</c:v>
                </c:pt>
                <c:pt idx="6">
                  <c:v>1927.75</c:v>
                </c:pt>
                <c:pt idx="7">
                  <c:v>6989.9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5D-4A6A-A6FD-5ED846413346}"/>
            </c:ext>
          </c:extLst>
        </c:ser>
        <c:ser>
          <c:idx val="5"/>
          <c:order val="4"/>
          <c:tx>
            <c:strRef>
              <c:f>'Import. 220421.22.29 - tran.'!$C$102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tran.'!$D$102:$M$102</c:f>
              <c:numCache>
                <c:formatCode>0</c:formatCode>
                <c:ptCount val="8"/>
                <c:pt idx="0">
                  <c:v>4021</c:v>
                </c:pt>
                <c:pt idx="1">
                  <c:v>4129</c:v>
                </c:pt>
                <c:pt idx="2">
                  <c:v>3930</c:v>
                </c:pt>
                <c:pt idx="3">
                  <c:v>4115</c:v>
                </c:pt>
                <c:pt idx="4">
                  <c:v>4644.13</c:v>
                </c:pt>
                <c:pt idx="5">
                  <c:v>5261.16</c:v>
                </c:pt>
                <c:pt idx="6">
                  <c:v>6505</c:v>
                </c:pt>
                <c:pt idx="7">
                  <c:v>6516.07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5D-4A6A-A6FD-5ED846413346}"/>
            </c:ext>
          </c:extLst>
        </c:ser>
        <c:ser>
          <c:idx val="6"/>
          <c:order val="5"/>
          <c:tx>
            <c:strRef>
              <c:f>'Import. 220421.22.29 - tran.'!$C$103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tran.'!$D$103:$M$103</c:f>
              <c:numCache>
                <c:formatCode>0</c:formatCode>
                <c:ptCount val="8"/>
                <c:pt idx="0">
                  <c:v>1261</c:v>
                </c:pt>
                <c:pt idx="1">
                  <c:v>2051</c:v>
                </c:pt>
                <c:pt idx="2">
                  <c:v>1998</c:v>
                </c:pt>
                <c:pt idx="3">
                  <c:v>2115</c:v>
                </c:pt>
                <c:pt idx="4">
                  <c:v>1912.47</c:v>
                </c:pt>
                <c:pt idx="5">
                  <c:v>2393.9699999999998</c:v>
                </c:pt>
                <c:pt idx="6">
                  <c:v>2989.94</c:v>
                </c:pt>
                <c:pt idx="7">
                  <c:v>3439.53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C5D-4A6A-A6FD-5ED846413346}"/>
            </c:ext>
          </c:extLst>
        </c:ser>
        <c:ser>
          <c:idx val="7"/>
          <c:order val="6"/>
          <c:tx>
            <c:strRef>
              <c:f>'Import. 220421.22.29 - tran.'!$C$104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220421.22.29 - tran.'!$D$104:$M$104</c:f>
              <c:numCache>
                <c:formatCode>0</c:formatCode>
                <c:ptCount val="8"/>
                <c:pt idx="0">
                  <c:v>2226</c:v>
                </c:pt>
                <c:pt idx="1">
                  <c:v>1906</c:v>
                </c:pt>
                <c:pt idx="2">
                  <c:v>2013</c:v>
                </c:pt>
                <c:pt idx="3">
                  <c:v>2219</c:v>
                </c:pt>
                <c:pt idx="4">
                  <c:v>2214.21</c:v>
                </c:pt>
                <c:pt idx="5">
                  <c:v>2309.2199999999998</c:v>
                </c:pt>
                <c:pt idx="6">
                  <c:v>1877.95</c:v>
                </c:pt>
                <c:pt idx="7">
                  <c:v>1770.12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C5D-4A6A-A6FD-5ED846413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1345016"/>
        <c:axId val="601346192"/>
      </c:lineChart>
      <c:catAx>
        <c:axId val="601345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6192"/>
        <c:crosses val="autoZero"/>
        <c:auto val="1"/>
        <c:lblAlgn val="ctr"/>
        <c:lblOffset val="100"/>
        <c:noMultiLvlLbl val="0"/>
      </c:catAx>
      <c:valAx>
        <c:axId val="60134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50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45159475975269"/>
          <c:y val="0.76272765317305835"/>
          <c:w val="0.89137355400486573"/>
          <c:h val="0.217477830531404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tran.'!$C$6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tran.'!$D$6:$M$6</c:f>
              <c:numCache>
                <c:formatCode>0</c:formatCode>
                <c:ptCount val="10"/>
                <c:pt idx="0">
                  <c:v>277085270</c:v>
                </c:pt>
                <c:pt idx="1">
                  <c:v>322338309</c:v>
                </c:pt>
                <c:pt idx="2">
                  <c:v>397025672</c:v>
                </c:pt>
                <c:pt idx="3">
                  <c:v>311080762</c:v>
                </c:pt>
                <c:pt idx="4">
                  <c:v>254108021</c:v>
                </c:pt>
                <c:pt idx="5">
                  <c:v>221408680</c:v>
                </c:pt>
                <c:pt idx="6">
                  <c:v>294512116</c:v>
                </c:pt>
                <c:pt idx="7">
                  <c:v>272291121</c:v>
                </c:pt>
                <c:pt idx="8">
                  <c:v>219842235</c:v>
                </c:pt>
                <c:pt idx="9">
                  <c:v>174355826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7BBB-4FDB-8A2A-E2E5A7696A78}"/>
            </c:ext>
          </c:extLst>
        </c:ser>
        <c:ser>
          <c:idx val="3"/>
          <c:order val="2"/>
          <c:tx>
            <c:strRef>
              <c:f>'Export. 220421.22.29 - tran.'!$C$7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tran.'!$D$7:$M$7</c:f>
              <c:numCache>
                <c:formatCode>0</c:formatCode>
                <c:ptCount val="10"/>
                <c:pt idx="0">
                  <c:v>17699388</c:v>
                </c:pt>
                <c:pt idx="1">
                  <c:v>20291621</c:v>
                </c:pt>
                <c:pt idx="2">
                  <c:v>21350005</c:v>
                </c:pt>
                <c:pt idx="3">
                  <c:v>23452704</c:v>
                </c:pt>
                <c:pt idx="4">
                  <c:v>28792540</c:v>
                </c:pt>
                <c:pt idx="5">
                  <c:v>28794924</c:v>
                </c:pt>
                <c:pt idx="6">
                  <c:v>55174960</c:v>
                </c:pt>
                <c:pt idx="7">
                  <c:v>77300628</c:v>
                </c:pt>
                <c:pt idx="8">
                  <c:v>65468326</c:v>
                </c:pt>
                <c:pt idx="9">
                  <c:v>62142215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B-4FDB-8A2A-E2E5A7696A78}"/>
            </c:ext>
          </c:extLst>
        </c:ser>
        <c:ser>
          <c:idx val="4"/>
          <c:order val="3"/>
          <c:tx>
            <c:strRef>
              <c:f>'Export. 220421.22.29 - tran.'!$C$8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tran.'!$D$8:$M$8</c:f>
              <c:numCache>
                <c:formatCode>0</c:formatCode>
                <c:ptCount val="10"/>
                <c:pt idx="0">
                  <c:v>18698532</c:v>
                </c:pt>
                <c:pt idx="1">
                  <c:v>23202997</c:v>
                </c:pt>
                <c:pt idx="2">
                  <c:v>31575476</c:v>
                </c:pt>
                <c:pt idx="3">
                  <c:v>31815149</c:v>
                </c:pt>
                <c:pt idx="4">
                  <c:v>28345527</c:v>
                </c:pt>
                <c:pt idx="5">
                  <c:v>19957729</c:v>
                </c:pt>
                <c:pt idx="6">
                  <c:v>26255876</c:v>
                </c:pt>
                <c:pt idx="7">
                  <c:v>23918640</c:v>
                </c:pt>
                <c:pt idx="8">
                  <c:v>17861399</c:v>
                </c:pt>
                <c:pt idx="9">
                  <c:v>11113743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BB-4FDB-8A2A-E2E5A7696A78}"/>
            </c:ext>
          </c:extLst>
        </c:ser>
        <c:ser>
          <c:idx val="8"/>
          <c:order val="4"/>
          <c:tx>
            <c:strRef>
              <c:f>'Export. 220421.22.29 - tran.'!$C$9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tran.'!$D$9:$M$9</c:f>
              <c:numCache>
                <c:formatCode>0</c:formatCode>
                <c:ptCount val="10"/>
                <c:pt idx="0">
                  <c:v>35354869</c:v>
                </c:pt>
                <c:pt idx="1">
                  <c:v>35930731</c:v>
                </c:pt>
                <c:pt idx="2">
                  <c:v>47092434</c:v>
                </c:pt>
                <c:pt idx="3">
                  <c:v>40315927</c:v>
                </c:pt>
                <c:pt idx="4">
                  <c:v>36100212</c:v>
                </c:pt>
                <c:pt idx="5">
                  <c:v>24951704</c:v>
                </c:pt>
                <c:pt idx="6">
                  <c:v>28384522</c:v>
                </c:pt>
                <c:pt idx="7">
                  <c:v>25671096</c:v>
                </c:pt>
                <c:pt idx="8">
                  <c:v>17083917</c:v>
                </c:pt>
                <c:pt idx="9">
                  <c:v>12413103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BB-4FDB-8A2A-E2E5A7696A78}"/>
            </c:ext>
          </c:extLst>
        </c:ser>
        <c:ser>
          <c:idx val="9"/>
          <c:order val="5"/>
          <c:tx>
            <c:strRef>
              <c:f>'Export. 220421.22.29 - tran.'!$C$10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tran.'!$D$10:$M$10</c:f>
              <c:numCache>
                <c:formatCode>0</c:formatCode>
                <c:ptCount val="10"/>
                <c:pt idx="0">
                  <c:v>1855747</c:v>
                </c:pt>
                <c:pt idx="1">
                  <c:v>1534773</c:v>
                </c:pt>
                <c:pt idx="2">
                  <c:v>1626503</c:v>
                </c:pt>
                <c:pt idx="3">
                  <c:v>1506872</c:v>
                </c:pt>
                <c:pt idx="4">
                  <c:v>1716830</c:v>
                </c:pt>
                <c:pt idx="5">
                  <c:v>1538291</c:v>
                </c:pt>
                <c:pt idx="6">
                  <c:v>3229598</c:v>
                </c:pt>
                <c:pt idx="7">
                  <c:v>2686121</c:v>
                </c:pt>
                <c:pt idx="8">
                  <c:v>2384179</c:v>
                </c:pt>
                <c:pt idx="9">
                  <c:v>2661785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BB-4FDB-8A2A-E2E5A7696A78}"/>
            </c:ext>
          </c:extLst>
        </c:ser>
        <c:ser>
          <c:idx val="0"/>
          <c:order val="6"/>
          <c:tx>
            <c:strRef>
              <c:f>'Export. 220421.22.29 - tran.'!$C$11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tran.'!$D$11:$M$11</c:f>
              <c:numCache>
                <c:formatCode>0</c:formatCode>
                <c:ptCount val="10"/>
                <c:pt idx="0">
                  <c:v>2280295</c:v>
                </c:pt>
                <c:pt idx="1">
                  <c:v>2005741</c:v>
                </c:pt>
                <c:pt idx="2">
                  <c:v>4003521</c:v>
                </c:pt>
                <c:pt idx="3">
                  <c:v>2408517</c:v>
                </c:pt>
                <c:pt idx="4">
                  <c:v>2035261</c:v>
                </c:pt>
                <c:pt idx="5">
                  <c:v>1784876</c:v>
                </c:pt>
                <c:pt idx="6">
                  <c:v>2079361</c:v>
                </c:pt>
                <c:pt idx="7">
                  <c:v>2630882</c:v>
                </c:pt>
                <c:pt idx="8">
                  <c:v>1806043</c:v>
                </c:pt>
                <c:pt idx="9">
                  <c:v>916722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BB-4FDB-8A2A-E2E5A7696A78}"/>
            </c:ext>
          </c:extLst>
        </c:ser>
        <c:ser>
          <c:idx val="5"/>
          <c:order val="7"/>
          <c:tx>
            <c:strRef>
              <c:f>'Export. 220421.22.29 - tran.'!$C$12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tran.'!$D$12:$M$12</c:f>
              <c:numCache>
                <c:formatCode>0</c:formatCode>
                <c:ptCount val="10"/>
                <c:pt idx="0">
                  <c:v>179861142</c:v>
                </c:pt>
                <c:pt idx="1">
                  <c:v>190057371</c:v>
                </c:pt>
                <c:pt idx="2">
                  <c:v>227024349</c:v>
                </c:pt>
                <c:pt idx="3">
                  <c:v>165907733</c:v>
                </c:pt>
                <c:pt idx="4">
                  <c:v>146037494</c:v>
                </c:pt>
                <c:pt idx="5">
                  <c:v>94061665</c:v>
                </c:pt>
                <c:pt idx="6">
                  <c:v>111876538</c:v>
                </c:pt>
                <c:pt idx="7">
                  <c:v>102674153</c:v>
                </c:pt>
                <c:pt idx="8">
                  <c:v>80432058</c:v>
                </c:pt>
                <c:pt idx="9">
                  <c:v>64219300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BB-4FDB-8A2A-E2E5A7696A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6584"/>
        <c:axId val="60134932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532835243</c:v>
                      </c:pt>
                      <c:pt idx="1">
                        <c:v>595361543</c:v>
                      </c:pt>
                      <c:pt idx="2">
                        <c:v>729697960</c:v>
                      </c:pt>
                      <c:pt idx="3">
                        <c:v>576487664</c:v>
                      </c:pt>
                      <c:pt idx="4">
                        <c:v>497135885</c:v>
                      </c:pt>
                      <c:pt idx="5">
                        <c:v>392497869</c:v>
                      </c:pt>
                      <c:pt idx="6">
                        <c:v>521512971</c:v>
                      </c:pt>
                      <c:pt idx="7">
                        <c:v>507172641</c:v>
                      </c:pt>
                      <c:pt idx="8">
                        <c:v>404878157</c:v>
                      </c:pt>
                      <c:pt idx="9">
                        <c:v>327822694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7BBB-4FDB-8A2A-E2E5A7696A78}"/>
                  </c:ext>
                </c:extLst>
              </c15:ser>
            </c15:filteredBarSeries>
          </c:ext>
        </c:extLst>
      </c:barChart>
      <c:catAx>
        <c:axId val="601346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9328"/>
        <c:crosses val="autoZero"/>
        <c:auto val="1"/>
        <c:lblAlgn val="ctr"/>
        <c:lblOffset val="100"/>
        <c:noMultiLvlLbl val="0"/>
      </c:catAx>
      <c:valAx>
        <c:axId val="60134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658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dirty="0" smtClean="0"/>
                    <a:t>Millions (en L)</a:t>
                  </a:r>
                  <a:endParaRPr lang="fr-FR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90244125025436"/>
          <c:y val="0.69220495227120948"/>
          <c:w val="0.79965564398428146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2"/>
          <c:tx>
            <c:strRef>
              <c:f>'Export. 220421.22.29 - tran.'!$C$26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tran.'!$D$26:$M$26</c:f>
              <c:numCache>
                <c:formatCode>0%</c:formatCode>
                <c:ptCount val="10"/>
                <c:pt idx="0">
                  <c:v>0.52002053850630903</c:v>
                </c:pt>
                <c:pt idx="1">
                  <c:v>0.54141607362771837</c:v>
                </c:pt>
                <c:pt idx="2">
                  <c:v>0.54409590510572348</c:v>
                </c:pt>
                <c:pt idx="3">
                  <c:v>0.53961390924056274</c:v>
                </c:pt>
                <c:pt idx="4">
                  <c:v>0.51114399235130648</c:v>
                </c:pt>
                <c:pt idx="5">
                  <c:v>0.56410161044721496</c:v>
                </c:pt>
                <c:pt idx="6">
                  <c:v>0.56472634886774464</c:v>
                </c:pt>
                <c:pt idx="7">
                  <c:v>0.53688053926394663</c:v>
                </c:pt>
                <c:pt idx="8">
                  <c:v>0.54298368830008281</c:v>
                </c:pt>
                <c:pt idx="9">
                  <c:v>0.53186014632653833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BF-4762-863E-472F9F183C68}"/>
            </c:ext>
          </c:extLst>
        </c:ser>
        <c:ser>
          <c:idx val="4"/>
          <c:order val="3"/>
          <c:tx>
            <c:strRef>
              <c:f>'Export. 220421.22.29 - tran.'!$C$27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tran.'!$D$27:$M$27</c:f>
              <c:numCache>
                <c:formatCode>0%</c:formatCode>
                <c:ptCount val="10"/>
                <c:pt idx="0">
                  <c:v>3.3217374849959014E-2</c:v>
                </c:pt>
                <c:pt idx="1">
                  <c:v>3.4082854760405644E-2</c:v>
                </c:pt>
                <c:pt idx="2">
                  <c:v>2.9258688074172496E-2</c:v>
                </c:pt>
                <c:pt idx="3">
                  <c:v>4.0682056988473561E-2</c:v>
                </c:pt>
                <c:pt idx="4">
                  <c:v>5.7916840986041475E-2</c:v>
                </c:pt>
                <c:pt idx="5">
                  <c:v>7.3363262005379196E-2</c:v>
                </c:pt>
                <c:pt idx="6">
                  <c:v>0.10579786710616637</c:v>
                </c:pt>
                <c:pt idx="7">
                  <c:v>0.15241482239180959</c:v>
                </c:pt>
                <c:pt idx="8">
                  <c:v>0.16169883424953449</c:v>
                </c:pt>
                <c:pt idx="9">
                  <c:v>0.18956044269467201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BF-4762-863E-472F9F183C68}"/>
            </c:ext>
          </c:extLst>
        </c:ser>
        <c:ser>
          <c:idx val="8"/>
          <c:order val="4"/>
          <c:tx>
            <c:strRef>
              <c:f>'Export. 220421.22.29 - tran.'!$C$29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tran.'!$D$29:$M$29</c:f>
              <c:numCache>
                <c:formatCode>0%</c:formatCode>
                <c:ptCount val="10"/>
                <c:pt idx="0">
                  <c:v>6.6352347117549809E-2</c:v>
                </c:pt>
                <c:pt idx="1">
                  <c:v>6.0351111727752288E-2</c:v>
                </c:pt>
                <c:pt idx="2">
                  <c:v>6.4536885919209641E-2</c:v>
                </c:pt>
                <c:pt idx="3">
                  <c:v>6.9933720212268069E-2</c:v>
                </c:pt>
                <c:pt idx="4">
                  <c:v>7.2616387368616531E-2</c:v>
                </c:pt>
                <c:pt idx="5">
                  <c:v>6.3571565531225852E-2</c:v>
                </c:pt>
                <c:pt idx="6">
                  <c:v>5.4427259873465354E-2</c:v>
                </c:pt>
                <c:pt idx="7">
                  <c:v>5.061608991641172E-2</c:v>
                </c:pt>
                <c:pt idx="8">
                  <c:v>4.2195205408426119E-2</c:v>
                </c:pt>
                <c:pt idx="9">
                  <c:v>3.7865294951178699E-2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BF-4762-863E-472F9F183C68}"/>
            </c:ext>
          </c:extLst>
        </c:ser>
        <c:ser>
          <c:idx val="9"/>
          <c:order val="5"/>
          <c:tx>
            <c:strRef>
              <c:f>'Export. 220421.22.29 - tran.'!$C$30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tran.'!$D$30:$M$30</c:f>
              <c:numCache>
                <c:formatCode>0%</c:formatCode>
                <c:ptCount val="10"/>
                <c:pt idx="0">
                  <c:v>3.4827782590949978E-3</c:v>
                </c:pt>
                <c:pt idx="1">
                  <c:v>2.5778840068613569E-3</c:v>
                </c:pt>
                <c:pt idx="2">
                  <c:v>2.2290085612956903E-3</c:v>
                </c:pt>
                <c:pt idx="3">
                  <c:v>2.6138842062021989E-3</c:v>
                </c:pt>
                <c:pt idx="4">
                  <c:v>3.4534421107017851E-3</c:v>
                </c:pt>
                <c:pt idx="5">
                  <c:v>3.9192340175482586E-3</c:v>
                </c:pt>
                <c:pt idx="6">
                  <c:v>6.192747217403342E-3</c:v>
                </c:pt>
                <c:pt idx="7">
                  <c:v>5.296265576754563E-3</c:v>
                </c:pt>
                <c:pt idx="8">
                  <c:v>5.8886333055502421E-3</c:v>
                </c:pt>
                <c:pt idx="9">
                  <c:v>8.1195873523020948E-3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BF-4762-863E-472F9F183C68}"/>
            </c:ext>
          </c:extLst>
        </c:ser>
        <c:ser>
          <c:idx val="0"/>
          <c:order val="6"/>
          <c:tx>
            <c:strRef>
              <c:f>'Export. 220421.22.29 - tran.'!$C$31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tran.'!$D$31:$M$31</c:f>
              <c:numCache>
                <c:formatCode>0%</c:formatCode>
                <c:ptCount val="10"/>
                <c:pt idx="0">
                  <c:v>4.2795498795487894E-3</c:v>
                </c:pt>
                <c:pt idx="1">
                  <c:v>3.3689461867039E-3</c:v>
                </c:pt>
                <c:pt idx="2">
                  <c:v>5.4865454194225789E-3</c:v>
                </c:pt>
                <c:pt idx="3">
                  <c:v>4.1779159388916258E-3</c:v>
                </c:pt>
                <c:pt idx="4">
                  <c:v>4.0939732202192568E-3</c:v>
                </c:pt>
                <c:pt idx="5">
                  <c:v>4.547479466697436E-3</c:v>
                </c:pt>
                <c:pt idx="6">
                  <c:v>3.9871702443236064E-3</c:v>
                </c:pt>
                <c:pt idx="7">
                  <c:v>5.1873500013972559E-3</c:v>
                </c:pt>
                <c:pt idx="8">
                  <c:v>4.4607074221591067E-3</c:v>
                </c:pt>
                <c:pt idx="9">
                  <c:v>2.7963957858268347E-3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BF-4762-863E-472F9F183C68}"/>
            </c:ext>
          </c:extLst>
        </c:ser>
        <c:ser>
          <c:idx val="5"/>
          <c:order val="7"/>
          <c:tx>
            <c:strRef>
              <c:f>'Export. 220421.22.29 - tran.'!$C$28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tran.'!$D$28:$M$28</c:f>
              <c:numCache>
                <c:formatCode>0%</c:formatCode>
                <c:ptCount val="10"/>
                <c:pt idx="0">
                  <c:v>3.5092521085359214E-2</c:v>
                </c:pt>
                <c:pt idx="1">
                  <c:v>3.8972952272128873E-2</c:v>
                </c:pt>
                <c:pt idx="2">
                  <c:v>4.3271980642511323E-2</c:v>
                </c:pt>
                <c:pt idx="3">
                  <c:v>5.5187909450218522E-2</c:v>
                </c:pt>
                <c:pt idx="4">
                  <c:v>5.7017664295145383E-2</c:v>
                </c:pt>
                <c:pt idx="5">
                  <c:v>5.0847993266429685E-2</c:v>
                </c:pt>
                <c:pt idx="6">
                  <c:v>5.0345585747664942E-2</c:v>
                </c:pt>
                <c:pt idx="7">
                  <c:v>4.7160745802138013E-2</c:v>
                </c:pt>
                <c:pt idx="8">
                  <c:v>4.4115491762624283E-2</c:v>
                </c:pt>
                <c:pt idx="9">
                  <c:v>3.3901688941644775E-2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BF-4762-863E-472F9F183C68}"/>
            </c:ext>
          </c:extLst>
        </c:ser>
        <c:ser>
          <c:idx val="6"/>
          <c:order val="8"/>
          <c:tx>
            <c:strRef>
              <c:f>'Export. 220421.22.29 - tran.'!$C$32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tran.'!$D$24:$N$24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tran.'!$D$32:$M$32</c:f>
              <c:numCache>
                <c:formatCode>0%</c:formatCode>
                <c:ptCount val="10"/>
                <c:pt idx="0">
                  <c:v>0.33755489030217922</c:v>
                </c:pt>
                <c:pt idx="1">
                  <c:v>0.31923017741842957</c:v>
                </c:pt>
                <c:pt idx="2">
                  <c:v>0.31112098627766482</c:v>
                </c:pt>
                <c:pt idx="3">
                  <c:v>0.28779060396338335</c:v>
                </c:pt>
                <c:pt idx="4">
                  <c:v>0.29375769966796905</c:v>
                </c:pt>
                <c:pt idx="5">
                  <c:v>0.23964885526550464</c:v>
                </c:pt>
                <c:pt idx="6">
                  <c:v>0.21452302094323172</c:v>
                </c:pt>
                <c:pt idx="7">
                  <c:v>0.20244418704754225</c:v>
                </c:pt>
                <c:pt idx="8">
                  <c:v>0.19865743955162293</c:v>
                </c:pt>
                <c:pt idx="9">
                  <c:v>0.19589644394783723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BF-4762-863E-472F9F183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9720"/>
        <c:axId val="60134540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tran.'!$C$24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tran.'!$D$24:$N$24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tran.'!$D$24:$M$24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E1BF-4762-863E-472F9F183C68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tran.'!$C$25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tran.'!$D$24:$N$24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'Export. 220421.22.29 - tran.'!$D$25:$M$25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1.0000000000000002</c:v>
                      </c:pt>
                      <c:pt idx="4">
                        <c:v>0.99999999999999989</c:v>
                      </c:pt>
                      <c:pt idx="5">
                        <c:v>1</c:v>
                      </c:pt>
                      <c:pt idx="6">
                        <c:v>0.99999999999999989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1BF-4762-863E-472F9F183C68}"/>
                  </c:ext>
                </c:extLst>
              </c15:ser>
            </c15:filteredBarSeries>
          </c:ext>
        </c:extLst>
      </c:barChart>
      <c:catAx>
        <c:axId val="60134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5408"/>
        <c:crosses val="autoZero"/>
        <c:auto val="1"/>
        <c:lblAlgn val="ctr"/>
        <c:lblOffset val="100"/>
        <c:noMultiLvlLbl val="0"/>
      </c:catAx>
      <c:valAx>
        <c:axId val="6013454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80366968519753"/>
          <c:y val="0.69220495227120948"/>
          <c:w val="0.79940204512429536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FB-4D16-BA11-9A7C0BE44789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FB-4D16-BA11-9A7C0BE4478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3FB-4D16-BA11-9A7C0BE44789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3FB-4D16-BA11-9A7C0BE447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3B-444F-8AF9-CAB30E7565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3B-444F-8AF9-CAB30E7565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3B-444F-8AF9-CAB30E7565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3B-444F-8AF9-CAB30E7565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43B-444F-8AF9-CAB30E7565C2}"/>
              </c:ext>
            </c:extLst>
          </c:dPt>
          <c:dLbls>
            <c:dLbl>
              <c:idx val="0"/>
              <c:layout>
                <c:manualLayout>
                  <c:x val="-0.23716539722484253"/>
                  <c:y val="-0.128240128724280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8678835003855172"/>
                      <c:h val="0.449967309983570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3FB-4D16-BA11-9A7C0BE44789}"/>
                </c:ext>
              </c:extLst>
            </c:dLbl>
            <c:dLbl>
              <c:idx val="1"/>
              <c:layout>
                <c:manualLayout>
                  <c:x val="0.19060032628129001"/>
                  <c:y val="0.127959816727109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B-4D16-BA11-9A7C0BE44789}"/>
                </c:ext>
              </c:extLst>
            </c:dLbl>
            <c:dLbl>
              <c:idx val="2"/>
              <c:layout>
                <c:manualLayout>
                  <c:x val="0.22507478611448842"/>
                  <c:y val="2.86459808244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905234582182795"/>
                      <c:h val="0.134095360888646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FB-4D16-BA11-9A7C0BE4478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B-4D16-BA11-9A7C0BE44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compo.'!$C$41:$C$46</c:f>
              <c:strCache>
                <c:ptCount val="4"/>
                <c:pt idx="0">
                  <c:v>2208 - Spiritueux</c:v>
                </c:pt>
                <c:pt idx="1">
                  <c:v>2204 - Vins</c:v>
                </c:pt>
                <c:pt idx="2">
                  <c:v>2203 - Bières de malt</c:v>
                </c:pt>
                <c:pt idx="3">
                  <c:v>Autres boissons alcoolisées</c:v>
                </c:pt>
              </c:strCache>
            </c:strRef>
          </c:cat>
          <c:val>
            <c:numRef>
              <c:f>'Import. TBB vins compo.'!$M$41:$M$46</c:f>
              <c:numCache>
                <c:formatCode>0%</c:formatCode>
                <c:ptCount val="4"/>
                <c:pt idx="0">
                  <c:v>0.69961502387492502</c:v>
                </c:pt>
                <c:pt idx="1">
                  <c:v>0.27968646947461673</c:v>
                </c:pt>
                <c:pt idx="2">
                  <c:v>2.0178243995586966E-2</c:v>
                </c:pt>
                <c:pt idx="3">
                  <c:v>5.202626548712556E-4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F3FB-4D16-BA11-9A7C0BE44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1404465880</c:v>
                </c:pt>
                <c:pt idx="1">
                  <c:v>1523972490</c:v>
                </c:pt>
                <c:pt idx="2">
                  <c:v>1779081327</c:v>
                </c:pt>
                <c:pt idx="3">
                  <c:v>1841413904</c:v>
                </c:pt>
                <c:pt idx="4">
                  <c:v>1645703650</c:v>
                </c:pt>
                <c:pt idx="5">
                  <c:v>1358582374</c:v>
                </c:pt>
                <c:pt idx="6">
                  <c:v>2137729122</c:v>
                </c:pt>
                <c:pt idx="7">
                  <c:v>2019626010</c:v>
                </c:pt>
                <c:pt idx="8">
                  <c:v>2180330534</c:v>
                </c:pt>
                <c:pt idx="9">
                  <c:v>1630524490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16-4E96-B747-65D59C20A23E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411675408</c:v>
                </c:pt>
                <c:pt idx="1">
                  <c:v>519982261</c:v>
                </c:pt>
                <c:pt idx="2">
                  <c:v>640929106</c:v>
                </c:pt>
                <c:pt idx="3">
                  <c:v>671277481</c:v>
                </c:pt>
                <c:pt idx="4">
                  <c:v>786837730</c:v>
                </c:pt>
                <c:pt idx="5">
                  <c:v>629707569</c:v>
                </c:pt>
                <c:pt idx="6">
                  <c:v>64174502</c:v>
                </c:pt>
                <c:pt idx="7">
                  <c:v>14559720</c:v>
                </c:pt>
                <c:pt idx="8">
                  <c:v>13278284</c:v>
                </c:pt>
                <c:pt idx="9">
                  <c:v>551021321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16-4E96-B747-65D59C20A23E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102342074</c:v>
                </c:pt>
                <c:pt idx="1">
                  <c:v>106865298</c:v>
                </c:pt>
                <c:pt idx="2">
                  <c:v>136047944</c:v>
                </c:pt>
                <c:pt idx="3">
                  <c:v>156824390</c:v>
                </c:pt>
                <c:pt idx="4">
                  <c:v>210507385</c:v>
                </c:pt>
                <c:pt idx="5">
                  <c:v>201469828</c:v>
                </c:pt>
                <c:pt idx="6">
                  <c:v>343227365</c:v>
                </c:pt>
                <c:pt idx="7">
                  <c:v>471072130</c:v>
                </c:pt>
                <c:pt idx="8">
                  <c:v>487353078</c:v>
                </c:pt>
                <c:pt idx="9">
                  <c:v>382182802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16-4E96-B747-65D59C20A23E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27680750</c:v>
                </c:pt>
                <c:pt idx="1">
                  <c:v>43570631</c:v>
                </c:pt>
                <c:pt idx="2">
                  <c:v>37535136</c:v>
                </c:pt>
                <c:pt idx="3">
                  <c:v>60495190</c:v>
                </c:pt>
                <c:pt idx="4">
                  <c:v>80332982</c:v>
                </c:pt>
                <c:pt idx="5">
                  <c:v>68921014</c:v>
                </c:pt>
                <c:pt idx="6">
                  <c:v>72291222</c:v>
                </c:pt>
                <c:pt idx="7">
                  <c:v>133195286</c:v>
                </c:pt>
                <c:pt idx="8">
                  <c:v>267289533</c:v>
                </c:pt>
                <c:pt idx="9">
                  <c:v>243418937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16-4E96-B747-65D59C20A23E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211349769</c:v>
                </c:pt>
                <c:pt idx="1">
                  <c:v>243242375</c:v>
                </c:pt>
                <c:pt idx="2">
                  <c:v>290886416</c:v>
                </c:pt>
                <c:pt idx="3">
                  <c:v>319050076</c:v>
                </c:pt>
                <c:pt idx="4">
                  <c:v>308945753</c:v>
                </c:pt>
                <c:pt idx="5">
                  <c:v>193336617</c:v>
                </c:pt>
                <c:pt idx="6">
                  <c:v>281164620</c:v>
                </c:pt>
                <c:pt idx="7">
                  <c:v>309921601</c:v>
                </c:pt>
                <c:pt idx="8">
                  <c:v>207057994</c:v>
                </c:pt>
                <c:pt idx="9">
                  <c:v>165879259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16-4E96-B747-65D59C20A23E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202908709</c:v>
                </c:pt>
                <c:pt idx="1">
                  <c:v>237813355</c:v>
                </c:pt>
                <c:pt idx="2">
                  <c:v>208993030</c:v>
                </c:pt>
                <c:pt idx="3">
                  <c:v>198158676</c:v>
                </c:pt>
                <c:pt idx="4">
                  <c:v>226473498</c:v>
                </c:pt>
                <c:pt idx="5">
                  <c:v>197745789</c:v>
                </c:pt>
                <c:pt idx="6">
                  <c:v>208512592</c:v>
                </c:pt>
                <c:pt idx="7">
                  <c:v>178672952</c:v>
                </c:pt>
                <c:pt idx="8">
                  <c:v>162736703</c:v>
                </c:pt>
                <c:pt idx="9">
                  <c:v>147596781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16-4E96-B747-65D59C20A23E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16287335</c:v>
                </c:pt>
                <c:pt idx="1">
                  <c:v>21068449</c:v>
                </c:pt>
                <c:pt idx="2">
                  <c:v>31660610</c:v>
                </c:pt>
                <c:pt idx="3">
                  <c:v>48078209</c:v>
                </c:pt>
                <c:pt idx="4">
                  <c:v>71558777</c:v>
                </c:pt>
                <c:pt idx="5">
                  <c:v>98361870</c:v>
                </c:pt>
                <c:pt idx="6">
                  <c:v>156903768</c:v>
                </c:pt>
                <c:pt idx="7">
                  <c:v>172088320</c:v>
                </c:pt>
                <c:pt idx="8">
                  <c:v>146146654</c:v>
                </c:pt>
                <c:pt idx="9">
                  <c:v>130057410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16-4E96-B747-65D59C20A23E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109815272</c:v>
                </c:pt>
                <c:pt idx="1">
                  <c:v>129644519</c:v>
                </c:pt>
                <c:pt idx="2">
                  <c:v>150656466</c:v>
                </c:pt>
                <c:pt idx="3">
                  <c:v>149944150</c:v>
                </c:pt>
                <c:pt idx="4">
                  <c:v>152061555</c:v>
                </c:pt>
                <c:pt idx="5">
                  <c:v>114560519</c:v>
                </c:pt>
                <c:pt idx="6">
                  <c:v>163230425</c:v>
                </c:pt>
                <c:pt idx="7">
                  <c:v>150652895</c:v>
                </c:pt>
                <c:pt idx="8">
                  <c:v>127698075</c:v>
                </c:pt>
                <c:pt idx="9">
                  <c:v>115993018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16-4E96-B747-65D59C20A23E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153491101</c:v>
                </c:pt>
                <c:pt idx="1">
                  <c:v>196707075</c:v>
                </c:pt>
                <c:pt idx="2">
                  <c:v>218261285</c:v>
                </c:pt>
                <c:pt idx="3">
                  <c:v>192421862</c:v>
                </c:pt>
                <c:pt idx="4">
                  <c:v>174615951</c:v>
                </c:pt>
                <c:pt idx="5">
                  <c:v>125700613</c:v>
                </c:pt>
                <c:pt idx="6">
                  <c:v>176716456</c:v>
                </c:pt>
                <c:pt idx="7">
                  <c:v>154498496</c:v>
                </c:pt>
                <c:pt idx="8">
                  <c:v>108005546</c:v>
                </c:pt>
                <c:pt idx="9">
                  <c:v>98763246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16-4E96-B747-65D59C20A23E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127586972</c:v>
                </c:pt>
                <c:pt idx="1">
                  <c:v>94493745</c:v>
                </c:pt>
                <c:pt idx="2">
                  <c:v>61453602</c:v>
                </c:pt>
                <c:pt idx="3">
                  <c:v>41851566</c:v>
                </c:pt>
                <c:pt idx="4">
                  <c:v>36543215</c:v>
                </c:pt>
                <c:pt idx="5">
                  <c:v>52802501</c:v>
                </c:pt>
                <c:pt idx="6">
                  <c:v>41012016</c:v>
                </c:pt>
                <c:pt idx="7">
                  <c:v>65627677</c:v>
                </c:pt>
                <c:pt idx="8">
                  <c:v>66457645</c:v>
                </c:pt>
                <c:pt idx="9">
                  <c:v>96120181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16-4E96-B747-65D59C20A23E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714703319</c:v>
                </c:pt>
                <c:pt idx="1">
                  <c:v>823124452</c:v>
                </c:pt>
                <c:pt idx="2">
                  <c:v>625799305</c:v>
                </c:pt>
                <c:pt idx="3">
                  <c:v>1201211695</c:v>
                </c:pt>
                <c:pt idx="4">
                  <c:v>776884366</c:v>
                </c:pt>
                <c:pt idx="5">
                  <c:v>580988991</c:v>
                </c:pt>
                <c:pt idx="6">
                  <c:v>991337277</c:v>
                </c:pt>
                <c:pt idx="7">
                  <c:v>592004934</c:v>
                </c:pt>
                <c:pt idx="8">
                  <c:v>539999618</c:v>
                </c:pt>
                <c:pt idx="9">
                  <c:v>486102235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916-4E96-B747-65D59C20A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53640"/>
        <c:axId val="23650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3482306589</c:v>
                      </c:pt>
                      <c:pt idx="1">
                        <c:v>3940484650</c:v>
                      </c:pt>
                      <c:pt idx="2">
                        <c:v>4181304227</c:v>
                      </c:pt>
                      <c:pt idx="3">
                        <c:v>4880727199</c:v>
                      </c:pt>
                      <c:pt idx="4">
                        <c:v>4470464862</c:v>
                      </c:pt>
                      <c:pt idx="5">
                        <c:v>3622177685</c:v>
                      </c:pt>
                      <c:pt idx="6">
                        <c:v>4636299365</c:v>
                      </c:pt>
                      <c:pt idx="7">
                        <c:v>4261920021</c:v>
                      </c:pt>
                      <c:pt idx="8">
                        <c:v>4306353664</c:v>
                      </c:pt>
                      <c:pt idx="9">
                        <c:v>4047659680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916-4E96-B747-65D59C20A23E}"/>
                  </c:ext>
                </c:extLst>
              </c15:ser>
            </c15:filteredBarSeries>
          </c:ext>
        </c:extLst>
      </c:barChart>
      <c:catAx>
        <c:axId val="23653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23650112"/>
        <c:crosses val="autoZero"/>
        <c:auto val="1"/>
        <c:lblAlgn val="ctr"/>
        <c:lblOffset val="100"/>
        <c:noMultiLvlLbl val="0"/>
      </c:catAx>
      <c:valAx>
        <c:axId val="23650112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2365364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0.40331482714257932</c:v>
                </c:pt>
                <c:pt idx="1">
                  <c:v>0.38674747533910581</c:v>
                </c:pt>
                <c:pt idx="2">
                  <c:v>0.42548478427183339</c:v>
                </c:pt>
                <c:pt idx="3">
                  <c:v>0.37728269352511296</c:v>
                </c:pt>
                <c:pt idx="4">
                  <c:v>0.36812808081523402</c:v>
                </c:pt>
                <c:pt idx="5">
                  <c:v>0.3750733652924042</c:v>
                </c:pt>
                <c:pt idx="6">
                  <c:v>0.46108522200658197</c:v>
                </c:pt>
                <c:pt idx="7">
                  <c:v>0.47387703195944136</c:v>
                </c:pt>
                <c:pt idx="8">
                  <c:v>0.50630549743905107</c:v>
                </c:pt>
                <c:pt idx="9">
                  <c:v>0.40283141837655678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F7-4A58-BE23-FBE62EC8FF7F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0.11821917383736714</c:v>
                </c:pt>
                <c:pt idx="1">
                  <c:v>0.13195896119021805</c:v>
                </c:pt>
                <c:pt idx="2">
                  <c:v>0.15328449479024239</c:v>
                </c:pt>
                <c:pt idx="3">
                  <c:v>0.13753636571565328</c:v>
                </c:pt>
                <c:pt idx="4">
                  <c:v>0.17600803368086063</c:v>
                </c:pt>
                <c:pt idx="5">
                  <c:v>0.17384778543794713</c:v>
                </c:pt>
                <c:pt idx="6">
                  <c:v>1.384175113549856E-2</c:v>
                </c:pt>
                <c:pt idx="7">
                  <c:v>3.4162349195336998E-3</c:v>
                </c:pt>
                <c:pt idx="8">
                  <c:v>3.0834169778025922E-3</c:v>
                </c:pt>
                <c:pt idx="9">
                  <c:v>0.13613331271961085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F7-4A58-BE23-FBE62EC8FF7F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2.9389162437127386E-2</c:v>
                </c:pt>
                <c:pt idx="1">
                  <c:v>2.7119836134877472E-2</c:v>
                </c:pt>
                <c:pt idx="2">
                  <c:v>3.253720289509085E-2</c:v>
                </c:pt>
                <c:pt idx="3">
                  <c:v>3.2131357399391498E-2</c:v>
                </c:pt>
                <c:pt idx="4">
                  <c:v>4.7088477708294309E-2</c:v>
                </c:pt>
                <c:pt idx="5">
                  <c:v>5.5621188555801067E-2</c:v>
                </c:pt>
                <c:pt idx="6">
                  <c:v>7.40304579102605E-2</c:v>
                </c:pt>
                <c:pt idx="7">
                  <c:v>0.11053049510053206</c:v>
                </c:pt>
                <c:pt idx="8">
                  <c:v>0.11317070450440365</c:v>
                </c:pt>
                <c:pt idx="9">
                  <c:v>9.4420685584910638E-2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F7-4A58-BE23-FBE62EC8FF7F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7.9489698257582102E-3</c:v>
                </c:pt>
                <c:pt idx="1">
                  <c:v>1.1057175670002927E-2</c:v>
                </c:pt>
                <c:pt idx="2">
                  <c:v>8.9768966720057807E-3</c:v>
                </c:pt>
                <c:pt idx="3">
                  <c:v>1.2394708315677776E-2</c:v>
                </c:pt>
                <c:pt idx="4">
                  <c:v>1.7969715561987568E-2</c:v>
                </c:pt>
                <c:pt idx="5">
                  <c:v>1.9027507757394844E-2</c:v>
                </c:pt>
                <c:pt idx="6">
                  <c:v>1.5592440502383306E-2</c:v>
                </c:pt>
                <c:pt idx="7">
                  <c:v>3.1252413312239394E-2</c:v>
                </c:pt>
                <c:pt idx="8">
                  <c:v>6.2068644114038098E-2</c:v>
                </c:pt>
                <c:pt idx="9">
                  <c:v>6.0138192497448305E-2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F7-4A58-BE23-FBE62EC8FF7F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6.0692464491098261E-2</c:v>
                </c:pt>
                <c:pt idx="1">
                  <c:v>6.1729050257815367E-2</c:v>
                </c:pt>
                <c:pt idx="2">
                  <c:v>6.9568345235836868E-2</c:v>
                </c:pt>
                <c:pt idx="3">
                  <c:v>6.5369372839639422E-2</c:v>
                </c:pt>
                <c:pt idx="4">
                  <c:v>6.9108194010450985E-2</c:v>
                </c:pt>
                <c:pt idx="5">
                  <c:v>5.3375795947459156E-2</c:v>
                </c:pt>
                <c:pt idx="6">
                  <c:v>6.0644190088877059E-2</c:v>
                </c:pt>
                <c:pt idx="7">
                  <c:v>7.2718774513108111E-2</c:v>
                </c:pt>
                <c:pt idx="8">
                  <c:v>4.8081976111472483E-2</c:v>
                </c:pt>
                <c:pt idx="9">
                  <c:v>4.0981523179834133E-2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F7-4A58-BE23-FBE62EC8FF7F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5.8268479185880205E-2</c:v>
                </c:pt>
                <c:pt idx="1">
                  <c:v>6.0351295874227044E-2</c:v>
                </c:pt>
                <c:pt idx="2">
                  <c:v>4.9982737120744788E-2</c:v>
                </c:pt>
                <c:pt idx="3">
                  <c:v>4.0600235973155853E-2</c:v>
                </c:pt>
                <c:pt idx="4">
                  <c:v>5.0659943650397048E-2</c:v>
                </c:pt>
                <c:pt idx="5">
                  <c:v>5.4593066988098349E-2</c:v>
                </c:pt>
                <c:pt idx="6">
                  <c:v>4.4973927605729574E-2</c:v>
                </c:pt>
                <c:pt idx="7">
                  <c:v>4.192311238118375E-2</c:v>
                </c:pt>
                <c:pt idx="8">
                  <c:v>3.7789906658256295E-2</c:v>
                </c:pt>
                <c:pt idx="9">
                  <c:v>3.6464721016268839E-2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F7-4A58-BE23-FBE62EC8FF7F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4.6771685903386146E-3</c:v>
                </c:pt>
                <c:pt idx="1">
                  <c:v>5.3466644007863348E-3</c:v>
                </c:pt>
                <c:pt idx="2">
                  <c:v>7.57194604390598E-3</c:v>
                </c:pt>
                <c:pt idx="3">
                  <c:v>9.8506241057378964E-3</c:v>
                </c:pt>
                <c:pt idx="4">
                  <c:v>1.6007010279460283E-2</c:v>
                </c:pt>
                <c:pt idx="5">
                  <c:v>2.7155451375931051E-2</c:v>
                </c:pt>
                <c:pt idx="6">
                  <c:v>3.3842458315890049E-2</c:v>
                </c:pt>
                <c:pt idx="7">
                  <c:v>4.0378120460275994E-2</c:v>
                </c:pt>
                <c:pt idx="8">
                  <c:v>3.3937448106445167E-2</c:v>
                </c:pt>
                <c:pt idx="9">
                  <c:v>3.2131508150902648E-2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F7-4A58-BE23-FBE62EC8FF7F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3.153521069824447E-2</c:v>
                </c:pt>
                <c:pt idx="1">
                  <c:v>3.2900653222948099E-2</c:v>
                </c:pt>
                <c:pt idx="2">
                  <c:v>3.6030974504836E-2</c:v>
                </c:pt>
                <c:pt idx="3">
                  <c:v>3.0721682217912463E-2</c:v>
                </c:pt>
                <c:pt idx="4">
                  <c:v>3.4014707573827255E-2</c:v>
                </c:pt>
                <c:pt idx="5">
                  <c:v>3.1627526025134793E-2</c:v>
                </c:pt>
                <c:pt idx="6">
                  <c:v>3.5207050310911057E-2</c:v>
                </c:pt>
                <c:pt idx="7">
                  <c:v>3.5348597406258085E-2</c:v>
                </c:pt>
                <c:pt idx="8">
                  <c:v>2.9653410974468445E-2</c:v>
                </c:pt>
                <c:pt idx="9">
                  <c:v>2.8656810890781214E-2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EF7-4A58-BE23-FBE62EC8FF7F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4.4077423132371993E-2</c:v>
                </c:pt>
                <c:pt idx="1">
                  <c:v>4.991951307309369E-2</c:v>
                </c:pt>
                <c:pt idx="2">
                  <c:v>5.2199331392970179E-2</c:v>
                </c:pt>
                <c:pt idx="3">
                  <c:v>3.9424834487660945E-2</c:v>
                </c:pt>
                <c:pt idx="4">
                  <c:v>3.9059909067684785E-2</c:v>
                </c:pt>
                <c:pt idx="5">
                  <c:v>3.4703049914018784E-2</c:v>
                </c:pt>
                <c:pt idx="6">
                  <c:v>3.8115842418212788E-2</c:v>
                </c:pt>
                <c:pt idx="7">
                  <c:v>3.6250913963361775E-2</c:v>
                </c:pt>
                <c:pt idx="8">
                  <c:v>2.5080509969001932E-2</c:v>
                </c:pt>
                <c:pt idx="9">
                  <c:v>2.4400086422285385E-2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F7-4A58-BE23-FBE62EC8FF7F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3.6638638425182037E-2</c:v>
                </c:pt>
                <c:pt idx="1">
                  <c:v>2.3980234258747842E-2</c:v>
                </c:pt>
                <c:pt idx="2">
                  <c:v>1.4697232888048355E-2</c:v>
                </c:pt>
                <c:pt idx="3">
                  <c:v>8.5748627804018342E-3</c:v>
                </c:pt>
                <c:pt idx="4">
                  <c:v>8.174365782544428E-3</c:v>
                </c:pt>
                <c:pt idx="5">
                  <c:v>1.4577556815797124E-2</c:v>
                </c:pt>
                <c:pt idx="6">
                  <c:v>8.8458515663601897E-3</c:v>
                </c:pt>
                <c:pt idx="7">
                  <c:v>1.5398617683257553E-2</c:v>
                </c:pt>
                <c:pt idx="8">
                  <c:v>1.5432463328678432E-2</c:v>
                </c:pt>
                <c:pt idx="9">
                  <c:v>2.3747100447930939E-2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EF7-4A58-BE23-FBE62EC8FF7F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0.20523848223405236</c:v>
                </c:pt>
                <c:pt idx="1">
                  <c:v>0.20888914057817737</c:v>
                </c:pt>
                <c:pt idx="2">
                  <c:v>0.14966605418448545</c:v>
                </c:pt>
                <c:pt idx="3">
                  <c:v>0.24611326263965608</c:v>
                </c:pt>
                <c:pt idx="4">
                  <c:v>0.17378156186925869</c:v>
                </c:pt>
                <c:pt idx="5">
                  <c:v>0.16039770589001351</c:v>
                </c:pt>
                <c:pt idx="6">
                  <c:v>0.21382080813929494</c:v>
                </c:pt>
                <c:pt idx="7">
                  <c:v>0.13890568830080821</c:v>
                </c:pt>
                <c:pt idx="8">
                  <c:v>0.12539602181638188</c:v>
                </c:pt>
                <c:pt idx="9">
                  <c:v>0.12009464071347026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F7-4A58-BE23-FBE62EC8F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384824"/>
        <c:axId val="596383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0.79476151776594761</c:v>
                      </c:pt>
                      <c:pt idx="1">
                        <c:v>0.7911108594218228</c:v>
                      </c:pt>
                      <c:pt idx="2">
                        <c:v>0.85033394581551447</c:v>
                      </c:pt>
                      <c:pt idx="3">
                        <c:v>0.75388673736034406</c:v>
                      </c:pt>
                      <c:pt idx="4">
                        <c:v>0.82621843813074125</c:v>
                      </c:pt>
                      <c:pt idx="5">
                        <c:v>0.83960229410998621</c:v>
                      </c:pt>
                      <c:pt idx="6">
                        <c:v>0.78617919186070506</c:v>
                      </c:pt>
                      <c:pt idx="7">
                        <c:v>0.86109431169919182</c:v>
                      </c:pt>
                      <c:pt idx="8">
                        <c:v>0.87460397818361824</c:v>
                      </c:pt>
                      <c:pt idx="9">
                        <c:v>0.8799053592865298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EF7-4A58-BE23-FBE62EC8FF7F}"/>
                  </c:ext>
                </c:extLst>
              </c15:ser>
            </c15:filteredBarSeries>
          </c:ext>
        </c:extLst>
      </c:barChart>
      <c:catAx>
        <c:axId val="59638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383256"/>
        <c:crosses val="autoZero"/>
        <c:auto val="1"/>
        <c:lblAlgn val="ctr"/>
        <c:lblOffset val="100"/>
        <c:noMultiLvlLbl val="0"/>
      </c:catAx>
      <c:valAx>
        <c:axId val="5963832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638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spirit.'!$D$7:$M$7</c:f>
              <c:numCache>
                <c:formatCode>0</c:formatCode>
                <c:ptCount val="10"/>
                <c:pt idx="0">
                  <c:v>565204070</c:v>
                </c:pt>
                <c:pt idx="1">
                  <c:v>591582948</c:v>
                </c:pt>
                <c:pt idx="2">
                  <c:v>768167663</c:v>
                </c:pt>
                <c:pt idx="3">
                  <c:v>900215805</c:v>
                </c:pt>
                <c:pt idx="4">
                  <c:v>973580240</c:v>
                </c:pt>
                <c:pt idx="5">
                  <c:v>856403660</c:v>
                </c:pt>
                <c:pt idx="6">
                  <c:v>1431553456</c:v>
                </c:pt>
                <c:pt idx="7">
                  <c:v>1324078003</c:v>
                </c:pt>
                <c:pt idx="8">
                  <c:v>1614762338</c:v>
                </c:pt>
                <c:pt idx="9">
                  <c:v>1140739430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EF-4A3F-8785-E1C7650BE103}"/>
            </c:ext>
          </c:extLst>
        </c:ser>
        <c:ser>
          <c:idx val="3"/>
          <c:order val="3"/>
          <c:tx>
            <c:strRef>
              <c:f>'Import. 2208 - spirit.'!$C$8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spirit.'!$D$8:$M$8</c:f>
              <c:numCache>
                <c:formatCode>0</c:formatCode>
                <c:ptCount val="10"/>
                <c:pt idx="0">
                  <c:v>99069130</c:v>
                </c:pt>
                <c:pt idx="1">
                  <c:v>93454993</c:v>
                </c:pt>
                <c:pt idx="2">
                  <c:v>112846752</c:v>
                </c:pt>
                <c:pt idx="3">
                  <c:v>133242924</c:v>
                </c:pt>
                <c:pt idx="4">
                  <c:v>165673584</c:v>
                </c:pt>
                <c:pt idx="5">
                  <c:v>176826698</c:v>
                </c:pt>
                <c:pt idx="6">
                  <c:v>326766625</c:v>
                </c:pt>
                <c:pt idx="7">
                  <c:v>456650405</c:v>
                </c:pt>
                <c:pt idx="8">
                  <c:v>472452532</c:v>
                </c:pt>
                <c:pt idx="9">
                  <c:v>373613508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EF-4A3F-8785-E1C7650BE103}"/>
            </c:ext>
          </c:extLst>
        </c:ser>
        <c:ser>
          <c:idx val="4"/>
          <c:order val="4"/>
          <c:tx>
            <c:strRef>
              <c:f>'Import. 2208 - spirit.'!$C$9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spirit.'!$D$9:$M$9</c:f>
              <c:numCache>
                <c:formatCode>0</c:formatCode>
                <c:ptCount val="10"/>
                <c:pt idx="0">
                  <c:v>27468651</c:v>
                </c:pt>
                <c:pt idx="1">
                  <c:v>42933825</c:v>
                </c:pt>
                <c:pt idx="2">
                  <c:v>37445771</c:v>
                </c:pt>
                <c:pt idx="3">
                  <c:v>60386602</c:v>
                </c:pt>
                <c:pt idx="4">
                  <c:v>79885922</c:v>
                </c:pt>
                <c:pt idx="5">
                  <c:v>68508389</c:v>
                </c:pt>
                <c:pt idx="6">
                  <c:v>71547177</c:v>
                </c:pt>
                <c:pt idx="7">
                  <c:v>132173449</c:v>
                </c:pt>
                <c:pt idx="8">
                  <c:v>265297738</c:v>
                </c:pt>
                <c:pt idx="9">
                  <c:v>241806029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EF-4A3F-8785-E1C7650BE103}"/>
            </c:ext>
          </c:extLst>
        </c:ser>
        <c:ser>
          <c:idx val="5"/>
          <c:order val="5"/>
          <c:tx>
            <c:strRef>
              <c:f>'Import. 2208 - spirit.'!$C$10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spirit.'!$D$10:$M$10</c:f>
              <c:numCache>
                <c:formatCode>0</c:formatCode>
                <c:ptCount val="10"/>
                <c:pt idx="0">
                  <c:v>7396262</c:v>
                </c:pt>
                <c:pt idx="1">
                  <c:v>8401726</c:v>
                </c:pt>
                <c:pt idx="2">
                  <c:v>10589754</c:v>
                </c:pt>
                <c:pt idx="3">
                  <c:v>15011114</c:v>
                </c:pt>
                <c:pt idx="4">
                  <c:v>24173016</c:v>
                </c:pt>
                <c:pt idx="5">
                  <c:v>39988124</c:v>
                </c:pt>
                <c:pt idx="6">
                  <c:v>64785286</c:v>
                </c:pt>
                <c:pt idx="7">
                  <c:v>67001652</c:v>
                </c:pt>
                <c:pt idx="8">
                  <c:v>53955789</c:v>
                </c:pt>
                <c:pt idx="9">
                  <c:v>39578029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EF-4A3F-8785-E1C7650BE103}"/>
            </c:ext>
          </c:extLst>
        </c:ser>
        <c:ser>
          <c:idx val="6"/>
          <c:order val="6"/>
          <c:tx>
            <c:strRef>
              <c:f>'Import. 2208 - spirit.'!$C$11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spirit.'!$D$11:$M$11</c:f>
              <c:numCache>
                <c:formatCode>0</c:formatCode>
                <c:ptCount val="10"/>
                <c:pt idx="0">
                  <c:v>8815710</c:v>
                </c:pt>
                <c:pt idx="1">
                  <c:v>11583924</c:v>
                </c:pt>
                <c:pt idx="2">
                  <c:v>8528674</c:v>
                </c:pt>
                <c:pt idx="3">
                  <c:v>11131721</c:v>
                </c:pt>
                <c:pt idx="4">
                  <c:v>15467460</c:v>
                </c:pt>
                <c:pt idx="5">
                  <c:v>21434846</c:v>
                </c:pt>
                <c:pt idx="6">
                  <c:v>27269798</c:v>
                </c:pt>
                <c:pt idx="7">
                  <c:v>33465389</c:v>
                </c:pt>
                <c:pt idx="8">
                  <c:v>35436242</c:v>
                </c:pt>
                <c:pt idx="9">
                  <c:v>38160852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EF-4A3F-8785-E1C7650BE103}"/>
            </c:ext>
          </c:extLst>
        </c:ser>
        <c:ser>
          <c:idx val="7"/>
          <c:order val="7"/>
          <c:tx>
            <c:strRef>
              <c:f>'Import. 2208 - spirit.'!$C$12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spirit.'!$D$12:$M$12</c:f>
              <c:numCache>
                <c:formatCode>0</c:formatCode>
                <c:ptCount val="10"/>
                <c:pt idx="0">
                  <c:v>13691093</c:v>
                </c:pt>
                <c:pt idx="1">
                  <c:v>19642311</c:v>
                </c:pt>
                <c:pt idx="2">
                  <c:v>24368391</c:v>
                </c:pt>
                <c:pt idx="3">
                  <c:v>28008816</c:v>
                </c:pt>
                <c:pt idx="4">
                  <c:v>45574833</c:v>
                </c:pt>
                <c:pt idx="5">
                  <c:v>32893749</c:v>
                </c:pt>
                <c:pt idx="6">
                  <c:v>45036672</c:v>
                </c:pt>
                <c:pt idx="7">
                  <c:v>38849932</c:v>
                </c:pt>
                <c:pt idx="8">
                  <c:v>35841996</c:v>
                </c:pt>
                <c:pt idx="9">
                  <c:v>37707329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EF-4A3F-8785-E1C7650BE103}"/>
            </c:ext>
          </c:extLst>
        </c:ser>
        <c:ser>
          <c:idx val="8"/>
          <c:order val="8"/>
          <c:tx>
            <c:strRef>
              <c:f>'Import. 2208 - spirit.'!$C$13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spirit.'!$D$13:$M$13</c:f>
              <c:numCache>
                <c:formatCode>0</c:formatCode>
                <c:ptCount val="10"/>
                <c:pt idx="0">
                  <c:v>11354338</c:v>
                </c:pt>
                <c:pt idx="1">
                  <c:v>9727015</c:v>
                </c:pt>
                <c:pt idx="2">
                  <c:v>11285119</c:v>
                </c:pt>
                <c:pt idx="3">
                  <c:v>15110397</c:v>
                </c:pt>
                <c:pt idx="4">
                  <c:v>18563818</c:v>
                </c:pt>
                <c:pt idx="5">
                  <c:v>12754509</c:v>
                </c:pt>
                <c:pt idx="6">
                  <c:v>20379655</c:v>
                </c:pt>
                <c:pt idx="7">
                  <c:v>23349434</c:v>
                </c:pt>
                <c:pt idx="8">
                  <c:v>22258160</c:v>
                </c:pt>
                <c:pt idx="9">
                  <c:v>17817221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EF-4A3F-8785-E1C7650BE103}"/>
            </c:ext>
          </c:extLst>
        </c:ser>
        <c:ser>
          <c:idx val="9"/>
          <c:order val="9"/>
          <c:tx>
            <c:strRef>
              <c:f>'Import. 2208 - spirit.'!$C$14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spirit.'!$D$14:$M$14</c:f>
              <c:numCache>
                <c:formatCode>0</c:formatCode>
                <c:ptCount val="10"/>
                <c:pt idx="0">
                  <c:v>5197834</c:v>
                </c:pt>
                <c:pt idx="1">
                  <c:v>4312445</c:v>
                </c:pt>
                <c:pt idx="2">
                  <c:v>5991046</c:v>
                </c:pt>
                <c:pt idx="3">
                  <c:v>5439238</c:v>
                </c:pt>
                <c:pt idx="4">
                  <c:v>7584037</c:v>
                </c:pt>
                <c:pt idx="5">
                  <c:v>4533913</c:v>
                </c:pt>
                <c:pt idx="6">
                  <c:v>11013989</c:v>
                </c:pt>
                <c:pt idx="7">
                  <c:v>13963079</c:v>
                </c:pt>
                <c:pt idx="8">
                  <c:v>20314367</c:v>
                </c:pt>
                <c:pt idx="9">
                  <c:v>16163484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EF-4A3F-8785-E1C7650BE103}"/>
            </c:ext>
          </c:extLst>
        </c:ser>
        <c:ser>
          <c:idx val="10"/>
          <c:order val="10"/>
          <c:tx>
            <c:strRef>
              <c:f>'Import. 2208 - spirit.'!$C$15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spirit.'!$D$15:$M$15</c:f>
              <c:numCache>
                <c:formatCode>0</c:formatCode>
                <c:ptCount val="10"/>
                <c:pt idx="0">
                  <c:v>3615784</c:v>
                </c:pt>
                <c:pt idx="1">
                  <c:v>1891547</c:v>
                </c:pt>
                <c:pt idx="2">
                  <c:v>4372605</c:v>
                </c:pt>
                <c:pt idx="3">
                  <c:v>11522662</c:v>
                </c:pt>
                <c:pt idx="4">
                  <c:v>60622652</c:v>
                </c:pt>
                <c:pt idx="5">
                  <c:v>52761190</c:v>
                </c:pt>
                <c:pt idx="6">
                  <c:v>59394137</c:v>
                </c:pt>
                <c:pt idx="7">
                  <c:v>17772127</c:v>
                </c:pt>
                <c:pt idx="8">
                  <c:v>22711947</c:v>
                </c:pt>
                <c:pt idx="9">
                  <c:v>13592158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EF-4A3F-8785-E1C7650BE103}"/>
            </c:ext>
          </c:extLst>
        </c:ser>
        <c:ser>
          <c:idx val="11"/>
          <c:order val="11"/>
          <c:tx>
            <c:strRef>
              <c:f>'Import. 2208 - spirit.'!$C$16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spirit.'!$D$16:$M$16</c:f>
              <c:numCache>
                <c:formatCode>0</c:formatCode>
                <c:ptCount val="10"/>
                <c:pt idx="0">
                  <c:v>3834892</c:v>
                </c:pt>
                <c:pt idx="1">
                  <c:v>3525802</c:v>
                </c:pt>
                <c:pt idx="2">
                  <c:v>4409460</c:v>
                </c:pt>
                <c:pt idx="3">
                  <c:v>5499142</c:v>
                </c:pt>
                <c:pt idx="4">
                  <c:v>6796075</c:v>
                </c:pt>
                <c:pt idx="5">
                  <c:v>5434799</c:v>
                </c:pt>
                <c:pt idx="6">
                  <c:v>9688416</c:v>
                </c:pt>
                <c:pt idx="7">
                  <c:v>8807683</c:v>
                </c:pt>
                <c:pt idx="8">
                  <c:v>8639573</c:v>
                </c:pt>
                <c:pt idx="9">
                  <c:v>10420461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6EF-4A3F-8785-E1C7650BE103}"/>
            </c:ext>
          </c:extLst>
        </c:ser>
        <c:ser>
          <c:idx val="12"/>
          <c:order val="12"/>
          <c:tx>
            <c:strRef>
              <c:f>'Import. 2208 - spirit.'!$C$17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spirit.'!$D$17:$M$17</c:f>
              <c:numCache>
                <c:formatCode>0</c:formatCode>
                <c:ptCount val="10"/>
                <c:pt idx="0">
                  <c:v>20741557</c:v>
                </c:pt>
                <c:pt idx="1">
                  <c:v>19070537</c:v>
                </c:pt>
                <c:pt idx="2">
                  <c:v>24947371</c:v>
                </c:pt>
                <c:pt idx="3">
                  <c:v>33093352</c:v>
                </c:pt>
                <c:pt idx="4">
                  <c:v>58981884</c:v>
                </c:pt>
                <c:pt idx="5">
                  <c:v>45591397</c:v>
                </c:pt>
                <c:pt idx="6">
                  <c:v>75426197</c:v>
                </c:pt>
                <c:pt idx="7">
                  <c:v>62748665</c:v>
                </c:pt>
                <c:pt idx="8">
                  <c:v>57062506</c:v>
                </c:pt>
                <c:pt idx="9">
                  <c:v>58450810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EF-4A3F-8785-E1C7650BE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30512"/>
        <c:axId val="6013281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766389321</c:v>
                      </c:pt>
                      <c:pt idx="1">
                        <c:v>806127073</c:v>
                      </c:pt>
                      <c:pt idx="2">
                        <c:v>1012952606</c:v>
                      </c:pt>
                      <c:pt idx="3">
                        <c:v>1218661773</c:v>
                      </c:pt>
                      <c:pt idx="4">
                        <c:v>1456903521</c:v>
                      </c:pt>
                      <c:pt idx="5">
                        <c:v>1317131274</c:v>
                      </c:pt>
                      <c:pt idx="6">
                        <c:v>2142861408</c:v>
                      </c:pt>
                      <c:pt idx="7">
                        <c:v>2178859818</c:v>
                      </c:pt>
                      <c:pt idx="8">
                        <c:v>2608733188</c:v>
                      </c:pt>
                      <c:pt idx="9">
                        <c:v>1988049311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6EF-4A3F-8785-E1C7650BE10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683942516</c:v>
                      </c:pt>
                      <c:pt idx="1">
                        <c:v>700834106</c:v>
                      </c:pt>
                      <c:pt idx="2">
                        <c:v>903284522</c:v>
                      </c:pt>
                      <c:pt idx="3">
                        <c:v>1063432961</c:v>
                      </c:pt>
                      <c:pt idx="4">
                        <c:v>1233644686</c:v>
                      </c:pt>
                      <c:pt idx="5">
                        <c:v>1117643596</c:v>
                      </c:pt>
                      <c:pt idx="6">
                        <c:v>1862887409</c:v>
                      </c:pt>
                      <c:pt idx="7">
                        <c:v>1840990003</c:v>
                      </c:pt>
                      <c:pt idx="8">
                        <c:v>2144484004</c:v>
                      </c:pt>
                      <c:pt idx="9">
                        <c:v>1567962293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6EF-4A3F-8785-E1C7650BE103}"/>
                  </c:ext>
                </c:extLst>
              </c15:ser>
            </c15:filteredBarSeries>
          </c:ext>
        </c:extLst>
      </c:barChart>
      <c:catAx>
        <c:axId val="60133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28160"/>
        <c:crosses val="autoZero"/>
        <c:auto val="1"/>
        <c:lblAlgn val="ctr"/>
        <c:lblOffset val="100"/>
        <c:noMultiLvlLbl val="0"/>
      </c:catAx>
      <c:valAx>
        <c:axId val="6013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051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5223237970809"/>
          <c:y val="0.54564409796706859"/>
          <c:w val="0.86948034057164891"/>
          <c:h val="0.434791449872253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2208 - spirit.'!$C$36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spirit.'!$D$36:$M$36</c:f>
              <c:numCache>
                <c:formatCode>0%</c:formatCode>
                <c:ptCount val="10"/>
                <c:pt idx="0">
                  <c:v>0.73748949067102154</c:v>
                </c:pt>
                <c:pt idx="1">
                  <c:v>0.73385818168644978</c:v>
                </c:pt>
                <c:pt idx="2">
                  <c:v>0.75834511748124178</c:v>
                </c:pt>
                <c:pt idx="3">
                  <c:v>0.73869208417354693</c:v>
                </c:pt>
                <c:pt idx="4">
                  <c:v>0.66825306272288154</c:v>
                </c:pt>
                <c:pt idx="5">
                  <c:v>0.65020372449223307</c:v>
                </c:pt>
                <c:pt idx="6">
                  <c:v>0.66805694976611385</c:v>
                </c:pt>
                <c:pt idx="7">
                  <c:v>0.60769306591526673</c:v>
                </c:pt>
                <c:pt idx="8">
                  <c:v>0.6189833231806916</c:v>
                </c:pt>
                <c:pt idx="9">
                  <c:v>0.57379835786175826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6-4B89-B899-E53D14949338}"/>
            </c:ext>
          </c:extLst>
        </c:ser>
        <c:ser>
          <c:idx val="2"/>
          <c:order val="2"/>
          <c:tx>
            <c:strRef>
              <c:f>'Import. 2208 - spirit.'!$C$37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spirit.'!$D$37:$M$37</c:f>
              <c:numCache>
                <c:formatCode>0%</c:formatCode>
                <c:ptCount val="10"/>
                <c:pt idx="0">
                  <c:v>0.12926736749245493</c:v>
                </c:pt>
                <c:pt idx="1">
                  <c:v>0.11593084530979399</c:v>
                </c:pt>
                <c:pt idx="2">
                  <c:v>0.11140378269583127</c:v>
                </c:pt>
                <c:pt idx="3">
                  <c:v>0.10933544232867309</c:v>
                </c:pt>
                <c:pt idx="4">
                  <c:v>0.11371623557219751</c:v>
                </c:pt>
                <c:pt idx="5">
                  <c:v>0.13425138518121618</c:v>
                </c:pt>
                <c:pt idx="6">
                  <c:v>0.15249078814900194</c:v>
                </c:pt>
                <c:pt idx="7">
                  <c:v>0.20958227841347066</c:v>
                </c:pt>
                <c:pt idx="8">
                  <c:v>0.1811041980733217</c:v>
                </c:pt>
                <c:pt idx="9">
                  <c:v>0.1879296986914627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6-4B89-B899-E53D14949338}"/>
            </c:ext>
          </c:extLst>
        </c:ser>
        <c:ser>
          <c:idx val="3"/>
          <c:order val="3"/>
          <c:tx>
            <c:strRef>
              <c:f>'Import. 2208 - spirit.'!$C$38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spirit.'!$D$38:$M$38</c:f>
              <c:numCache>
                <c:formatCode>0%</c:formatCode>
                <c:ptCount val="10"/>
                <c:pt idx="0">
                  <c:v>3.5841641118065634E-2</c:v>
                </c:pt>
                <c:pt idx="1">
                  <c:v>5.3259376143046371E-2</c:v>
                </c:pt>
                <c:pt idx="2">
                  <c:v>3.6966952627594106E-2</c:v>
                </c:pt>
                <c:pt idx="3">
                  <c:v>4.9551568234839513E-2</c:v>
                </c:pt>
                <c:pt idx="4">
                  <c:v>5.4832678244313197E-2</c:v>
                </c:pt>
                <c:pt idx="5">
                  <c:v>5.2013334093834601E-2</c:v>
                </c:pt>
                <c:pt idx="6">
                  <c:v>3.3388616143298432E-2</c:v>
                </c:pt>
                <c:pt idx="7">
                  <c:v>6.0661749740891314E-2</c:v>
                </c:pt>
                <c:pt idx="8">
                  <c:v>0.10169600295666573</c:v>
                </c:pt>
                <c:pt idx="9">
                  <c:v>0.12162979442314245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6-4B89-B899-E53D14949338}"/>
            </c:ext>
          </c:extLst>
        </c:ser>
        <c:ser>
          <c:idx val="4"/>
          <c:order val="4"/>
          <c:tx>
            <c:strRef>
              <c:f>'Import. 2208 - spirit.'!$C$39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spirit.'!$D$39:$M$39</c:f>
              <c:numCache>
                <c:formatCode>0%</c:formatCode>
                <c:ptCount val="10"/>
                <c:pt idx="0">
                  <c:v>9.6507894843174628E-3</c:v>
                </c:pt>
                <c:pt idx="1">
                  <c:v>1.0422334494651068E-2</c:v>
                </c:pt>
                <c:pt idx="2">
                  <c:v>1.0454343013951435E-2</c:v>
                </c:pt>
                <c:pt idx="3">
                  <c:v>1.231770318276817E-2</c:v>
                </c:pt>
                <c:pt idx="4">
                  <c:v>1.6592049954967471E-2</c:v>
                </c:pt>
                <c:pt idx="5">
                  <c:v>3.0360014061893727E-2</c:v>
                </c:pt>
                <c:pt idx="6">
                  <c:v>3.0233073290757587E-2</c:v>
                </c:pt>
                <c:pt idx="7">
                  <c:v>3.0750786005820957E-2</c:v>
                </c:pt>
                <c:pt idx="8">
                  <c:v>2.0682754851355845E-2</c:v>
                </c:pt>
                <c:pt idx="9">
                  <c:v>1.9907971487936597E-2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6-4B89-B899-E53D14949338}"/>
            </c:ext>
          </c:extLst>
        </c:ser>
        <c:ser>
          <c:idx val="5"/>
          <c:order val="5"/>
          <c:tx>
            <c:strRef>
              <c:f>'Import. 2208 - spirit.'!$C$40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spirit.'!$D$40:$M$40</c:f>
              <c:numCache>
                <c:formatCode>0%</c:formatCode>
                <c:ptCount val="10"/>
                <c:pt idx="0">
                  <c:v>1.1502913412855344E-2</c:v>
                </c:pt>
                <c:pt idx="1">
                  <c:v>1.4369848610704084E-2</c:v>
                </c:pt>
                <c:pt idx="2">
                  <c:v>8.4196180053067553E-3</c:v>
                </c:pt>
                <c:pt idx="3">
                  <c:v>9.1343810453632726E-3</c:v>
                </c:pt>
                <c:pt idx="4">
                  <c:v>1.0616667320141647E-2</c:v>
                </c:pt>
                <c:pt idx="5">
                  <c:v>1.6273887366522282E-2</c:v>
                </c:pt>
                <c:pt idx="6">
                  <c:v>1.2725880403740978E-2</c:v>
                </c:pt>
                <c:pt idx="7">
                  <c:v>1.5359128991932237E-2</c:v>
                </c:pt>
                <c:pt idx="8">
                  <c:v>1.3583697314468329E-2</c:v>
                </c:pt>
                <c:pt idx="9">
                  <c:v>1.9195123475486065E-2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16-4B89-B899-E53D14949338}"/>
            </c:ext>
          </c:extLst>
        </c:ser>
        <c:ser>
          <c:idx val="6"/>
          <c:order val="6"/>
          <c:tx>
            <c:strRef>
              <c:f>'Import. 2208 - spirit.'!$C$41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spirit.'!$D$41:$M$41</c:f>
              <c:numCache>
                <c:formatCode>0%</c:formatCode>
                <c:ptCount val="10"/>
                <c:pt idx="0">
                  <c:v>1.7864409934803881E-2</c:v>
                </c:pt>
                <c:pt idx="1">
                  <c:v>2.4366271345907273E-2</c:v>
                </c:pt>
                <c:pt idx="2">
                  <c:v>2.4056792840710654E-2</c:v>
                </c:pt>
                <c:pt idx="3">
                  <c:v>2.2983256405138753E-2</c:v>
                </c:pt>
                <c:pt idx="4">
                  <c:v>3.1281984251584495E-2</c:v>
                </c:pt>
                <c:pt idx="5">
                  <c:v>2.4973781770517733E-2</c:v>
                </c:pt>
                <c:pt idx="6">
                  <c:v>2.1017071767620354E-2</c:v>
                </c:pt>
                <c:pt idx="7">
                  <c:v>1.783039536506795E-2</c:v>
                </c:pt>
                <c:pt idx="8">
                  <c:v>1.3739234109824189E-2</c:v>
                </c:pt>
                <c:pt idx="9">
                  <c:v>1.8966998852273438E-2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16-4B89-B899-E53D14949338}"/>
            </c:ext>
          </c:extLst>
        </c:ser>
        <c:ser>
          <c:idx val="7"/>
          <c:order val="7"/>
          <c:tx>
            <c:strRef>
              <c:f>'Import. 2208 - spirit.'!$C$42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spirit.'!$D$42:$M$42</c:f>
              <c:numCache>
                <c:formatCode>0%</c:formatCode>
                <c:ptCount val="10"/>
                <c:pt idx="0">
                  <c:v>1.4815365622768117E-2</c:v>
                </c:pt>
                <c:pt idx="1">
                  <c:v>1.2066354456749525E-2</c:v>
                </c:pt>
                <c:pt idx="2">
                  <c:v>1.1140816394720841E-2</c:v>
                </c:pt>
                <c:pt idx="3">
                  <c:v>1.239917205477159E-2</c:v>
                </c:pt>
                <c:pt idx="4">
                  <c:v>1.2741967970025929E-2</c:v>
                </c:pt>
                <c:pt idx="5">
                  <c:v>9.6835518613613905E-3</c:v>
                </c:pt>
                <c:pt idx="6">
                  <c:v>9.5104867369938655E-3</c:v>
                </c:pt>
                <c:pt idx="7">
                  <c:v>1.0716354401098051E-2</c:v>
                </c:pt>
                <c:pt idx="8">
                  <c:v>8.532171899520451E-3</c:v>
                </c:pt>
                <c:pt idx="9">
                  <c:v>8.9621625084529907E-3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16-4B89-B899-E53D14949338}"/>
            </c:ext>
          </c:extLst>
        </c:ser>
        <c:ser>
          <c:idx val="8"/>
          <c:order val="8"/>
          <c:tx>
            <c:strRef>
              <c:f>'Import. 2208 - spirit.'!$C$43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spirit.'!$D$43:$M$43</c:f>
              <c:numCache>
                <c:formatCode>0%</c:formatCode>
                <c:ptCount val="10"/>
                <c:pt idx="0">
                  <c:v>6.7822369878768182E-3</c:v>
                </c:pt>
                <c:pt idx="1">
                  <c:v>5.349584630561093E-3</c:v>
                </c:pt>
                <c:pt idx="2">
                  <c:v>5.914438607012182E-3</c:v>
                </c:pt>
                <c:pt idx="3">
                  <c:v>4.4632876163909997E-3</c:v>
                </c:pt>
                <c:pt idx="4">
                  <c:v>5.2055862935895805E-3</c:v>
                </c:pt>
                <c:pt idx="5">
                  <c:v>3.4422635689386875E-3</c:v>
                </c:pt>
                <c:pt idx="6">
                  <c:v>5.1398513029733001E-3</c:v>
                </c:pt>
                <c:pt idx="7">
                  <c:v>6.4084338444576339E-3</c:v>
                </c:pt>
                <c:pt idx="8">
                  <c:v>7.7870619707085201E-3</c:v>
                </c:pt>
                <c:pt idx="9">
                  <c:v>8.1303234837116177E-3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16-4B89-B899-E53D14949338}"/>
            </c:ext>
          </c:extLst>
        </c:ser>
        <c:ser>
          <c:idx val="9"/>
          <c:order val="9"/>
          <c:tx>
            <c:strRef>
              <c:f>'Import. 2208 - spirit.'!$C$44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spirit.'!$D$44:$M$44</c:f>
              <c:numCache>
                <c:formatCode>0%</c:formatCode>
                <c:ptCount val="10"/>
                <c:pt idx="0">
                  <c:v>4.7179467418492381E-3</c:v>
                </c:pt>
                <c:pt idx="1">
                  <c:v>2.3464625657101581E-3</c:v>
                </c:pt>
                <c:pt idx="2">
                  <c:v>4.3166925817652718E-3</c:v>
                </c:pt>
                <c:pt idx="3">
                  <c:v>9.4551763707451577E-3</c:v>
                </c:pt>
                <c:pt idx="4">
                  <c:v>4.1610615340121754E-2</c:v>
                </c:pt>
                <c:pt idx="5">
                  <c:v>4.0057654875788787E-2</c:v>
                </c:pt>
                <c:pt idx="6">
                  <c:v>2.7717208765001007E-2</c:v>
                </c:pt>
                <c:pt idx="7">
                  <c:v>8.1566179031715928E-3</c:v>
                </c:pt>
                <c:pt idx="8">
                  <c:v>8.7061210799454121E-3</c:v>
                </c:pt>
                <c:pt idx="9">
                  <c:v>6.8369320241674827E-3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16-4B89-B899-E53D14949338}"/>
            </c:ext>
          </c:extLst>
        </c:ser>
        <c:ser>
          <c:idx val="10"/>
          <c:order val="10"/>
          <c:tx>
            <c:strRef>
              <c:f>'Import. 2208 - spirit.'!$C$45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spirit.'!$D$45:$M$45</c:f>
              <c:numCache>
                <c:formatCode>0%</c:formatCode>
                <c:ptCount val="10"/>
                <c:pt idx="0">
                  <c:v>5.0038432098664385E-3</c:v>
                </c:pt>
                <c:pt idx="1">
                  <c:v>4.3737546077924619E-3</c:v>
                </c:pt>
                <c:pt idx="2">
                  <c:v>4.3530763175705775E-3</c:v>
                </c:pt>
                <c:pt idx="3">
                  <c:v>4.5124431748299366E-3</c:v>
                </c:pt>
                <c:pt idx="4">
                  <c:v>4.6647392240052113E-3</c:v>
                </c:pt>
                <c:pt idx="5">
                  <c:v>4.1262394320765328E-3</c:v>
                </c:pt>
                <c:pt idx="6">
                  <c:v>4.5212518009004159E-3</c:v>
                </c:pt>
                <c:pt idx="7">
                  <c:v>4.0423357791253738E-3</c:v>
                </c:pt>
                <c:pt idx="8">
                  <c:v>3.3117886642227206E-3</c:v>
                </c:pt>
                <c:pt idx="9">
                  <c:v>5.2415505703721447E-3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416-4B89-B899-E53D14949338}"/>
            </c:ext>
          </c:extLst>
        </c:ser>
        <c:ser>
          <c:idx val="11"/>
          <c:order val="11"/>
          <c:tx>
            <c:strRef>
              <c:f>'Import. 2208 - spirit.'!$C$46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spirit.'!$D$46:$M$46</c:f>
              <c:numCache>
                <c:formatCode>0%</c:formatCode>
                <c:ptCount val="10"/>
                <c:pt idx="0">
                  <c:v>2.7063995324120651E-2</c:v>
                </c:pt>
                <c:pt idx="1">
                  <c:v>2.3656986148634162E-2</c:v>
                </c:pt>
                <c:pt idx="2">
                  <c:v>2.4628369434295132E-2</c:v>
                </c:pt>
                <c:pt idx="3">
                  <c:v>2.7155485412932535E-2</c:v>
                </c:pt>
                <c:pt idx="4">
                  <c:v>4.0484413106171631E-2</c:v>
                </c:pt>
                <c:pt idx="5">
                  <c:v>3.4614163295616958E-2</c:v>
                </c:pt>
                <c:pt idx="6">
                  <c:v>3.5198821873598275E-2</c:v>
                </c:pt>
                <c:pt idx="7">
                  <c:v>2.879885363969753E-2</c:v>
                </c:pt>
                <c:pt idx="8">
                  <c:v>2.187364589927546E-2</c:v>
                </c:pt>
                <c:pt idx="9">
                  <c:v>2.9401086621236229E-2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16-4B89-B899-E53D149493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32472"/>
        <c:axId val="6013328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0.97293600467587937</c:v>
                      </c:pt>
                      <c:pt idx="1">
                        <c:v>0.97634301385136579</c:v>
                      </c:pt>
                      <c:pt idx="2">
                        <c:v>0.97537163056570475</c:v>
                      </c:pt>
                      <c:pt idx="3">
                        <c:v>0.97284451458706733</c:v>
                      </c:pt>
                      <c:pt idx="4">
                        <c:v>0.95951558689382821</c:v>
                      </c:pt>
                      <c:pt idx="5">
                        <c:v>0.96538583670438294</c:v>
                      </c:pt>
                      <c:pt idx="6">
                        <c:v>0.96480117812640198</c:v>
                      </c:pt>
                      <c:pt idx="7">
                        <c:v>0.97120114636030253</c:v>
                      </c:pt>
                      <c:pt idx="8">
                        <c:v>0.97812635410072446</c:v>
                      </c:pt>
                      <c:pt idx="9">
                        <c:v>0.97059891337876358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416-4B89-B899-E53D14949338}"/>
                  </c:ext>
                </c:extLst>
              </c15:ser>
            </c15:filteredBarSeries>
          </c:ext>
        </c:extLst>
      </c:barChart>
      <c:catAx>
        <c:axId val="60133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2864"/>
        <c:crosses val="autoZero"/>
        <c:auto val="1"/>
        <c:lblAlgn val="ctr"/>
        <c:lblOffset val="100"/>
        <c:noMultiLvlLbl val="0"/>
      </c:catAx>
      <c:valAx>
        <c:axId val="6013328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2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589986128381159"/>
          <c:y val="0.54564409796706859"/>
          <c:w val="0.80410013871618835"/>
          <c:h val="0.434791449872253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Lit>
              <c:ptCount val="8"/>
              <c:pt idx="0">
                <c:v>2017</c:v>
              </c:pt>
              <c:pt idx="1">
                <c:v>2018</c:v>
              </c:pt>
              <c:pt idx="2">
                <c:v>2019</c:v>
              </c:pt>
              <c:pt idx="3">
                <c:v>2020</c:v>
              </c:pt>
              <c:pt idx="4">
                <c:v>2021</c:v>
              </c:pt>
              <c:pt idx="5">
                <c:v>2022</c:v>
              </c:pt>
              <c:pt idx="6">
                <c:v>2023</c:v>
              </c:pt>
              <c:pt idx="7">
                <c:v>2024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'Import. 2208 - spirit.'!$D$97:$M$97</c:f>
              <c:numCache>
                <c:formatCode>0</c:formatCode>
                <c:ptCount val="8"/>
                <c:pt idx="0">
                  <c:v>13229</c:v>
                </c:pt>
                <c:pt idx="1">
                  <c:v>14037</c:v>
                </c:pt>
                <c:pt idx="2">
                  <c:v>12824</c:v>
                </c:pt>
                <c:pt idx="3">
                  <c:v>12373</c:v>
                </c:pt>
                <c:pt idx="4">
                  <c:v>15658.46</c:v>
                </c:pt>
                <c:pt idx="5">
                  <c:v>18522.22</c:v>
                </c:pt>
                <c:pt idx="6">
                  <c:v>21391.53</c:v>
                </c:pt>
                <c:pt idx="7">
                  <c:v>17441.8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98-4740-9BCA-3B1706D9AC74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France 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8"/>
                <c:pt idx="0">
                  <c:v>21652</c:v>
                </c:pt>
                <c:pt idx="1">
                  <c:v>23367</c:v>
                </c:pt>
                <c:pt idx="2">
                  <c:v>23101</c:v>
                </c:pt>
                <c:pt idx="3">
                  <c:v>23471</c:v>
                </c:pt>
                <c:pt idx="4">
                  <c:v>31208.67</c:v>
                </c:pt>
                <c:pt idx="5">
                  <c:v>37972.449999999997</c:v>
                </c:pt>
                <c:pt idx="6">
                  <c:v>40702.870000000003</c:v>
                </c:pt>
                <c:pt idx="7">
                  <c:v>35671.69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98-4740-9BCA-3B1706D9AC74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8"/>
                <c:pt idx="0">
                  <c:v>7202</c:v>
                </c:pt>
                <c:pt idx="1">
                  <c:v>8448</c:v>
                </c:pt>
                <c:pt idx="2">
                  <c:v>9103</c:v>
                </c:pt>
                <c:pt idx="3">
                  <c:v>9979</c:v>
                </c:pt>
                <c:pt idx="4">
                  <c:v>13357.74</c:v>
                </c:pt>
                <c:pt idx="5">
                  <c:v>17201.060000000001</c:v>
                </c:pt>
                <c:pt idx="6">
                  <c:v>18199.62</c:v>
                </c:pt>
                <c:pt idx="7">
                  <c:v>15300.18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98-4740-9BCA-3B1706D9AC74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États-Unis 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8"/>
                <c:pt idx="0">
                  <c:v>6237</c:v>
                </c:pt>
                <c:pt idx="1">
                  <c:v>6408</c:v>
                </c:pt>
                <c:pt idx="2">
                  <c:v>5175</c:v>
                </c:pt>
                <c:pt idx="3">
                  <c:v>2979</c:v>
                </c:pt>
                <c:pt idx="4">
                  <c:v>5427.62</c:v>
                </c:pt>
                <c:pt idx="5">
                  <c:v>6092.16</c:v>
                </c:pt>
                <c:pt idx="6">
                  <c:v>4852.21</c:v>
                </c:pt>
                <c:pt idx="7">
                  <c:v>10323.86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98-4740-9BCA-3B1706D9AC74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8"/>
                <c:pt idx="0">
                  <c:v>2841</c:v>
                </c:pt>
                <c:pt idx="1">
                  <c:v>2998</c:v>
                </c:pt>
                <c:pt idx="2">
                  <c:v>3033</c:v>
                </c:pt>
                <c:pt idx="3">
                  <c:v>5739</c:v>
                </c:pt>
                <c:pt idx="4">
                  <c:v>5122.83</c:v>
                </c:pt>
                <c:pt idx="5">
                  <c:v>7008.55</c:v>
                </c:pt>
                <c:pt idx="6">
                  <c:v>5703.19</c:v>
                </c:pt>
                <c:pt idx="7">
                  <c:v>6842.34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98-4740-9BCA-3B1706D9AC74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8"/>
                <c:pt idx="0">
                  <c:v>4608</c:v>
                </c:pt>
                <c:pt idx="1">
                  <c:v>4213</c:v>
                </c:pt>
                <c:pt idx="2">
                  <c:v>4832</c:v>
                </c:pt>
                <c:pt idx="3">
                  <c:v>3967</c:v>
                </c:pt>
                <c:pt idx="4">
                  <c:v>5913.53</c:v>
                </c:pt>
                <c:pt idx="5">
                  <c:v>8638.51</c:v>
                </c:pt>
                <c:pt idx="6">
                  <c:v>11588.97</c:v>
                </c:pt>
                <c:pt idx="7">
                  <c:v>6630.46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A98-4740-9BCA-3B1706D9AC74}"/>
            </c:ext>
          </c:extLst>
        </c:ser>
        <c:ser>
          <c:idx val="7"/>
          <c:order val="6"/>
          <c:tx>
            <c:strRef>
              <c:f>'Import. 2208 - spirit.'!$C$104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'Import. 2208 - spirit.'!$D$104:$M$104</c:f>
              <c:numCache>
                <c:formatCode>0</c:formatCode>
                <c:ptCount val="8"/>
                <c:pt idx="0">
                  <c:v>3486</c:v>
                </c:pt>
                <c:pt idx="1">
                  <c:v>3229</c:v>
                </c:pt>
                <c:pt idx="2">
                  <c:v>3469</c:v>
                </c:pt>
                <c:pt idx="3">
                  <c:v>3074</c:v>
                </c:pt>
                <c:pt idx="4">
                  <c:v>3619.87</c:v>
                </c:pt>
                <c:pt idx="5">
                  <c:v>4353.91</c:v>
                </c:pt>
                <c:pt idx="6">
                  <c:v>4498.95</c:v>
                </c:pt>
                <c:pt idx="7">
                  <c:v>4247.9799999999996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A98-4740-9BCA-3B1706D9A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7261024"/>
        <c:axId val="467266120"/>
      </c:lineChart>
      <c:catAx>
        <c:axId val="46726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266120"/>
        <c:crosses val="autoZero"/>
        <c:auto val="1"/>
        <c:lblAlgn val="ctr"/>
        <c:lblOffset val="100"/>
        <c:noMultiLvlLbl val="0"/>
      </c:catAx>
      <c:valAx>
        <c:axId val="467266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26102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410211750</c:v>
                </c:pt>
                <c:pt idx="1">
                  <c:v>518096389</c:v>
                </c:pt>
                <c:pt idx="2">
                  <c:v>639441407</c:v>
                </c:pt>
                <c:pt idx="3">
                  <c:v>661394200</c:v>
                </c:pt>
                <c:pt idx="4">
                  <c:v>772100306</c:v>
                </c:pt>
                <c:pt idx="5">
                  <c:v>623909947</c:v>
                </c:pt>
                <c:pt idx="6">
                  <c:v>45778239</c:v>
                </c:pt>
                <c:pt idx="7">
                  <c:v>5390095</c:v>
                </c:pt>
                <c:pt idx="8">
                  <c:v>3179302</c:v>
                </c:pt>
                <c:pt idx="9">
                  <c:v>545309372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8-4F2E-98C4-E5EDAD6EFB15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814328607</c:v>
                </c:pt>
                <c:pt idx="1">
                  <c:v>903296285</c:v>
                </c:pt>
                <c:pt idx="2">
                  <c:v>974230546</c:v>
                </c:pt>
                <c:pt idx="3">
                  <c:v>903251888</c:v>
                </c:pt>
                <c:pt idx="4">
                  <c:v>618597009</c:v>
                </c:pt>
                <c:pt idx="5">
                  <c:v>442233366</c:v>
                </c:pt>
                <c:pt idx="6">
                  <c:v>636917121</c:v>
                </c:pt>
                <c:pt idx="7">
                  <c:v>626641532</c:v>
                </c:pt>
                <c:pt idx="8">
                  <c:v>517022088</c:v>
                </c:pt>
                <c:pt idx="9">
                  <c:v>456035638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A8-4F2E-98C4-E5EDAD6EFB15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210954450</c:v>
                </c:pt>
                <c:pt idx="1">
                  <c:v>243039766</c:v>
                </c:pt>
                <c:pt idx="2">
                  <c:v>290357114</c:v>
                </c:pt>
                <c:pt idx="3">
                  <c:v>318810286</c:v>
                </c:pt>
                <c:pt idx="4">
                  <c:v>308569328</c:v>
                </c:pt>
                <c:pt idx="5">
                  <c:v>192887298</c:v>
                </c:pt>
                <c:pt idx="6">
                  <c:v>280556444</c:v>
                </c:pt>
                <c:pt idx="7">
                  <c:v>309563042</c:v>
                </c:pt>
                <c:pt idx="8">
                  <c:v>206912370</c:v>
                </c:pt>
                <c:pt idx="9">
                  <c:v>165526470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A8-4F2E-98C4-E5EDAD6EFB15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90628025</c:v>
                </c:pt>
                <c:pt idx="1">
                  <c:v>120225489</c:v>
                </c:pt>
                <c:pt idx="2">
                  <c:v>143026625</c:v>
                </c:pt>
                <c:pt idx="3">
                  <c:v>142345852</c:v>
                </c:pt>
                <c:pt idx="4">
                  <c:v>139997537</c:v>
                </c:pt>
                <c:pt idx="5">
                  <c:v>100565835</c:v>
                </c:pt>
                <c:pt idx="6">
                  <c:v>139649483</c:v>
                </c:pt>
                <c:pt idx="7">
                  <c:v>128472544</c:v>
                </c:pt>
                <c:pt idx="8">
                  <c:v>108144895</c:v>
                </c:pt>
                <c:pt idx="9">
                  <c:v>97421314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A8-4F2E-98C4-E5EDAD6EFB15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51651267</c:v>
                </c:pt>
                <c:pt idx="1">
                  <c:v>54389180</c:v>
                </c:pt>
                <c:pt idx="2">
                  <c:v>71996494</c:v>
                </c:pt>
                <c:pt idx="3">
                  <c:v>63917556</c:v>
                </c:pt>
                <c:pt idx="4">
                  <c:v>34338622</c:v>
                </c:pt>
                <c:pt idx="5">
                  <c:v>20316564</c:v>
                </c:pt>
                <c:pt idx="6">
                  <c:v>34511081</c:v>
                </c:pt>
                <c:pt idx="7">
                  <c:v>45993057</c:v>
                </c:pt>
                <c:pt idx="8">
                  <c:v>47218878</c:v>
                </c:pt>
                <c:pt idx="9">
                  <c:v>47931323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A8-4F2E-98C4-E5EDAD6EFB15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117033449</c:v>
                </c:pt>
                <c:pt idx="1">
                  <c:v>144162175</c:v>
                </c:pt>
                <c:pt idx="2">
                  <c:v>170901013</c:v>
                </c:pt>
                <c:pt idx="3">
                  <c:v>143086896</c:v>
                </c:pt>
                <c:pt idx="4">
                  <c:v>129581153</c:v>
                </c:pt>
                <c:pt idx="5">
                  <c:v>85606812</c:v>
                </c:pt>
                <c:pt idx="6">
                  <c:v>123546685</c:v>
                </c:pt>
                <c:pt idx="7">
                  <c:v>96996253</c:v>
                </c:pt>
                <c:pt idx="8">
                  <c:v>61853969</c:v>
                </c:pt>
                <c:pt idx="9">
                  <c:v>47546989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A8-4F2E-98C4-E5EDAD6EFB15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16935935</c:v>
                </c:pt>
                <c:pt idx="1">
                  <c:v>19045643</c:v>
                </c:pt>
                <c:pt idx="2">
                  <c:v>25877677</c:v>
                </c:pt>
                <c:pt idx="3">
                  <c:v>24533006</c:v>
                </c:pt>
                <c:pt idx="4">
                  <c:v>18592320</c:v>
                </c:pt>
                <c:pt idx="5">
                  <c:v>15943670</c:v>
                </c:pt>
                <c:pt idx="6">
                  <c:v>23246846</c:v>
                </c:pt>
                <c:pt idx="7">
                  <c:v>23165182</c:v>
                </c:pt>
                <c:pt idx="8">
                  <c:v>26519230</c:v>
                </c:pt>
                <c:pt idx="9">
                  <c:v>31305339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A8-4F2E-98C4-E5EDAD6EFB15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17062715</c:v>
                </c:pt>
                <c:pt idx="1">
                  <c:v>16096774</c:v>
                </c:pt>
                <c:pt idx="2">
                  <c:v>18621783</c:v>
                </c:pt>
                <c:pt idx="3">
                  <c:v>21998651</c:v>
                </c:pt>
                <c:pt idx="4">
                  <c:v>19950371</c:v>
                </c:pt>
                <c:pt idx="5">
                  <c:v>18004697</c:v>
                </c:pt>
                <c:pt idx="6">
                  <c:v>22981293</c:v>
                </c:pt>
                <c:pt idx="7">
                  <c:v>24834218</c:v>
                </c:pt>
                <c:pt idx="8">
                  <c:v>22609003</c:v>
                </c:pt>
                <c:pt idx="9">
                  <c:v>24544455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A8-4F2E-98C4-E5EDAD6EFB15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36290478</c:v>
                </c:pt>
                <c:pt idx="1">
                  <c:v>35050708</c:v>
                </c:pt>
                <c:pt idx="2">
                  <c:v>26087337</c:v>
                </c:pt>
                <c:pt idx="3">
                  <c:v>30113473</c:v>
                </c:pt>
                <c:pt idx="4">
                  <c:v>20129147</c:v>
                </c:pt>
                <c:pt idx="5">
                  <c:v>13395288</c:v>
                </c:pt>
                <c:pt idx="6">
                  <c:v>29174821</c:v>
                </c:pt>
                <c:pt idx="7">
                  <c:v>19544004</c:v>
                </c:pt>
                <c:pt idx="8">
                  <c:v>19698086</c:v>
                </c:pt>
                <c:pt idx="9">
                  <c:v>12494731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8-4F2E-98C4-E5EDAD6EFB15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18491976</c:v>
                </c:pt>
                <c:pt idx="1">
                  <c:v>21243718</c:v>
                </c:pt>
                <c:pt idx="2">
                  <c:v>19670405</c:v>
                </c:pt>
                <c:pt idx="3">
                  <c:v>22207222</c:v>
                </c:pt>
                <c:pt idx="4">
                  <c:v>24429786</c:v>
                </c:pt>
                <c:pt idx="5">
                  <c:v>24630825</c:v>
                </c:pt>
                <c:pt idx="6">
                  <c:v>31736478</c:v>
                </c:pt>
                <c:pt idx="7">
                  <c:v>19736657</c:v>
                </c:pt>
                <c:pt idx="8">
                  <c:v>15744811</c:v>
                </c:pt>
                <c:pt idx="9">
                  <c:v>11256176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A8-4F2E-98C4-E5EDAD6EFB15}"/>
            </c:ext>
          </c:extLst>
        </c:ser>
        <c:ser>
          <c:idx val="13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56270306</c:v>
                </c:pt>
                <c:pt idx="1">
                  <c:v>68288653</c:v>
                </c:pt>
                <c:pt idx="2">
                  <c:v>86074198</c:v>
                </c:pt>
                <c:pt idx="3">
                  <c:v>84274124</c:v>
                </c:pt>
                <c:pt idx="4">
                  <c:v>85989598</c:v>
                </c:pt>
                <c:pt idx="5">
                  <c:v>57370744</c:v>
                </c:pt>
                <c:pt idx="6">
                  <c:v>60722907</c:v>
                </c:pt>
                <c:pt idx="7">
                  <c:v>54130887</c:v>
                </c:pt>
                <c:pt idx="8">
                  <c:v>42665190</c:v>
                </c:pt>
                <c:pt idx="9">
                  <c:v>34660571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A8-4F2E-98C4-E5EDAD6EF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36392"/>
        <c:axId val="601334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1839858958</c:v>
                      </c:pt>
                      <c:pt idx="1">
                        <c:v>2142934780</c:v>
                      </c:pt>
                      <c:pt idx="2">
                        <c:v>2466284599</c:v>
                      </c:pt>
                      <c:pt idx="3">
                        <c:v>2415933154</c:v>
                      </c:pt>
                      <c:pt idx="4">
                        <c:v>2172275177</c:v>
                      </c:pt>
                      <c:pt idx="5">
                        <c:v>1594865046</c:v>
                      </c:pt>
                      <c:pt idx="6">
                        <c:v>1428821398</c:v>
                      </c:pt>
                      <c:pt idx="7">
                        <c:v>1354467471</c:v>
                      </c:pt>
                      <c:pt idx="8">
                        <c:v>1071567822</c:v>
                      </c:pt>
                      <c:pt idx="9">
                        <c:v>1474032378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6A8-4F2E-98C4-E5EDAD6EFB1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1069163194</c:v>
                      </c:pt>
                      <c:pt idx="1">
                        <c:v>1215822171</c:v>
                      </c:pt>
                      <c:pt idx="2">
                        <c:v>1344199529</c:v>
                      </c:pt>
                      <c:pt idx="3">
                        <c:v>1247764358</c:v>
                      </c:pt>
                      <c:pt idx="4">
                        <c:v>945290986</c:v>
                      </c:pt>
                      <c:pt idx="5">
                        <c:v>669872875</c:v>
                      </c:pt>
                      <c:pt idx="6">
                        <c:v>947818967</c:v>
                      </c:pt>
                      <c:pt idx="7">
                        <c:v>895913597</c:v>
                      </c:pt>
                      <c:pt idx="8">
                        <c:v>725554617</c:v>
                      </c:pt>
                      <c:pt idx="9">
                        <c:v>638993862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6A8-4F2E-98C4-E5EDAD6EFB15}"/>
                  </c:ext>
                </c:extLst>
              </c15:ser>
            </c15:filteredBarSeries>
          </c:ext>
        </c:extLst>
      </c:barChart>
      <c:catAx>
        <c:axId val="60133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4040"/>
        <c:crosses val="autoZero"/>
        <c:auto val="1"/>
        <c:lblAlgn val="ctr"/>
        <c:lblOffset val="100"/>
        <c:noMultiLvlLbl val="0"/>
      </c:catAx>
      <c:valAx>
        <c:axId val="601334040"/>
        <c:scaling>
          <c:orientation val="minMax"/>
          <c:max val="2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639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8184835606718"/>
          <c:y val="0.69004335182773446"/>
          <c:w val="0.87604588786883975"/>
          <c:h val="0.29025479767207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0.22295825895584764</c:v>
                </c:pt>
                <c:pt idx="1">
                  <c:v>0.24176955539449502</c:v>
                </c:pt>
                <c:pt idx="2">
                  <c:v>0.25927316225356684</c:v>
                </c:pt>
                <c:pt idx="3">
                  <c:v>0.27376345198332419</c:v>
                </c:pt>
                <c:pt idx="4">
                  <c:v>0.35543393128779466</c:v>
                </c:pt>
                <c:pt idx="5">
                  <c:v>0.3911992105945245</c:v>
                </c:pt>
                <c:pt idx="6">
                  <c:v>3.2039161132439868E-2</c:v>
                </c:pt>
                <c:pt idx="7">
                  <c:v>3.9794938715069367E-3</c:v>
                </c:pt>
                <c:pt idx="8">
                  <c:v>2.9669629254694065E-3</c:v>
                </c:pt>
                <c:pt idx="9">
                  <c:v>0.3699439579067374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24-4541-8368-EBA6C410823F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0.44260382213493565</c:v>
                </c:pt>
                <c:pt idx="1">
                  <c:v>0.42152299427423545</c:v>
                </c:pt>
                <c:pt idx="2">
                  <c:v>0.39501951493960574</c:v>
                </c:pt>
                <c:pt idx="3">
                  <c:v>0.3738728807560377</c:v>
                </c:pt>
                <c:pt idx="4">
                  <c:v>0.28476917452709999</c:v>
                </c:pt>
                <c:pt idx="5">
                  <c:v>0.27728575976327469</c:v>
                </c:pt>
                <c:pt idx="6">
                  <c:v>0.44576398554187946</c:v>
                </c:pt>
                <c:pt idx="7">
                  <c:v>0.46264790068184664</c:v>
                </c:pt>
                <c:pt idx="8">
                  <c:v>0.4824912407644133</c:v>
                </c:pt>
                <c:pt idx="9">
                  <c:v>0.30937966140116901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24-4541-8368-EBA6C410823F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0.11465794651418057</c:v>
                </c:pt>
                <c:pt idx="1">
                  <c:v>0.11341444838559202</c:v>
                </c:pt>
                <c:pt idx="2">
                  <c:v>0.11773057907336833</c:v>
                </c:pt>
                <c:pt idx="3">
                  <c:v>0.13196155095274628</c:v>
                </c:pt>
                <c:pt idx="4">
                  <c:v>0.14204891317045143</c:v>
                </c:pt>
                <c:pt idx="5">
                  <c:v>0.12094270827727452</c:v>
                </c:pt>
                <c:pt idx="6">
                  <c:v>0.19635515285025149</c:v>
                </c:pt>
                <c:pt idx="7">
                  <c:v>0.22854963196085498</c:v>
                </c:pt>
                <c:pt idx="8">
                  <c:v>0.19309311622834452</c:v>
                </c:pt>
                <c:pt idx="9">
                  <c:v>0.11229500278995908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24-4541-8368-EBA6C410823F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4.9258137209884978E-2</c:v>
                </c:pt>
                <c:pt idx="1">
                  <c:v>5.6103195543823314E-2</c:v>
                </c:pt>
                <c:pt idx="2">
                  <c:v>5.7992749522091956E-2</c:v>
                </c:pt>
                <c:pt idx="3">
                  <c:v>5.8919615289984961E-2</c:v>
                </c:pt>
                <c:pt idx="4">
                  <c:v>6.4447422905850385E-2</c:v>
                </c:pt>
                <c:pt idx="5">
                  <c:v>6.3056015461762149E-2</c:v>
                </c:pt>
                <c:pt idx="6">
                  <c:v>9.7737536122761787E-2</c:v>
                </c:pt>
                <c:pt idx="7">
                  <c:v>9.4850963017331855E-2</c:v>
                </c:pt>
                <c:pt idx="8">
                  <c:v>0.10092211876813897</c:v>
                </c:pt>
                <c:pt idx="9">
                  <c:v>6.6091705619237079E-2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24-4541-8368-EBA6C410823F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2.8073492685627918E-2</c:v>
                </c:pt>
                <c:pt idx="1">
                  <c:v>2.5380697773732527E-2</c:v>
                </c:pt>
                <c:pt idx="2">
                  <c:v>2.9192289498621647E-2</c:v>
                </c:pt>
                <c:pt idx="3">
                  <c:v>2.6456674057464422E-2</c:v>
                </c:pt>
                <c:pt idx="4">
                  <c:v>1.5807675916742293E-2</c:v>
                </c:pt>
                <c:pt idx="5">
                  <c:v>1.2738735513048544E-2</c:v>
                </c:pt>
                <c:pt idx="6">
                  <c:v>2.415353034907446E-2</c:v>
                </c:pt>
                <c:pt idx="7">
                  <c:v>3.3956560777383189E-2</c:v>
                </c:pt>
                <c:pt idx="8">
                  <c:v>4.4065225765989827E-2</c:v>
                </c:pt>
                <c:pt idx="9">
                  <c:v>3.2517143934812538E-2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24-4541-8368-EBA6C410823F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6.3610011240872524E-2</c:v>
                </c:pt>
                <c:pt idx="1">
                  <c:v>6.7273244312176406E-2</c:v>
                </c:pt>
                <c:pt idx="2">
                  <c:v>6.9294927710003507E-2</c:v>
                </c:pt>
                <c:pt idx="3">
                  <c:v>5.9226347286593838E-2</c:v>
                </c:pt>
                <c:pt idx="4">
                  <c:v>5.9652273511202579E-2</c:v>
                </c:pt>
                <c:pt idx="5">
                  <c:v>5.3676524051176677E-2</c:v>
                </c:pt>
                <c:pt idx="6">
                  <c:v>8.646754952923795E-2</c:v>
                </c:pt>
                <c:pt idx="7">
                  <c:v>7.1612094846683849E-2</c:v>
                </c:pt>
                <c:pt idx="8">
                  <c:v>5.7722868987008458E-2</c:v>
                </c:pt>
                <c:pt idx="9">
                  <c:v>3.2256407464069964E-2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24-4541-8368-EBA6C410823F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9.2050180946533187E-3</c:v>
                </c:pt>
                <c:pt idx="1">
                  <c:v>8.8876447280397397E-3</c:v>
                </c:pt>
                <c:pt idx="2">
                  <c:v>1.0492575354236318E-2</c:v>
                </c:pt>
                <c:pt idx="3">
                  <c:v>1.0154670860566367E-2</c:v>
                </c:pt>
                <c:pt idx="4">
                  <c:v>8.5589156460724042E-3</c:v>
                </c:pt>
                <c:pt idx="5">
                  <c:v>9.9968771903224726E-3</c:v>
                </c:pt>
                <c:pt idx="6">
                  <c:v>1.6269945307747974E-2</c:v>
                </c:pt>
                <c:pt idx="7">
                  <c:v>1.7102796852623711E-2</c:v>
                </c:pt>
                <c:pt idx="8">
                  <c:v>2.4748064896633299E-2</c:v>
                </c:pt>
                <c:pt idx="9">
                  <c:v>2.1237891017343719E-2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24-4541-8368-EBA6C410823F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9.2739255505475543E-3</c:v>
                </c:pt>
                <c:pt idx="1">
                  <c:v>7.5115557179953E-3</c:v>
                </c:pt>
                <c:pt idx="2">
                  <c:v>7.5505410071289181E-3</c:v>
                </c:pt>
                <c:pt idx="3">
                  <c:v>9.1056538396260614E-3</c:v>
                </c:pt>
                <c:pt idx="4">
                  <c:v>9.1840901241399212E-3</c:v>
                </c:pt>
                <c:pt idx="5">
                  <c:v>1.1289166469073146E-2</c:v>
                </c:pt>
                <c:pt idx="6">
                  <c:v>1.6084090728322085E-2</c:v>
                </c:pt>
                <c:pt idx="7">
                  <c:v>1.8335042023316334E-2</c:v>
                </c:pt>
                <c:pt idx="8">
                  <c:v>2.1098993956166035E-2</c:v>
                </c:pt>
                <c:pt idx="9">
                  <c:v>1.6651231931080417E-2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24-4541-8368-EBA6C410823F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1.9724597824307792E-2</c:v>
                </c:pt>
                <c:pt idx="1">
                  <c:v>1.6356404463228693E-2</c:v>
                </c:pt>
                <c:pt idx="2">
                  <c:v>1.0577585818999797E-2</c:v>
                </c:pt>
                <c:pt idx="3">
                  <c:v>1.2464530713584471E-2</c:v>
                </c:pt>
                <c:pt idx="4">
                  <c:v>9.2663890897096961E-3</c:v>
                </c:pt>
                <c:pt idx="5">
                  <c:v>8.3990103323137218E-3</c:v>
                </c:pt>
                <c:pt idx="6">
                  <c:v>2.0418801846639197E-2</c:v>
                </c:pt>
                <c:pt idx="7">
                  <c:v>1.4429290048265766E-2</c:v>
                </c:pt>
                <c:pt idx="8">
                  <c:v>1.8382491145763426E-2</c:v>
                </c:pt>
                <c:pt idx="9">
                  <c:v>8.4765648207491412E-3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24-4541-8368-EBA6C410823F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1.0050757379849113E-2</c:v>
                </c:pt>
                <c:pt idx="1">
                  <c:v>9.9133758984489492E-3</c:v>
                </c:pt>
                <c:pt idx="2">
                  <c:v>7.9757238917097101E-3</c:v>
                </c:pt>
                <c:pt idx="3">
                  <c:v>9.1919852845398723E-3</c:v>
                </c:pt>
                <c:pt idx="4">
                  <c:v>1.1246174636925385E-2</c:v>
                </c:pt>
                <c:pt idx="5">
                  <c:v>1.5443830223613791E-2</c:v>
                </c:pt>
                <c:pt idx="6">
                  <c:v>2.2211648036922806E-2</c:v>
                </c:pt>
                <c:pt idx="7">
                  <c:v>1.4571525283976348E-2</c:v>
                </c:pt>
                <c:pt idx="8">
                  <c:v>1.4693247293123738E-2</c:v>
                </c:pt>
                <c:pt idx="9">
                  <c:v>7.636315299445885E-3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24-4541-8368-EBA6C410823F}"/>
            </c:ext>
          </c:extLst>
        </c:ser>
        <c:ser>
          <c:idx val="12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3.0584032409292975E-2</c:v>
                </c:pt>
                <c:pt idx="1">
                  <c:v>3.1866883508232573E-2</c:v>
                </c:pt>
                <c:pt idx="2">
                  <c:v>3.4900350930667269E-2</c:v>
                </c:pt>
                <c:pt idx="3">
                  <c:v>3.488263897553185E-2</c:v>
                </c:pt>
                <c:pt idx="4">
                  <c:v>3.958503918401126E-2</c:v>
                </c:pt>
                <c:pt idx="5">
                  <c:v>3.5972162123615821E-2</c:v>
                </c:pt>
                <c:pt idx="6">
                  <c:v>4.2498598554722933E-2</c:v>
                </c:pt>
                <c:pt idx="7">
                  <c:v>3.996470063621041E-2</c:v>
                </c:pt>
                <c:pt idx="8">
                  <c:v>3.9815669268948986E-2</c:v>
                </c:pt>
                <c:pt idx="9">
                  <c:v>2.3514117815395776E-2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24-4541-8368-EBA6C41082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341096"/>
        <c:axId val="6013344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0.96941596759070692</c:v>
                      </c:pt>
                      <c:pt idx="1">
                        <c:v>0.96813311649176748</c:v>
                      </c:pt>
                      <c:pt idx="2">
                        <c:v>0.96509964906933288</c:v>
                      </c:pt>
                      <c:pt idx="3">
                        <c:v>0.9651173610244681</c:v>
                      </c:pt>
                      <c:pt idx="4">
                        <c:v>0.96041496081598865</c:v>
                      </c:pt>
                      <c:pt idx="5">
                        <c:v>0.96402783787638424</c:v>
                      </c:pt>
                      <c:pt idx="6">
                        <c:v>0.95750140144527707</c:v>
                      </c:pt>
                      <c:pt idx="7">
                        <c:v>0.96003529936378962</c:v>
                      </c:pt>
                      <c:pt idx="8">
                        <c:v>0.96018433073105069</c:v>
                      </c:pt>
                      <c:pt idx="9">
                        <c:v>0.97648588218460419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824-4541-8368-EBA6C410823F}"/>
                  </c:ext>
                </c:extLst>
              </c15:ser>
            </c15:filteredBarSeries>
          </c:ext>
        </c:extLst>
      </c:barChart>
      <c:catAx>
        <c:axId val="60134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34432"/>
        <c:crosses val="autoZero"/>
        <c:auto val="1"/>
        <c:lblAlgn val="ctr"/>
        <c:lblOffset val="100"/>
        <c:noMultiLvlLbl val="0"/>
      </c:catAx>
      <c:valAx>
        <c:axId val="6013344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34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Vins et spiritueux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Vins et spiritueux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Vins et spiritueux Source : douanes chinoises,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02034" y="4002520"/>
            <a:ext cx="2987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4115854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Vins et spiritueux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Vins et spiritueux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à la tonne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Chine – Vins et spiritueux Source : douanes chinoises,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9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220410 – Vins pétillants (en valeur)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avaient fortement progressé en 2021 mais retrouvent leur niveau d’avant la pandémie de COVID. La part de marché de la France </a:t>
            </a:r>
            <a:r>
              <a:rPr lang="fr-FR" dirty="0" smtClean="0"/>
              <a:t>baisse de 7 points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090671"/>
              </p:ext>
            </p:extLst>
          </p:nvPr>
        </p:nvGraphicFramePr>
        <p:xfrm>
          <a:off x="166797" y="1763597"/>
          <a:ext cx="3961583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302660"/>
              </p:ext>
            </p:extLst>
          </p:nvPr>
        </p:nvGraphicFramePr>
        <p:xfrm>
          <a:off x="4128380" y="1763597"/>
          <a:ext cx="3938259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479084"/>
              </p:ext>
            </p:extLst>
          </p:nvPr>
        </p:nvGraphicFramePr>
        <p:xfrm>
          <a:off x="8066639" y="1763597"/>
          <a:ext cx="3952186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25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061601" y="3037198"/>
            <a:ext cx="8068797" cy="783603"/>
          </a:xfrm>
        </p:spPr>
        <p:txBody>
          <a:bodyPr>
            <a:normAutofit/>
          </a:bodyPr>
          <a:lstStyle/>
          <a:p>
            <a:r>
              <a:rPr lang="fr-FR" dirty="0"/>
              <a:t>220421/22/29 – Vins </a:t>
            </a:r>
            <a:r>
              <a:rPr lang="fr-FR" dirty="0" smtClean="0"/>
              <a:t>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531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</a:t>
            </a:r>
            <a:r>
              <a:rPr lang="fr-FR" dirty="0" smtClean="0"/>
              <a:t>tranquilles</a:t>
            </a:r>
            <a:r>
              <a:rPr lang="fr-FR" dirty="0"/>
              <a:t> </a:t>
            </a:r>
            <a:r>
              <a:rPr lang="fr-FR" dirty="0" smtClean="0"/>
              <a:t>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COVID et l’arrêt des grands banquets par les officiels a accéléré la tendance baissière de la </a:t>
            </a:r>
            <a:r>
              <a:rPr lang="fr-FR" dirty="0" smtClean="0"/>
              <a:t>consommation. La part de marché de la France décline avec le retour de l’Australie.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384451"/>
              </p:ext>
            </p:extLst>
          </p:nvPr>
        </p:nvGraphicFramePr>
        <p:xfrm>
          <a:off x="166797" y="1763597"/>
          <a:ext cx="3943478" cy="384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151928"/>
              </p:ext>
            </p:extLst>
          </p:nvPr>
        </p:nvGraphicFramePr>
        <p:xfrm>
          <a:off x="4110275" y="1763597"/>
          <a:ext cx="3938256" cy="38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185697"/>
              </p:ext>
            </p:extLst>
          </p:nvPr>
        </p:nvGraphicFramePr>
        <p:xfrm>
          <a:off x="8048531" y="1763595"/>
          <a:ext cx="3943478" cy="384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85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</a:t>
            </a:r>
            <a:r>
              <a:rPr lang="fr-FR" i="1" dirty="0" smtClean="0"/>
              <a:t>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i="1" dirty="0" smtClean="0"/>
              <a:t>Bordeaux</a:t>
            </a:r>
            <a:r>
              <a:rPr lang="fr-FR" dirty="0" smtClean="0"/>
              <a:t> </a:t>
            </a:r>
            <a:r>
              <a:rPr lang="fr-FR" dirty="0"/>
              <a:t>demeure l’appellation française à la plus forte notoriété sur le marché </a:t>
            </a:r>
            <a:r>
              <a:rPr lang="fr-FR" dirty="0" smtClean="0"/>
              <a:t>chinois avec 53 % de part de marché en 2024.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198377"/>
              </p:ext>
            </p:extLst>
          </p:nvPr>
        </p:nvGraphicFramePr>
        <p:xfrm>
          <a:off x="166797" y="1763597"/>
          <a:ext cx="5917132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274421"/>
              </p:ext>
            </p:extLst>
          </p:nvPr>
        </p:nvGraphicFramePr>
        <p:xfrm>
          <a:off x="6083929" y="1763597"/>
          <a:ext cx="5934896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919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chinoise,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Les importations chinoises de spiritueux concernent les alcools blancs et le whisky en provenance du monde, mais principalement du cognac de France.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781200"/>
              </p:ext>
            </p:extLst>
          </p:nvPr>
        </p:nvGraphicFramePr>
        <p:xfrm>
          <a:off x="166797" y="1763597"/>
          <a:ext cx="5908077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236448"/>
              </p:ext>
            </p:extLst>
          </p:nvPr>
        </p:nvGraphicFramePr>
        <p:xfrm>
          <a:off x="6074874" y="1763597"/>
          <a:ext cx="5943951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28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marché chinois se </a:t>
            </a:r>
            <a:r>
              <a:rPr lang="fr-FR" dirty="0"/>
              <a:t>stabilise autour des </a:t>
            </a:r>
            <a:r>
              <a:rPr lang="fr-FR" dirty="0" smtClean="0"/>
              <a:t>4 </a:t>
            </a:r>
            <a:r>
              <a:rPr lang="fr-FR" dirty="0"/>
              <a:t>milliards </a:t>
            </a:r>
            <a:r>
              <a:rPr lang="fr-FR" dirty="0" smtClean="0"/>
              <a:t>d’euros. La </a:t>
            </a:r>
            <a:r>
              <a:rPr lang="fr-FR" dirty="0"/>
              <a:t>part de marché de la France </a:t>
            </a:r>
            <a:r>
              <a:rPr lang="fr-FR" dirty="0" smtClean="0"/>
              <a:t>baisse à 40 % en 2024, mais reste loin devant.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842759"/>
              </p:ext>
            </p:extLst>
          </p:nvPr>
        </p:nvGraphicFramePr>
        <p:xfrm>
          <a:off x="166797" y="1763597"/>
          <a:ext cx="5926185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758742"/>
              </p:ext>
            </p:extLst>
          </p:nvPr>
        </p:nvGraphicFramePr>
        <p:xfrm>
          <a:off x="6092982" y="1763597"/>
          <a:ext cx="5932220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7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2208 – </a:t>
            </a:r>
            <a:r>
              <a:rPr lang="fr-FR" dirty="0" smtClean="0"/>
              <a:t>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5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2208 – Spiritueux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 la France </a:t>
            </a:r>
            <a:r>
              <a:rPr lang="fr-FR" dirty="0" smtClean="0"/>
              <a:t>continue de </a:t>
            </a:r>
            <a:r>
              <a:rPr lang="fr-FR" dirty="0"/>
              <a:t>baisser, les consommateurs chinois délaissent le cognac pour le whisky britannique.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556420"/>
              </p:ext>
            </p:extLst>
          </p:nvPr>
        </p:nvGraphicFramePr>
        <p:xfrm>
          <a:off x="166796" y="1763597"/>
          <a:ext cx="3952531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899808"/>
              </p:ext>
            </p:extLst>
          </p:nvPr>
        </p:nvGraphicFramePr>
        <p:xfrm>
          <a:off x="4119326" y="1763596"/>
          <a:ext cx="3938257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498730"/>
              </p:ext>
            </p:extLst>
          </p:nvPr>
        </p:nvGraphicFramePr>
        <p:xfrm>
          <a:off x="8057583" y="1763595"/>
          <a:ext cx="3961242" cy="389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37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2204 – Vins </a:t>
            </a:r>
          </a:p>
        </p:txBody>
      </p:sp>
    </p:spTree>
    <p:extLst>
      <p:ext uri="{BB962C8B-B14F-4D97-AF65-F5344CB8AC3E}">
        <p14:creationId xmlns:p14="http://schemas.microsoft.com/office/powerpoint/2010/main" val="89607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retour de l’Australie comme 1</a:t>
            </a:r>
            <a:r>
              <a:rPr lang="fr-FR" baseline="30000" dirty="0" smtClean="0"/>
              <a:t>er</a:t>
            </a:r>
            <a:r>
              <a:rPr lang="fr-FR" dirty="0" smtClean="0"/>
              <a:t> fournisseur avec la levée des droits de douane </a:t>
            </a:r>
            <a:r>
              <a:rPr lang="fr-FR" dirty="0"/>
              <a:t>chinoises en 2024 fait </a:t>
            </a:r>
            <a:r>
              <a:rPr lang="fr-FR" dirty="0" smtClean="0"/>
              <a:t>chuter la part de marché des vins français à 31 %.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494193"/>
              </p:ext>
            </p:extLst>
          </p:nvPr>
        </p:nvGraphicFramePr>
        <p:xfrm>
          <a:off x="166797" y="1763597"/>
          <a:ext cx="5926185" cy="38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154522"/>
              </p:ext>
            </p:extLst>
          </p:nvPr>
        </p:nvGraphicFramePr>
        <p:xfrm>
          <a:off x="6092982" y="1763597"/>
          <a:ext cx="5925843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344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Vins et spiritueux 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</a:t>
            </a:r>
            <a:r>
              <a:rPr lang="fr-FR" i="1" dirty="0" smtClean="0"/>
              <a:t>tranquilles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cs typeface="Calibri" panose="020F0502020204030204" pitchFamily="34" charset="0"/>
              </a:rPr>
              <a:t>représentent la majorité des importations. Les </a:t>
            </a:r>
            <a:r>
              <a:rPr lang="fr-FR" i="1" dirty="0" smtClean="0">
                <a:cs typeface="Calibri" panose="020F0502020204030204" pitchFamily="34" charset="0"/>
              </a:rPr>
              <a:t>Vins pétillants </a:t>
            </a:r>
            <a:r>
              <a:rPr lang="fr-FR" dirty="0" smtClean="0">
                <a:cs typeface="Calibri" panose="020F0502020204030204" pitchFamily="34" charset="0"/>
              </a:rPr>
              <a:t>sont peu appréciés par les Chinois.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713009"/>
              </p:ext>
            </p:extLst>
          </p:nvPr>
        </p:nvGraphicFramePr>
        <p:xfrm>
          <a:off x="166797" y="1763596"/>
          <a:ext cx="5917131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231536"/>
              </p:ext>
            </p:extLst>
          </p:nvPr>
        </p:nvGraphicFramePr>
        <p:xfrm>
          <a:off x="6083928" y="1763596"/>
          <a:ext cx="5934897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62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813014" y="3024052"/>
            <a:ext cx="6565971" cy="809896"/>
          </a:xfrm>
        </p:spPr>
        <p:txBody>
          <a:bodyPr>
            <a:normAutofit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67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434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76</cp:revision>
  <dcterms:created xsi:type="dcterms:W3CDTF">2025-04-03T15:40:27Z</dcterms:created>
  <dcterms:modified xsi:type="dcterms:W3CDTF">2025-05-23T14:12:56Z</dcterms:modified>
</cp:coreProperties>
</file>