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29" autoAdjust="0"/>
  </p:normalViewPr>
  <p:slideViewPr>
    <p:cSldViewPr snapToGrid="0" showGuides="1">
      <p:cViewPr varScale="1">
        <p:scale>
          <a:sx n="110" d="100"/>
          <a:sy n="110" d="100"/>
        </p:scale>
        <p:origin x="5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gaux.peypoudat\AppData\Roaming\Microsoft\Excel\Italie%20-%202024%20(version%202).xlsb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gaux.peypoudat\AppData\Roaming\Microsoft\Excel\Italie%20-%202024%20(version%202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gaux.peypoudat\AppData\Roaming\Microsoft\Excel\Italie%20-%202024%20(version%202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gaux.peypoudat\AppData\Roaming\Microsoft\Excel\Italie%20-%202024%20(version%202)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pays'!$D$7:$M$7</c:f>
              <c:numCache>
                <c:formatCode>0</c:formatCode>
                <c:ptCount val="10"/>
                <c:pt idx="0">
                  <c:v>1078326495</c:v>
                </c:pt>
                <c:pt idx="1">
                  <c:v>976569042</c:v>
                </c:pt>
                <c:pt idx="2">
                  <c:v>1106043201</c:v>
                </c:pt>
                <c:pt idx="3">
                  <c:v>1122282672</c:v>
                </c:pt>
                <c:pt idx="4">
                  <c:v>1287022948</c:v>
                </c:pt>
                <c:pt idx="5">
                  <c:v>1186357234</c:v>
                </c:pt>
                <c:pt idx="6">
                  <c:v>1137499409</c:v>
                </c:pt>
                <c:pt idx="7">
                  <c:v>1355883545</c:v>
                </c:pt>
                <c:pt idx="8">
                  <c:v>1492532604</c:v>
                </c:pt>
                <c:pt idx="9">
                  <c:v>1587220625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48-407D-98DB-C0763AAF1746}"/>
            </c:ext>
          </c:extLst>
        </c:ser>
        <c:ser>
          <c:idx val="2"/>
          <c:order val="2"/>
          <c:tx>
            <c:strRef>
              <c:f>'Import. TBB fruits pays'!$C$8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pays'!$D$8:$M$8</c:f>
              <c:numCache>
                <c:formatCode>0</c:formatCode>
                <c:ptCount val="10"/>
                <c:pt idx="0">
                  <c:v>391615130</c:v>
                </c:pt>
                <c:pt idx="1">
                  <c:v>415103812</c:v>
                </c:pt>
                <c:pt idx="2">
                  <c:v>442538823</c:v>
                </c:pt>
                <c:pt idx="3">
                  <c:v>428447005</c:v>
                </c:pt>
                <c:pt idx="4">
                  <c:v>455039850</c:v>
                </c:pt>
                <c:pt idx="5">
                  <c:v>439146403</c:v>
                </c:pt>
                <c:pt idx="6">
                  <c:v>546898108</c:v>
                </c:pt>
                <c:pt idx="7">
                  <c:v>734071175</c:v>
                </c:pt>
                <c:pt idx="8">
                  <c:v>865662951</c:v>
                </c:pt>
                <c:pt idx="9">
                  <c:v>895009624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48-407D-98DB-C0763AAF1746}"/>
            </c:ext>
          </c:extLst>
        </c:ser>
        <c:ser>
          <c:idx val="3"/>
          <c:order val="3"/>
          <c:tx>
            <c:strRef>
              <c:f>'Import. TBB fruits pays'!$C$9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pays'!$D$9:$M$9</c:f>
              <c:numCache>
                <c:formatCode>0</c:formatCode>
                <c:ptCount val="10"/>
                <c:pt idx="0">
                  <c:v>538966920</c:v>
                </c:pt>
                <c:pt idx="1">
                  <c:v>540878134</c:v>
                </c:pt>
                <c:pt idx="2">
                  <c:v>555111787</c:v>
                </c:pt>
                <c:pt idx="3">
                  <c:v>485437297</c:v>
                </c:pt>
                <c:pt idx="4">
                  <c:v>527721252</c:v>
                </c:pt>
                <c:pt idx="5">
                  <c:v>499206823</c:v>
                </c:pt>
                <c:pt idx="6">
                  <c:v>487897349</c:v>
                </c:pt>
                <c:pt idx="7">
                  <c:v>595384248</c:v>
                </c:pt>
                <c:pt idx="8">
                  <c:v>713788194</c:v>
                </c:pt>
                <c:pt idx="9">
                  <c:v>738299104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48-407D-98DB-C0763AAF1746}"/>
            </c:ext>
          </c:extLst>
        </c:ser>
        <c:ser>
          <c:idx val="4"/>
          <c:order val="4"/>
          <c:tx>
            <c:strRef>
              <c:f>'Import. TBB fruits pays'!$C$10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pays'!$D$10:$M$10</c:f>
              <c:numCache>
                <c:formatCode>0</c:formatCode>
                <c:ptCount val="10"/>
                <c:pt idx="0">
                  <c:v>479001990</c:v>
                </c:pt>
                <c:pt idx="1">
                  <c:v>428108637</c:v>
                </c:pt>
                <c:pt idx="2">
                  <c:v>340916799</c:v>
                </c:pt>
                <c:pt idx="3">
                  <c:v>336464728</c:v>
                </c:pt>
                <c:pt idx="4">
                  <c:v>418337402</c:v>
                </c:pt>
                <c:pt idx="5">
                  <c:v>448235423</c:v>
                </c:pt>
                <c:pt idx="6">
                  <c:v>477725305</c:v>
                </c:pt>
                <c:pt idx="7">
                  <c:v>443841330</c:v>
                </c:pt>
                <c:pt idx="8">
                  <c:v>468494274</c:v>
                </c:pt>
                <c:pt idx="9">
                  <c:v>601367252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48-407D-98DB-C0763AAF1746}"/>
            </c:ext>
          </c:extLst>
        </c:ser>
        <c:ser>
          <c:idx val="5"/>
          <c:order val="5"/>
          <c:tx>
            <c:strRef>
              <c:f>'Import. TBB fruits pays'!$C$11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pays'!$D$11:$M$11</c:f>
              <c:numCache>
                <c:formatCode>0</c:formatCode>
                <c:ptCount val="10"/>
                <c:pt idx="0">
                  <c:v>336382156</c:v>
                </c:pt>
                <c:pt idx="1">
                  <c:v>335723089</c:v>
                </c:pt>
                <c:pt idx="2">
                  <c:v>322105623</c:v>
                </c:pt>
                <c:pt idx="3">
                  <c:v>337701079</c:v>
                </c:pt>
                <c:pt idx="4">
                  <c:v>405249070</c:v>
                </c:pt>
                <c:pt idx="5">
                  <c:v>380448451</c:v>
                </c:pt>
                <c:pt idx="6">
                  <c:v>385841433</c:v>
                </c:pt>
                <c:pt idx="7">
                  <c:v>444492986</c:v>
                </c:pt>
                <c:pt idx="8">
                  <c:v>520122583</c:v>
                </c:pt>
                <c:pt idx="9">
                  <c:v>565816837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48-407D-98DB-C0763AAF1746}"/>
            </c:ext>
          </c:extLst>
        </c:ser>
        <c:ser>
          <c:idx val="6"/>
          <c:order val="6"/>
          <c:tx>
            <c:strRef>
              <c:f>'Import. TBB fruits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pays'!$D$12:$M$12</c:f>
              <c:numCache>
                <c:formatCode>0</c:formatCode>
                <c:ptCount val="10"/>
                <c:pt idx="0">
                  <c:v>348018207</c:v>
                </c:pt>
                <c:pt idx="1">
                  <c:v>359980476</c:v>
                </c:pt>
                <c:pt idx="2">
                  <c:v>361080676</c:v>
                </c:pt>
                <c:pt idx="3">
                  <c:v>335367962</c:v>
                </c:pt>
                <c:pt idx="4">
                  <c:v>390630105</c:v>
                </c:pt>
                <c:pt idx="5">
                  <c:v>374799999</c:v>
                </c:pt>
                <c:pt idx="6">
                  <c:v>355371907</c:v>
                </c:pt>
                <c:pt idx="7">
                  <c:v>401212951</c:v>
                </c:pt>
                <c:pt idx="8">
                  <c:v>401817405</c:v>
                </c:pt>
                <c:pt idx="9">
                  <c:v>509318779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48-407D-98DB-C0763AAF1746}"/>
            </c:ext>
          </c:extLst>
        </c:ser>
        <c:ser>
          <c:idx val="7"/>
          <c:order val="7"/>
          <c:tx>
            <c:strRef>
              <c:f>'Import. TBB fruits pays'!$C$13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pays'!$D$13:$M$13</c:f>
              <c:numCache>
                <c:formatCode>0</c:formatCode>
                <c:ptCount val="10"/>
                <c:pt idx="0">
                  <c:v>165689986</c:v>
                </c:pt>
                <c:pt idx="1">
                  <c:v>173664410</c:v>
                </c:pt>
                <c:pt idx="2">
                  <c:v>188011306</c:v>
                </c:pt>
                <c:pt idx="3">
                  <c:v>178994244</c:v>
                </c:pt>
                <c:pt idx="4">
                  <c:v>202985847</c:v>
                </c:pt>
                <c:pt idx="5">
                  <c:v>236968460</c:v>
                </c:pt>
                <c:pt idx="6">
                  <c:v>201602720</c:v>
                </c:pt>
                <c:pt idx="7">
                  <c:v>179307877</c:v>
                </c:pt>
                <c:pt idx="8">
                  <c:v>236335687</c:v>
                </c:pt>
                <c:pt idx="9">
                  <c:v>274228922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48-407D-98DB-C0763AAF1746}"/>
            </c:ext>
          </c:extLst>
        </c:ser>
        <c:ser>
          <c:idx val="8"/>
          <c:order val="8"/>
          <c:tx>
            <c:strRef>
              <c:f>'Import. TBB fruits pays'!$C$14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pays'!$D$14:$M$14</c:f>
              <c:numCache>
                <c:formatCode>0</c:formatCode>
                <c:ptCount val="10"/>
                <c:pt idx="0">
                  <c:v>161446458</c:v>
                </c:pt>
                <c:pt idx="1">
                  <c:v>165884771</c:v>
                </c:pt>
                <c:pt idx="2">
                  <c:v>183363773</c:v>
                </c:pt>
                <c:pt idx="3">
                  <c:v>178218354</c:v>
                </c:pt>
                <c:pt idx="4">
                  <c:v>214489259</c:v>
                </c:pt>
                <c:pt idx="5">
                  <c:v>186702410</c:v>
                </c:pt>
                <c:pt idx="6">
                  <c:v>205151403</c:v>
                </c:pt>
                <c:pt idx="7">
                  <c:v>272944692</c:v>
                </c:pt>
                <c:pt idx="8">
                  <c:v>280732105</c:v>
                </c:pt>
                <c:pt idx="9">
                  <c:v>272081731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48-407D-98DB-C0763AAF1746}"/>
            </c:ext>
          </c:extLst>
        </c:ser>
        <c:ser>
          <c:idx val="9"/>
          <c:order val="9"/>
          <c:tx>
            <c:strRef>
              <c:f>'Import. TBB fruits pays'!$C$15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pays'!$D$15:$M$15</c:f>
              <c:numCache>
                <c:formatCode>0</c:formatCode>
                <c:ptCount val="10"/>
                <c:pt idx="0">
                  <c:v>205272366</c:v>
                </c:pt>
                <c:pt idx="1">
                  <c:v>201534461</c:v>
                </c:pt>
                <c:pt idx="2">
                  <c:v>149716921</c:v>
                </c:pt>
                <c:pt idx="3">
                  <c:v>145723767</c:v>
                </c:pt>
                <c:pt idx="4">
                  <c:v>173443054</c:v>
                </c:pt>
                <c:pt idx="5">
                  <c:v>177456426</c:v>
                </c:pt>
                <c:pt idx="6">
                  <c:v>198259661</c:v>
                </c:pt>
                <c:pt idx="7">
                  <c:v>250848058</c:v>
                </c:pt>
                <c:pt idx="8">
                  <c:v>227583392</c:v>
                </c:pt>
                <c:pt idx="9">
                  <c:v>268804543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48-407D-98DB-C0763AAF1746}"/>
            </c:ext>
          </c:extLst>
        </c:ser>
        <c:ser>
          <c:idx val="10"/>
          <c:order val="10"/>
          <c:tx>
            <c:strRef>
              <c:f>'Import. TBB fruits pays'!$C$16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pays'!$D$16:$M$16</c:f>
              <c:numCache>
                <c:formatCode>0</c:formatCode>
                <c:ptCount val="10"/>
                <c:pt idx="0">
                  <c:v>225737589</c:v>
                </c:pt>
                <c:pt idx="1">
                  <c:v>236730414</c:v>
                </c:pt>
                <c:pt idx="2">
                  <c:v>178781312</c:v>
                </c:pt>
                <c:pt idx="3">
                  <c:v>188096367</c:v>
                </c:pt>
                <c:pt idx="4">
                  <c:v>201105320</c:v>
                </c:pt>
                <c:pt idx="5">
                  <c:v>186355616</c:v>
                </c:pt>
                <c:pt idx="6">
                  <c:v>201141907</c:v>
                </c:pt>
                <c:pt idx="7">
                  <c:v>209197303</c:v>
                </c:pt>
                <c:pt idx="8">
                  <c:v>238337141</c:v>
                </c:pt>
                <c:pt idx="9">
                  <c:v>250749631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48-407D-98DB-C0763AAF1746}"/>
            </c:ext>
          </c:extLst>
        </c:ser>
        <c:ser>
          <c:idx val="11"/>
          <c:order val="11"/>
          <c:tx>
            <c:strRef>
              <c:f>'Import. TBB fruits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pays'!$D$17:$M$17</c:f>
              <c:numCache>
                <c:formatCode>0</c:formatCode>
                <c:ptCount val="10"/>
                <c:pt idx="0">
                  <c:v>1539590661</c:v>
                </c:pt>
                <c:pt idx="1">
                  <c:v>1582393912</c:v>
                </c:pt>
                <c:pt idx="2">
                  <c:v>1725149026</c:v>
                </c:pt>
                <c:pt idx="3">
                  <c:v>1730357258</c:v>
                </c:pt>
                <c:pt idx="4">
                  <c:v>1776775268</c:v>
                </c:pt>
                <c:pt idx="5">
                  <c:v>1817216202</c:v>
                </c:pt>
                <c:pt idx="6">
                  <c:v>1844054377</c:v>
                </c:pt>
                <c:pt idx="7">
                  <c:v>2073409686</c:v>
                </c:pt>
                <c:pt idx="8">
                  <c:v>2326137250</c:v>
                </c:pt>
                <c:pt idx="9">
                  <c:v>2490849204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48-407D-98DB-C0763AAF1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0055488"/>
        <c:axId val="600055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5470047958</c:v>
                      </c:pt>
                      <c:pt idx="1">
                        <c:v>5416571158</c:v>
                      </c:pt>
                      <c:pt idx="2">
                        <c:v>5552819247</c:v>
                      </c:pt>
                      <c:pt idx="3">
                        <c:v>5467090733</c:v>
                      </c:pt>
                      <c:pt idx="4">
                        <c:v>6052799375</c:v>
                      </c:pt>
                      <c:pt idx="5">
                        <c:v>5932893447</c:v>
                      </c:pt>
                      <c:pt idx="6">
                        <c:v>6041443579</c:v>
                      </c:pt>
                      <c:pt idx="7">
                        <c:v>6960593851</c:v>
                      </c:pt>
                      <c:pt idx="8">
                        <c:v>7771543586</c:v>
                      </c:pt>
                      <c:pt idx="9">
                        <c:v>8453746252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48-407D-98DB-C0763AAF1746}"/>
                  </c:ext>
                </c:extLst>
              </c15:ser>
            </c15:filteredBarSeries>
          </c:ext>
        </c:extLst>
      </c:barChart>
      <c:catAx>
        <c:axId val="60005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5880"/>
        <c:crosses val="autoZero"/>
        <c:auto val="1"/>
        <c:lblAlgn val="ctr"/>
        <c:lblOffset val="100"/>
        <c:noMultiLvlLbl val="0"/>
      </c:catAx>
      <c:valAx>
        <c:axId val="600055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548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7517420949687"/>
          <c:y val="0.76710941083570305"/>
          <c:w val="0.78671473886729748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0802 - coques'!$C$36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coques'!$D$36:$M$36</c:f>
              <c:numCache>
                <c:formatCode>0%</c:formatCode>
                <c:ptCount val="10"/>
                <c:pt idx="0">
                  <c:v>0.22011121940033251</c:v>
                </c:pt>
                <c:pt idx="1">
                  <c:v>0.26467754213198946</c:v>
                </c:pt>
                <c:pt idx="2">
                  <c:v>0.28006835607668384</c:v>
                </c:pt>
                <c:pt idx="3">
                  <c:v>0.26758115661870435</c:v>
                </c:pt>
                <c:pt idx="4">
                  <c:v>0.27336389101094982</c:v>
                </c:pt>
                <c:pt idx="5">
                  <c:v>0.29473397161398079</c:v>
                </c:pt>
                <c:pt idx="6">
                  <c:v>0.28951443187845399</c:v>
                </c:pt>
                <c:pt idx="7">
                  <c:v>0.28379877532123798</c:v>
                </c:pt>
                <c:pt idx="8">
                  <c:v>0.29123232253529024</c:v>
                </c:pt>
                <c:pt idx="9">
                  <c:v>0.34869454008853912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A-4DD5-A442-A62858658963}"/>
            </c:ext>
          </c:extLst>
        </c:ser>
        <c:ser>
          <c:idx val="2"/>
          <c:order val="2"/>
          <c:tx>
            <c:strRef>
              <c:f>'Import. 0802 - coques'!$C$37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coques'!$D$37:$M$37</c:f>
              <c:numCache>
                <c:formatCode>0%</c:formatCode>
                <c:ptCount val="10"/>
                <c:pt idx="0">
                  <c:v>0.2003267786504615</c:v>
                </c:pt>
                <c:pt idx="1">
                  <c:v>0.16034726973145375</c:v>
                </c:pt>
                <c:pt idx="2">
                  <c:v>0.17498853170542361</c:v>
                </c:pt>
                <c:pt idx="3">
                  <c:v>0.19659470732195061</c:v>
                </c:pt>
                <c:pt idx="4">
                  <c:v>0.21324658895816392</c:v>
                </c:pt>
                <c:pt idx="5">
                  <c:v>0.20325275998858083</c:v>
                </c:pt>
                <c:pt idx="6">
                  <c:v>0.2142068882919568</c:v>
                </c:pt>
                <c:pt idx="7">
                  <c:v>0.24011390735418722</c:v>
                </c:pt>
                <c:pt idx="8">
                  <c:v>0.18381544273989381</c:v>
                </c:pt>
                <c:pt idx="9">
                  <c:v>0.16637481554353173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DA-4DD5-A442-A62858658963}"/>
            </c:ext>
          </c:extLst>
        </c:ser>
        <c:ser>
          <c:idx val="3"/>
          <c:order val="3"/>
          <c:tx>
            <c:strRef>
              <c:f>'Import. 0802 - coques'!$C$38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coques'!$D$38:$M$38</c:f>
              <c:numCache>
                <c:formatCode>0%</c:formatCode>
                <c:ptCount val="10"/>
                <c:pt idx="0">
                  <c:v>0.14411511781230293</c:v>
                </c:pt>
                <c:pt idx="1">
                  <c:v>0.12385696803846562</c:v>
                </c:pt>
                <c:pt idx="2">
                  <c:v>0.11056444173350204</c:v>
                </c:pt>
                <c:pt idx="3">
                  <c:v>0.13046003828097474</c:v>
                </c:pt>
                <c:pt idx="4">
                  <c:v>0.12897475705824851</c:v>
                </c:pt>
                <c:pt idx="5">
                  <c:v>0.1002927228336593</c:v>
                </c:pt>
                <c:pt idx="6">
                  <c:v>8.9405786438996007E-2</c:v>
                </c:pt>
                <c:pt idx="7">
                  <c:v>0.11183710549533102</c:v>
                </c:pt>
                <c:pt idx="8">
                  <c:v>0.13303114339070918</c:v>
                </c:pt>
                <c:pt idx="9">
                  <c:v>0.14564879488440727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DA-4DD5-A442-A62858658963}"/>
            </c:ext>
          </c:extLst>
        </c:ser>
        <c:ser>
          <c:idx val="4"/>
          <c:order val="4"/>
          <c:tx>
            <c:strRef>
              <c:f>'Import. 0802 - coques'!$C$39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coques'!$D$39:$M$39</c:f>
              <c:numCache>
                <c:formatCode>0%</c:formatCode>
                <c:ptCount val="10"/>
                <c:pt idx="0">
                  <c:v>6.7396663417990027E-2</c:v>
                </c:pt>
                <c:pt idx="1">
                  <c:v>6.4751736830441026E-2</c:v>
                </c:pt>
                <c:pt idx="2">
                  <c:v>8.8696546405004711E-2</c:v>
                </c:pt>
                <c:pt idx="3">
                  <c:v>8.6970184643806001E-2</c:v>
                </c:pt>
                <c:pt idx="4">
                  <c:v>0.10310341145255757</c:v>
                </c:pt>
                <c:pt idx="5">
                  <c:v>0.10990954140089393</c:v>
                </c:pt>
                <c:pt idx="6">
                  <c:v>9.6720105394631037E-2</c:v>
                </c:pt>
                <c:pt idx="7">
                  <c:v>9.0553726010884086E-2</c:v>
                </c:pt>
                <c:pt idx="8">
                  <c:v>0.1213043909550036</c:v>
                </c:pt>
                <c:pt idx="9">
                  <c:v>9.9738317757009351E-2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DA-4DD5-A442-A62858658963}"/>
            </c:ext>
          </c:extLst>
        </c:ser>
        <c:ser>
          <c:idx val="5"/>
          <c:order val="5"/>
          <c:tx>
            <c:strRef>
              <c:f>'Import. 0802 - coques'!$C$40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coques'!$D$40:$M$40</c:f>
              <c:numCache>
                <c:formatCode>0%</c:formatCode>
                <c:ptCount val="10"/>
                <c:pt idx="0">
                  <c:v>5.9313191538152843E-2</c:v>
                </c:pt>
                <c:pt idx="1">
                  <c:v>6.474210115531745E-2</c:v>
                </c:pt>
                <c:pt idx="2">
                  <c:v>5.7134791529089138E-2</c:v>
                </c:pt>
                <c:pt idx="3">
                  <c:v>4.3904088065287152E-2</c:v>
                </c:pt>
                <c:pt idx="4">
                  <c:v>4.3273614431109685E-2</c:v>
                </c:pt>
                <c:pt idx="5">
                  <c:v>3.7393531123638114E-2</c:v>
                </c:pt>
                <c:pt idx="6">
                  <c:v>4.3235752048864783E-2</c:v>
                </c:pt>
                <c:pt idx="7">
                  <c:v>3.7884677539111976E-2</c:v>
                </c:pt>
                <c:pt idx="8">
                  <c:v>5.2384382156704608E-2</c:v>
                </c:pt>
                <c:pt idx="9">
                  <c:v>3.9988194786030495E-2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DA-4DD5-A442-A62858658963}"/>
            </c:ext>
          </c:extLst>
        </c:ser>
        <c:ser>
          <c:idx val="6"/>
          <c:order val="6"/>
          <c:tx>
            <c:strRef>
              <c:f>'Import. 0802 - coques'!$C$41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coques'!$D$41:$M$41</c:f>
              <c:numCache>
                <c:formatCode>0%</c:formatCode>
                <c:ptCount val="10"/>
                <c:pt idx="0">
                  <c:v>3.8405090867396664E-2</c:v>
                </c:pt>
                <c:pt idx="1">
                  <c:v>3.3329800252454689E-2</c:v>
                </c:pt>
                <c:pt idx="2">
                  <c:v>3.4581319030311586E-2</c:v>
                </c:pt>
                <c:pt idx="3">
                  <c:v>3.4662375134507158E-2</c:v>
                </c:pt>
                <c:pt idx="4">
                  <c:v>3.3633981451818264E-2</c:v>
                </c:pt>
                <c:pt idx="5">
                  <c:v>3.5753090207206864E-2</c:v>
                </c:pt>
                <c:pt idx="6">
                  <c:v>3.949304498092289E-2</c:v>
                </c:pt>
                <c:pt idx="7">
                  <c:v>3.3268110308440853E-2</c:v>
                </c:pt>
                <c:pt idx="8">
                  <c:v>3.574955900682731E-2</c:v>
                </c:pt>
                <c:pt idx="9">
                  <c:v>3.5750122970978848E-2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DA-4DD5-A442-A62858658963}"/>
            </c:ext>
          </c:extLst>
        </c:ser>
        <c:ser>
          <c:idx val="7"/>
          <c:order val="7"/>
          <c:tx>
            <c:strRef>
              <c:f>'Import. 0802 - coques'!$C$42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coques'!$D$42:$M$42</c:f>
              <c:numCache>
                <c:formatCode>0%</c:formatCode>
                <c:ptCount val="10"/>
                <c:pt idx="0">
                  <c:v>5.5781688929656594E-3</c:v>
                </c:pt>
                <c:pt idx="1">
                  <c:v>5.6609591351018005E-3</c:v>
                </c:pt>
                <c:pt idx="2">
                  <c:v>4.6830969940465685E-3</c:v>
                </c:pt>
                <c:pt idx="3">
                  <c:v>4.923199984763791E-3</c:v>
                </c:pt>
                <c:pt idx="4">
                  <c:v>5.7336717678273651E-3</c:v>
                </c:pt>
                <c:pt idx="5">
                  <c:v>7.8272466584005489E-3</c:v>
                </c:pt>
                <c:pt idx="6">
                  <c:v>9.8679145208479483E-3</c:v>
                </c:pt>
                <c:pt idx="7">
                  <c:v>1.6583827601568846E-2</c:v>
                </c:pt>
                <c:pt idx="8">
                  <c:v>2.2271772555345182E-2</c:v>
                </c:pt>
                <c:pt idx="9">
                  <c:v>2.43659616330546E-2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DA-4DD5-A442-A62858658963}"/>
            </c:ext>
          </c:extLst>
        </c:ser>
        <c:ser>
          <c:idx val="8"/>
          <c:order val="8"/>
          <c:tx>
            <c:strRef>
              <c:f>'Import. 0802 - coques'!$C$43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coques'!$D$43:$M$43</c:f>
              <c:numCache>
                <c:formatCode>0%</c:formatCode>
                <c:ptCount val="10"/>
                <c:pt idx="0">
                  <c:v>6.0259129736857195E-2</c:v>
                </c:pt>
                <c:pt idx="1">
                  <c:v>9.4569333500351696E-2</c:v>
                </c:pt>
                <c:pt idx="2">
                  <c:v>7.3064378720894482E-2</c:v>
                </c:pt>
                <c:pt idx="3">
                  <c:v>7.1700646586613084E-2</c:v>
                </c:pt>
                <c:pt idx="4">
                  <c:v>5.0436596926160496E-2</c:v>
                </c:pt>
                <c:pt idx="5">
                  <c:v>4.6669478851094834E-2</c:v>
                </c:pt>
                <c:pt idx="6">
                  <c:v>2.9518195972419458E-2</c:v>
                </c:pt>
                <c:pt idx="7">
                  <c:v>1.1229133727583225E-2</c:v>
                </c:pt>
                <c:pt idx="8">
                  <c:v>2.4859507554029749E-2</c:v>
                </c:pt>
                <c:pt idx="9">
                  <c:v>1.8266601082144614E-2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DA-4DD5-A442-A62858658963}"/>
            </c:ext>
          </c:extLst>
        </c:ser>
        <c:ser>
          <c:idx val="9"/>
          <c:order val="9"/>
          <c:tx>
            <c:strRef>
              <c:f>'Import. 0802 - coques'!$C$44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coques'!$D$44:$M$44</c:f>
              <c:numCache>
                <c:formatCode>0%</c:formatCode>
                <c:ptCount val="10"/>
                <c:pt idx="0">
                  <c:v>1.2589577480937912E-2</c:v>
                </c:pt>
                <c:pt idx="1">
                  <c:v>6.3210028810668619E-3</c:v>
                </c:pt>
                <c:pt idx="2">
                  <c:v>1.0581077061898545E-2</c:v>
                </c:pt>
                <c:pt idx="3">
                  <c:v>1.0636778303638596E-2</c:v>
                </c:pt>
                <c:pt idx="4">
                  <c:v>1.472436481924148E-2</c:v>
                </c:pt>
                <c:pt idx="5">
                  <c:v>1.051160452165169E-2</c:v>
                </c:pt>
                <c:pt idx="6">
                  <c:v>1.2288911321368078E-2</c:v>
                </c:pt>
                <c:pt idx="7">
                  <c:v>1.0434228111706077E-2</c:v>
                </c:pt>
                <c:pt idx="8">
                  <c:v>1.2459944018666196E-2</c:v>
                </c:pt>
                <c:pt idx="9">
                  <c:v>1.7727496310870634E-2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1DA-4DD5-A442-A62858658963}"/>
            </c:ext>
          </c:extLst>
        </c:ser>
        <c:ser>
          <c:idx val="10"/>
          <c:order val="10"/>
          <c:tx>
            <c:strRef>
              <c:f>'Import. 0802 - coques'!$C$45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coques'!$D$45:$M$45</c:f>
              <c:numCache>
                <c:formatCode>0%</c:formatCode>
                <c:ptCount val="10"/>
                <c:pt idx="0">
                  <c:v>9.1727340480421953E-3</c:v>
                </c:pt>
                <c:pt idx="1">
                  <c:v>1.2193946868887369E-2</c:v>
                </c:pt>
                <c:pt idx="2">
                  <c:v>5.1216647426817153E-3</c:v>
                </c:pt>
                <c:pt idx="3">
                  <c:v>3.8709493110376811E-3</c:v>
                </c:pt>
                <c:pt idx="4">
                  <c:v>1.1335912664185909E-2</c:v>
                </c:pt>
                <c:pt idx="5">
                  <c:v>9.8895152390569806E-3</c:v>
                </c:pt>
                <c:pt idx="6">
                  <c:v>1.1643027015928962E-2</c:v>
                </c:pt>
                <c:pt idx="7">
                  <c:v>8.4076555525467549E-3</c:v>
                </c:pt>
                <c:pt idx="8">
                  <c:v>1.2804975351824137E-2</c:v>
                </c:pt>
                <c:pt idx="9">
                  <c:v>1.5161829808165272E-2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1DA-4DD5-A442-A62858658963}"/>
            </c:ext>
          </c:extLst>
        </c:ser>
        <c:ser>
          <c:idx val="11"/>
          <c:order val="11"/>
          <c:tx>
            <c:strRef>
              <c:f>'Import. 0802 - coques'!$C$46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coques'!$D$46:$M$46</c:f>
              <c:numCache>
                <c:formatCode>0%</c:formatCode>
                <c:ptCount val="10"/>
                <c:pt idx="0">
                  <c:v>0.18273232815456056</c:v>
                </c:pt>
                <c:pt idx="1">
                  <c:v>0.16954933947447029</c:v>
                </c:pt>
                <c:pt idx="2">
                  <c:v>0.16051579600046378</c:v>
                </c:pt>
                <c:pt idx="3">
                  <c:v>0.14869587574871682</c:v>
                </c:pt>
                <c:pt idx="4">
                  <c:v>0.12217320945973698</c:v>
                </c:pt>
                <c:pt idx="5">
                  <c:v>0.14376653756183611</c:v>
                </c:pt>
                <c:pt idx="6">
                  <c:v>0.16410594213561003</c:v>
                </c:pt>
                <c:pt idx="7">
                  <c:v>0.15588885297740196</c:v>
                </c:pt>
                <c:pt idx="8">
                  <c:v>0.110086559735706</c:v>
                </c:pt>
                <c:pt idx="9">
                  <c:v>8.828332513526807E-2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1DA-4DD5-A442-A62858658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022792"/>
        <c:axId val="6040208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0802 - coques'!$C$35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0802 - coques'!$D$34:$M$34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0802 - coques'!$D$35:$M$35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0.81726767184543947</c:v>
                      </c:pt>
                      <c:pt idx="1">
                        <c:v>0.83045066052552963</c:v>
                      </c:pt>
                      <c:pt idx="2">
                        <c:v>0.83948420399953627</c:v>
                      </c:pt>
                      <c:pt idx="3">
                        <c:v>0.85130412425128321</c:v>
                      </c:pt>
                      <c:pt idx="4">
                        <c:v>0.87782679054026291</c:v>
                      </c:pt>
                      <c:pt idx="5">
                        <c:v>0.85623346243816378</c:v>
                      </c:pt>
                      <c:pt idx="6">
                        <c:v>0.83589405786438997</c:v>
                      </c:pt>
                      <c:pt idx="7">
                        <c:v>0.84411114702259804</c:v>
                      </c:pt>
                      <c:pt idx="8">
                        <c:v>0.88991344026429398</c:v>
                      </c:pt>
                      <c:pt idx="9">
                        <c:v>0.91171667486473218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1DA-4DD5-A442-A62858658963}"/>
                  </c:ext>
                </c:extLst>
              </c15:ser>
            </c15:filteredBarSeries>
          </c:ext>
        </c:extLst>
      </c:barChart>
      <c:catAx>
        <c:axId val="604022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0832"/>
        <c:crosses val="autoZero"/>
        <c:auto val="1"/>
        <c:lblAlgn val="ctr"/>
        <c:lblOffset val="100"/>
        <c:noMultiLvlLbl val="0"/>
      </c:catAx>
      <c:valAx>
        <c:axId val="6040208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2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5170374665809"/>
          <c:y val="0.76602915413957073"/>
          <c:w val="0.79713361945443695"/>
          <c:h val="0.214451758267627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0803 - bananes'!$C$7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bananes'!$D$7:$M$7</c:f>
              <c:numCache>
                <c:formatCode>0</c:formatCode>
                <c:ptCount val="10"/>
                <c:pt idx="0">
                  <c:v>155795</c:v>
                </c:pt>
                <c:pt idx="1">
                  <c:v>147321</c:v>
                </c:pt>
                <c:pt idx="2">
                  <c:v>296567</c:v>
                </c:pt>
                <c:pt idx="3">
                  <c:v>317489</c:v>
                </c:pt>
                <c:pt idx="4">
                  <c:v>238452</c:v>
                </c:pt>
                <c:pt idx="5">
                  <c:v>281695</c:v>
                </c:pt>
                <c:pt idx="6">
                  <c:v>265956</c:v>
                </c:pt>
                <c:pt idx="7">
                  <c:v>219837</c:v>
                </c:pt>
                <c:pt idx="8">
                  <c:v>214618</c:v>
                </c:pt>
                <c:pt idx="9">
                  <c:v>271757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89-487E-B0A2-034C9A303BD1}"/>
            </c:ext>
          </c:extLst>
        </c:ser>
        <c:ser>
          <c:idx val="3"/>
          <c:order val="3"/>
          <c:tx>
            <c:strRef>
              <c:f>'Import. 0803 - bananes'!$C$8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bananes'!$D$8:$M$8</c:f>
              <c:numCache>
                <c:formatCode>0</c:formatCode>
                <c:ptCount val="10"/>
                <c:pt idx="0">
                  <c:v>214420</c:v>
                </c:pt>
                <c:pt idx="1">
                  <c:v>207013</c:v>
                </c:pt>
                <c:pt idx="2">
                  <c:v>215588</c:v>
                </c:pt>
                <c:pt idx="3">
                  <c:v>219674</c:v>
                </c:pt>
                <c:pt idx="4">
                  <c:v>216724</c:v>
                </c:pt>
                <c:pt idx="5">
                  <c:v>229305</c:v>
                </c:pt>
                <c:pt idx="6">
                  <c:v>243464</c:v>
                </c:pt>
                <c:pt idx="7">
                  <c:v>258261</c:v>
                </c:pt>
                <c:pt idx="8">
                  <c:v>266027</c:v>
                </c:pt>
                <c:pt idx="9">
                  <c:v>233542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89-487E-B0A2-034C9A303BD1}"/>
            </c:ext>
          </c:extLst>
        </c:ser>
        <c:ser>
          <c:idx val="4"/>
          <c:order val="4"/>
          <c:tx>
            <c:strRef>
              <c:f>'Import. 0803 - bananes'!$C$9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bananes'!$D$9:$M$9</c:f>
              <c:numCache>
                <c:formatCode>0</c:formatCode>
                <c:ptCount val="10"/>
                <c:pt idx="0">
                  <c:v>206728</c:v>
                </c:pt>
                <c:pt idx="1">
                  <c:v>243081</c:v>
                </c:pt>
                <c:pt idx="2">
                  <c:v>140731</c:v>
                </c:pt>
                <c:pt idx="3">
                  <c:v>147588</c:v>
                </c:pt>
                <c:pt idx="4">
                  <c:v>179123</c:v>
                </c:pt>
                <c:pt idx="5">
                  <c:v>182899</c:v>
                </c:pt>
                <c:pt idx="6">
                  <c:v>208976</c:v>
                </c:pt>
                <c:pt idx="7">
                  <c:v>175134</c:v>
                </c:pt>
                <c:pt idx="8">
                  <c:v>210183</c:v>
                </c:pt>
                <c:pt idx="9">
                  <c:v>218707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89-487E-B0A2-034C9A303BD1}"/>
            </c:ext>
          </c:extLst>
        </c:ser>
        <c:ser>
          <c:idx val="5"/>
          <c:order val="5"/>
          <c:tx>
            <c:strRef>
              <c:f>'Import. 0803 - bananes'!$C$10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bananes'!$D$10:$M$10</c:f>
              <c:numCache>
                <c:formatCode>0</c:formatCode>
                <c:ptCount val="10"/>
                <c:pt idx="0">
                  <c:v>11815</c:v>
                </c:pt>
                <c:pt idx="1">
                  <c:v>12154</c:v>
                </c:pt>
                <c:pt idx="2">
                  <c:v>13768</c:v>
                </c:pt>
                <c:pt idx="3">
                  <c:v>9351</c:v>
                </c:pt>
                <c:pt idx="4">
                  <c:v>11355</c:v>
                </c:pt>
                <c:pt idx="5">
                  <c:v>25233</c:v>
                </c:pt>
                <c:pt idx="6">
                  <c:v>27738</c:v>
                </c:pt>
                <c:pt idx="7">
                  <c:v>47897</c:v>
                </c:pt>
                <c:pt idx="8">
                  <c:v>44519</c:v>
                </c:pt>
                <c:pt idx="9">
                  <c:v>65063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89-487E-B0A2-034C9A303BD1}"/>
            </c:ext>
          </c:extLst>
        </c:ser>
        <c:ser>
          <c:idx val="6"/>
          <c:order val="6"/>
          <c:tx>
            <c:strRef>
              <c:f>'Import. 0803 - bananes'!$C$11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bananes'!$D$11:$M$11</c:f>
              <c:numCache>
                <c:formatCode>0</c:formatCode>
                <c:ptCount val="10"/>
                <c:pt idx="0">
                  <c:v>4</c:v>
                </c:pt>
                <c:pt idx="1">
                  <c:v>304</c:v>
                </c:pt>
                <c:pt idx="2">
                  <c:v>2589</c:v>
                </c:pt>
                <c:pt idx="3">
                  <c:v>3415</c:v>
                </c:pt>
                <c:pt idx="4">
                  <c:v>4086</c:v>
                </c:pt>
                <c:pt idx="5">
                  <c:v>6797</c:v>
                </c:pt>
                <c:pt idx="6">
                  <c:v>9053</c:v>
                </c:pt>
                <c:pt idx="7">
                  <c:v>10789</c:v>
                </c:pt>
                <c:pt idx="8">
                  <c:v>12925</c:v>
                </c:pt>
                <c:pt idx="9">
                  <c:v>17157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89-487E-B0A2-034C9A303BD1}"/>
            </c:ext>
          </c:extLst>
        </c:ser>
        <c:ser>
          <c:idx val="7"/>
          <c:order val="7"/>
          <c:tx>
            <c:strRef>
              <c:f>'Import. 0803 - bananes'!$C$12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bananes'!$D$12:$M$12</c:f>
              <c:numCache>
                <c:formatCode>0</c:formatCode>
                <c:ptCount val="10"/>
                <c:pt idx="0">
                  <c:v>41622</c:v>
                </c:pt>
                <c:pt idx="1">
                  <c:v>41351</c:v>
                </c:pt>
                <c:pt idx="2">
                  <c:v>41091</c:v>
                </c:pt>
                <c:pt idx="3">
                  <c:v>30727</c:v>
                </c:pt>
                <c:pt idx="4">
                  <c:v>29123</c:v>
                </c:pt>
                <c:pt idx="5">
                  <c:v>25558</c:v>
                </c:pt>
                <c:pt idx="6">
                  <c:v>27366</c:v>
                </c:pt>
                <c:pt idx="7">
                  <c:v>36064</c:v>
                </c:pt>
                <c:pt idx="8">
                  <c:v>18549</c:v>
                </c:pt>
                <c:pt idx="9">
                  <c:v>16256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89-487E-B0A2-034C9A303BD1}"/>
            </c:ext>
          </c:extLst>
        </c:ser>
        <c:ser>
          <c:idx val="8"/>
          <c:order val="8"/>
          <c:tx>
            <c:strRef>
              <c:f>'Import. 0803 - bananes'!$C$13</c:f>
              <c:strCache>
                <c:ptCount val="1"/>
                <c:pt idx="0">
                  <c:v>Guatemala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bananes'!$D$13:$M$13</c:f>
              <c:numCache>
                <c:formatCode>0</c:formatCode>
                <c:ptCount val="10"/>
                <c:pt idx="0">
                  <c:v>24920</c:v>
                </c:pt>
                <c:pt idx="1">
                  <c:v>27914</c:v>
                </c:pt>
                <c:pt idx="2">
                  <c:v>26951</c:v>
                </c:pt>
                <c:pt idx="3">
                  <c:v>33259</c:v>
                </c:pt>
                <c:pt idx="4">
                  <c:v>49686</c:v>
                </c:pt>
                <c:pt idx="5">
                  <c:v>27977</c:v>
                </c:pt>
                <c:pt idx="6">
                  <c:v>11018</c:v>
                </c:pt>
                <c:pt idx="7">
                  <c:v>22847</c:v>
                </c:pt>
                <c:pt idx="8">
                  <c:v>21168</c:v>
                </c:pt>
                <c:pt idx="9">
                  <c:v>6959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89-487E-B0A2-034C9A303BD1}"/>
            </c:ext>
          </c:extLst>
        </c:ser>
        <c:ser>
          <c:idx val="9"/>
          <c:order val="9"/>
          <c:tx>
            <c:strRef>
              <c:f>'Import. 0803 - bananes'!$C$14</c:f>
              <c:strCache>
                <c:ptCount val="1"/>
                <c:pt idx="0">
                  <c:v>Cameroun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bananes'!$D$14:$M$14</c:f>
              <c:numCache>
                <c:formatCode>0</c:formatCode>
                <c:ptCount val="10"/>
                <c:pt idx="0">
                  <c:v>10206</c:v>
                </c:pt>
                <c:pt idx="1">
                  <c:v>21510</c:v>
                </c:pt>
                <c:pt idx="2">
                  <c:v>7090</c:v>
                </c:pt>
                <c:pt idx="3">
                  <c:v>3273</c:v>
                </c:pt>
                <c:pt idx="4">
                  <c:v>1303</c:v>
                </c:pt>
                <c:pt idx="5">
                  <c:v>488</c:v>
                </c:pt>
                <c:pt idx="6">
                  <c:v>326</c:v>
                </c:pt>
                <c:pt idx="7">
                  <c:v>965</c:v>
                </c:pt>
                <c:pt idx="8">
                  <c:v>3680</c:v>
                </c:pt>
                <c:pt idx="9">
                  <c:v>5694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89-487E-B0A2-034C9A303BD1}"/>
            </c:ext>
          </c:extLst>
        </c:ser>
        <c:ser>
          <c:idx val="10"/>
          <c:order val="10"/>
          <c:tx>
            <c:strRef>
              <c:f>'Import. 0803 - bananes'!$C$15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bananes'!$D$15:$M$15</c:f>
              <c:numCache>
                <c:formatCode>0</c:formatCode>
                <c:ptCount val="10"/>
                <c:pt idx="0">
                  <c:v>82</c:v>
                </c:pt>
                <c:pt idx="1">
                  <c:v>845</c:v>
                </c:pt>
                <c:pt idx="2">
                  <c:v>1506</c:v>
                </c:pt>
                <c:pt idx="3">
                  <c:v>251</c:v>
                </c:pt>
                <c:pt idx="4">
                  <c:v>1304</c:v>
                </c:pt>
                <c:pt idx="5">
                  <c:v>10040</c:v>
                </c:pt>
                <c:pt idx="6">
                  <c:v>5910</c:v>
                </c:pt>
                <c:pt idx="7">
                  <c:v>12888</c:v>
                </c:pt>
                <c:pt idx="8">
                  <c:v>11021</c:v>
                </c:pt>
                <c:pt idx="9">
                  <c:v>5016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89-487E-B0A2-034C9A303BD1}"/>
            </c:ext>
          </c:extLst>
        </c:ser>
        <c:ser>
          <c:idx val="11"/>
          <c:order val="11"/>
          <c:tx>
            <c:strRef>
              <c:f>'Import. 0803 - bananes'!$C$16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bananes'!$D$16:$M$16</c:f>
              <c:numCache>
                <c:formatCode>0</c:formatCode>
                <c:ptCount val="10"/>
                <c:pt idx="0">
                  <c:v>0</c:v>
                </c:pt>
                <c:pt idx="1">
                  <c:v>372</c:v>
                </c:pt>
                <c:pt idx="2">
                  <c:v>101</c:v>
                </c:pt>
                <c:pt idx="3">
                  <c:v>268</c:v>
                </c:pt>
                <c:pt idx="4">
                  <c:v>135</c:v>
                </c:pt>
                <c:pt idx="5">
                  <c:v>1997</c:v>
                </c:pt>
                <c:pt idx="6">
                  <c:v>2907</c:v>
                </c:pt>
                <c:pt idx="7">
                  <c:v>4247</c:v>
                </c:pt>
                <c:pt idx="8">
                  <c:v>7722</c:v>
                </c:pt>
                <c:pt idx="9">
                  <c:v>1856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89-487E-B0A2-034C9A303BD1}"/>
            </c:ext>
          </c:extLst>
        </c:ser>
        <c:ser>
          <c:idx val="12"/>
          <c:order val="12"/>
          <c:tx>
            <c:strRef>
              <c:f>'Import. 0803 - bananes'!$C$17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bananes'!$D$17:$M$17</c:f>
              <c:numCache>
                <c:formatCode>0</c:formatCode>
                <c:ptCount val="10"/>
                <c:pt idx="0">
                  <c:v>30980</c:v>
                </c:pt>
                <c:pt idx="1">
                  <c:v>27795</c:v>
                </c:pt>
                <c:pt idx="2">
                  <c:v>28893</c:v>
                </c:pt>
                <c:pt idx="3">
                  <c:v>35469</c:v>
                </c:pt>
                <c:pt idx="4">
                  <c:v>25858</c:v>
                </c:pt>
                <c:pt idx="5">
                  <c:v>18104</c:v>
                </c:pt>
                <c:pt idx="6">
                  <c:v>16109</c:v>
                </c:pt>
                <c:pt idx="7">
                  <c:v>12983</c:v>
                </c:pt>
                <c:pt idx="8">
                  <c:v>16432</c:v>
                </c:pt>
                <c:pt idx="9">
                  <c:v>6076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89-487E-B0A2-034C9A303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023968"/>
        <c:axId val="604024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0803 - bananes'!$C$5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0803 - bananes'!$D$4:$M$4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0803 - bananes'!$D$5:$M$5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696572</c:v>
                      </c:pt>
                      <c:pt idx="1">
                        <c:v>729660</c:v>
                      </c:pt>
                      <c:pt idx="2">
                        <c:v>774875</c:v>
                      </c:pt>
                      <c:pt idx="3">
                        <c:v>800764</c:v>
                      </c:pt>
                      <c:pt idx="4">
                        <c:v>757149</c:v>
                      </c:pt>
                      <c:pt idx="5">
                        <c:v>810093</c:v>
                      </c:pt>
                      <c:pt idx="6">
                        <c:v>818823</c:v>
                      </c:pt>
                      <c:pt idx="7">
                        <c:v>801912</c:v>
                      </c:pt>
                      <c:pt idx="8">
                        <c:v>826844</c:v>
                      </c:pt>
                      <c:pt idx="9">
                        <c:v>848083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289-487E-B0A2-034C9A303BD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0803 - bananes'!$D$6:$M$6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69821</c:v>
                      </c:pt>
                      <c:pt idx="1">
                        <c:v>67832</c:v>
                      </c:pt>
                      <c:pt idx="2">
                        <c:v>67492</c:v>
                      </c:pt>
                      <c:pt idx="3">
                        <c:v>55329</c:v>
                      </c:pt>
                      <c:pt idx="4">
                        <c:v>52131</c:v>
                      </c:pt>
                      <c:pt idx="5">
                        <c:v>58187</c:v>
                      </c:pt>
                      <c:pt idx="6">
                        <c:v>66344</c:v>
                      </c:pt>
                      <c:pt idx="7">
                        <c:v>94330</c:v>
                      </c:pt>
                      <c:pt idx="8">
                        <c:v>67226</c:v>
                      </c:pt>
                      <c:pt idx="9">
                        <c:v>85919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289-487E-B0A2-034C9A303BD1}"/>
                  </c:ext>
                </c:extLst>
              </c15:ser>
            </c15:filteredBarSeries>
          </c:ext>
        </c:extLst>
      </c:barChart>
      <c:catAx>
        <c:axId val="60402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4360"/>
        <c:crosses val="autoZero"/>
        <c:auto val="1"/>
        <c:lblAlgn val="ctr"/>
        <c:lblOffset val="100"/>
        <c:noMultiLvlLbl val="0"/>
      </c:catAx>
      <c:valAx>
        <c:axId val="604024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39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64587398859346"/>
          <c:y val="0.76764580709447106"/>
          <c:w val="0.8729994316502373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0803 - bananes'!$C$36</c:f>
              <c:strCache>
                <c:ptCount val="1"/>
                <c:pt idx="0">
                  <c:v>Équateur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bananes'!$D$36:$M$36</c:f>
              <c:numCache>
                <c:formatCode>0%</c:formatCode>
                <c:ptCount val="10"/>
                <c:pt idx="0">
                  <c:v>0.22365957862216684</c:v>
                </c:pt>
                <c:pt idx="1">
                  <c:v>0.20190362634651757</c:v>
                </c:pt>
                <c:pt idx="2">
                  <c:v>0.38272882723019841</c:v>
                </c:pt>
                <c:pt idx="3">
                  <c:v>0.39648260910830158</c:v>
                </c:pt>
                <c:pt idx="4">
                  <c:v>0.31493404864828456</c:v>
                </c:pt>
                <c:pt idx="5">
                  <c:v>0.34773168018980538</c:v>
                </c:pt>
                <c:pt idx="6">
                  <c:v>0.32480279620870445</c:v>
                </c:pt>
                <c:pt idx="7">
                  <c:v>0.27414105288360818</c:v>
                </c:pt>
                <c:pt idx="8">
                  <c:v>0.25956286796542033</c:v>
                </c:pt>
                <c:pt idx="9">
                  <c:v>0.32043679687011767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E0-4647-9BA5-9CF7DC5CB97E}"/>
            </c:ext>
          </c:extLst>
        </c:ser>
        <c:ser>
          <c:idx val="2"/>
          <c:order val="2"/>
          <c:tx>
            <c:strRef>
              <c:f>'Import. 0803 - bananes'!$C$37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bananes'!$D$37:$M$37</c:f>
              <c:numCache>
                <c:formatCode>0%</c:formatCode>
                <c:ptCount val="10"/>
                <c:pt idx="0">
                  <c:v>0.30782173271391899</c:v>
                </c:pt>
                <c:pt idx="1">
                  <c:v>0.28371159170024396</c:v>
                </c:pt>
                <c:pt idx="2">
                  <c:v>0.2782229391837393</c:v>
                </c:pt>
                <c:pt idx="3">
                  <c:v>0.27433051435878736</c:v>
                </c:pt>
                <c:pt idx="4">
                  <c:v>0.28623692298345504</c:v>
                </c:pt>
                <c:pt idx="5">
                  <c:v>0.28306009310042179</c:v>
                </c:pt>
                <c:pt idx="6">
                  <c:v>0.29733410028785218</c:v>
                </c:pt>
                <c:pt idx="7">
                  <c:v>0.32205653488163288</c:v>
                </c:pt>
                <c:pt idx="8">
                  <c:v>0.32173783688337826</c:v>
                </c:pt>
                <c:pt idx="9">
                  <c:v>0.27537634877718337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E0-4647-9BA5-9CF7DC5CB97E}"/>
            </c:ext>
          </c:extLst>
        </c:ser>
        <c:ser>
          <c:idx val="3"/>
          <c:order val="3"/>
          <c:tx>
            <c:strRef>
              <c:f>'Import. 0803 - bananes'!$C$38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bananes'!$D$38:$M$38</c:f>
              <c:numCache>
                <c:formatCode>0%</c:formatCode>
                <c:ptCount val="10"/>
                <c:pt idx="0">
                  <c:v>0.29677908385637092</c:v>
                </c:pt>
                <c:pt idx="1">
                  <c:v>0.33314283364854863</c:v>
                </c:pt>
                <c:pt idx="2">
                  <c:v>0.18161768027101147</c:v>
                </c:pt>
                <c:pt idx="3">
                  <c:v>0.18430898491940198</c:v>
                </c:pt>
                <c:pt idx="4">
                  <c:v>0.23657562778264252</c:v>
                </c:pt>
                <c:pt idx="5">
                  <c:v>0.22577531221723926</c:v>
                </c:pt>
                <c:pt idx="6">
                  <c:v>0.25521510753850346</c:v>
                </c:pt>
                <c:pt idx="7">
                  <c:v>0.2183955346721336</c:v>
                </c:pt>
                <c:pt idx="8">
                  <c:v>0.25419909922548872</c:v>
                </c:pt>
                <c:pt idx="9">
                  <c:v>0.25788395711268824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E0-4647-9BA5-9CF7DC5CB97E}"/>
            </c:ext>
          </c:extLst>
        </c:ser>
        <c:ser>
          <c:idx val="4"/>
          <c:order val="4"/>
          <c:tx>
            <c:strRef>
              <c:f>'Import. 0803 - bananes'!$C$39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bananes'!$D$39:$M$39</c:f>
              <c:numCache>
                <c:formatCode>0%</c:formatCode>
                <c:ptCount val="10"/>
                <c:pt idx="0">
                  <c:v>1.696163497815014E-2</c:v>
                </c:pt>
                <c:pt idx="1">
                  <c:v>1.6657073157360962E-2</c:v>
                </c:pt>
                <c:pt idx="2">
                  <c:v>1.7768027101145344E-2</c:v>
                </c:pt>
                <c:pt idx="3">
                  <c:v>1.1677597894011219E-2</c:v>
                </c:pt>
                <c:pt idx="4">
                  <c:v>1.4997048137156624E-2</c:v>
                </c:pt>
                <c:pt idx="5">
                  <c:v>3.1148275568360671E-2</c:v>
                </c:pt>
                <c:pt idx="6">
                  <c:v>3.3875452936715261E-2</c:v>
                </c:pt>
                <c:pt idx="7">
                  <c:v>5.9728498887658493E-2</c:v>
                </c:pt>
                <c:pt idx="8">
                  <c:v>5.3842079037883808E-2</c:v>
                </c:pt>
                <c:pt idx="9">
                  <c:v>7.671772692059621E-2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0-4647-9BA5-9CF7DC5CB97E}"/>
            </c:ext>
          </c:extLst>
        </c:ser>
        <c:ser>
          <c:idx val="5"/>
          <c:order val="5"/>
          <c:tx>
            <c:strRef>
              <c:f>'Import. 0803 - bananes'!$C$40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bananes'!$D$40:$M$40</c:f>
              <c:numCache>
                <c:formatCode>0%</c:formatCode>
                <c:ptCount val="10"/>
                <c:pt idx="0">
                  <c:v>5.7424071022091036E-6</c:v>
                </c:pt>
                <c:pt idx="1">
                  <c:v>4.1663240413343202E-4</c:v>
                </c:pt>
                <c:pt idx="2">
                  <c:v>3.3411840619454749E-3</c:v>
                </c:pt>
                <c:pt idx="3">
                  <c:v>4.2646772332422533E-3</c:v>
                </c:pt>
                <c:pt idx="4">
                  <c:v>5.3965599901736648E-3</c:v>
                </c:pt>
                <c:pt idx="5">
                  <c:v>8.390394683079597E-3</c:v>
                </c:pt>
                <c:pt idx="6">
                  <c:v>1.1056113470188306E-2</c:v>
                </c:pt>
                <c:pt idx="7">
                  <c:v>1.3454094713634413E-2</c:v>
                </c:pt>
                <c:pt idx="8">
                  <c:v>1.5631727387512034E-2</c:v>
                </c:pt>
                <c:pt idx="9">
                  <c:v>2.0230331229372598E-2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E0-4647-9BA5-9CF7DC5CB97E}"/>
            </c:ext>
          </c:extLst>
        </c:ser>
        <c:ser>
          <c:idx val="6"/>
          <c:order val="6"/>
          <c:tx>
            <c:strRef>
              <c:f>'Import. 0803 - bananes'!$C$41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bananes'!$D$41:$M$41</c:f>
              <c:numCache>
                <c:formatCode>0%</c:formatCode>
                <c:ptCount val="10"/>
                <c:pt idx="0">
                  <c:v>5.9752617102036831E-2</c:v>
                </c:pt>
                <c:pt idx="1">
                  <c:v>5.6671600471452456E-2</c:v>
                </c:pt>
                <c:pt idx="2">
                  <c:v>5.3029198257783516E-2</c:v>
                </c:pt>
                <c:pt idx="3">
                  <c:v>3.8372104640068731E-2</c:v>
                </c:pt>
                <c:pt idx="4">
                  <c:v>3.8464027556002846E-2</c:v>
                </c:pt>
                <c:pt idx="5">
                  <c:v>3.1549464073877938E-2</c:v>
                </c:pt>
                <c:pt idx="6">
                  <c:v>3.3421142298152351E-2</c:v>
                </c:pt>
                <c:pt idx="7">
                  <c:v>4.4972515687506862E-2</c:v>
                </c:pt>
                <c:pt idx="8">
                  <c:v>2.2433494105296766E-2</c:v>
                </c:pt>
                <c:pt idx="9">
                  <c:v>1.9167935213888262E-2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E0-4647-9BA5-9CF7DC5CB97E}"/>
            </c:ext>
          </c:extLst>
        </c:ser>
        <c:ser>
          <c:idx val="7"/>
          <c:order val="7"/>
          <c:tx>
            <c:strRef>
              <c:f>'Import. 0803 - bananes'!$C$42</c:f>
              <c:strCache>
                <c:ptCount val="1"/>
                <c:pt idx="0">
                  <c:v>Guatemala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bananes'!$D$42:$M$42</c:f>
              <c:numCache>
                <c:formatCode>0%</c:formatCode>
                <c:ptCount val="10"/>
                <c:pt idx="0">
                  <c:v>3.5775196246762717E-2</c:v>
                </c:pt>
                <c:pt idx="1">
                  <c:v>3.8256174108488888E-2</c:v>
                </c:pt>
                <c:pt idx="2">
                  <c:v>3.4781093724794321E-2</c:v>
                </c:pt>
                <c:pt idx="3">
                  <c:v>4.1534084948873826E-2</c:v>
                </c:pt>
                <c:pt idx="4">
                  <c:v>6.5622486459072121E-2</c:v>
                </c:pt>
                <c:pt idx="5">
                  <c:v>3.4535540981097235E-2</c:v>
                </c:pt>
                <c:pt idx="6">
                  <c:v>1.3455899504532725E-2</c:v>
                </c:pt>
                <c:pt idx="7">
                  <c:v>2.8490657328983728E-2</c:v>
                </c:pt>
                <c:pt idx="8">
                  <c:v>2.5600959794108685E-2</c:v>
                </c:pt>
                <c:pt idx="9">
                  <c:v>8.2055647855221719E-3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E0-4647-9BA5-9CF7DC5CB97E}"/>
            </c:ext>
          </c:extLst>
        </c:ser>
        <c:ser>
          <c:idx val="8"/>
          <c:order val="8"/>
          <c:tx>
            <c:strRef>
              <c:f>'Import. 0803 - bananes'!$C$43</c:f>
              <c:strCache>
                <c:ptCount val="1"/>
                <c:pt idx="0">
                  <c:v>Cameroun</c:v>
                </c:pt>
              </c:strCache>
            </c:strRef>
          </c:tx>
          <c:spPr>
            <a:solidFill>
              <a:srgbClr val="FF9999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bananes'!$D$43:$M$43</c:f>
              <c:numCache>
                <c:formatCode>0%</c:formatCode>
                <c:ptCount val="10"/>
                <c:pt idx="0">
                  <c:v>1.4651751721286528E-2</c:v>
                </c:pt>
                <c:pt idx="1">
                  <c:v>2.9479483595099089E-2</c:v>
                </c:pt>
                <c:pt idx="2">
                  <c:v>9.1498628811098569E-3</c:v>
                </c:pt>
                <c:pt idx="3">
                  <c:v>4.0873465840122686E-3</c:v>
                </c:pt>
                <c:pt idx="4">
                  <c:v>1.7209294339687433E-3</c:v>
                </c:pt>
                <c:pt idx="5">
                  <c:v>6.0239997136131288E-4</c:v>
                </c:pt>
                <c:pt idx="6">
                  <c:v>3.9813244132126235E-4</c:v>
                </c:pt>
                <c:pt idx="7">
                  <c:v>1.2033739362922616E-3</c:v>
                </c:pt>
                <c:pt idx="8">
                  <c:v>4.4506581652645483E-3</c:v>
                </c:pt>
                <c:pt idx="9">
                  <c:v>6.7139654963016592E-3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5E0-4647-9BA5-9CF7DC5CB97E}"/>
            </c:ext>
          </c:extLst>
        </c:ser>
        <c:ser>
          <c:idx val="9"/>
          <c:order val="9"/>
          <c:tx>
            <c:strRef>
              <c:f>'Import. 0803 - bananes'!$C$44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bananes'!$D$44:$M$44</c:f>
              <c:numCache>
                <c:formatCode>0%</c:formatCode>
                <c:ptCount val="10"/>
                <c:pt idx="0">
                  <c:v>1.1771934559528663E-4</c:v>
                </c:pt>
                <c:pt idx="1">
                  <c:v>1.1580736233314146E-3</c:v>
                </c:pt>
                <c:pt idx="2">
                  <c:v>1.9435392805291175E-3</c:v>
                </c:pt>
                <c:pt idx="3">
                  <c:v>3.1345065462483329E-4</c:v>
                </c:pt>
                <c:pt idx="4">
                  <c:v>1.7222501779702542E-3</c:v>
                </c:pt>
                <c:pt idx="5">
                  <c:v>1.2393638755056518E-2</c:v>
                </c:pt>
                <c:pt idx="6">
                  <c:v>7.2176770803946636E-3</c:v>
                </c:pt>
                <c:pt idx="7">
                  <c:v>1.6071588902522971E-2</c:v>
                </c:pt>
                <c:pt idx="8">
                  <c:v>1.3328995554179506E-2</c:v>
                </c:pt>
                <c:pt idx="9">
                  <c:v>5.9145154424743804E-3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E0-4647-9BA5-9CF7DC5CB97E}"/>
            </c:ext>
          </c:extLst>
        </c:ser>
        <c:ser>
          <c:idx val="10"/>
          <c:order val="10"/>
          <c:tx>
            <c:strRef>
              <c:f>'Import. 0803 - bananes'!$C$45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bananes'!$D$45:$M$45</c:f>
              <c:numCache>
                <c:formatCode>0%</c:formatCode>
                <c:ptCount val="10"/>
                <c:pt idx="0">
                  <c:v>0</c:v>
                </c:pt>
                <c:pt idx="1">
                  <c:v>5.0982649453169967E-4</c:v>
                </c:pt>
                <c:pt idx="2">
                  <c:v>1.3034360380706565E-4</c:v>
                </c:pt>
                <c:pt idx="3">
                  <c:v>3.3468038023687379E-4</c:v>
                </c:pt>
                <c:pt idx="4">
                  <c:v>1.783004402039757E-4</c:v>
                </c:pt>
                <c:pt idx="5">
                  <c:v>2.4651490631322575E-3</c:v>
                </c:pt>
                <c:pt idx="6">
                  <c:v>3.5502178126408271E-3</c:v>
                </c:pt>
                <c:pt idx="7">
                  <c:v>5.296092339309051E-3</c:v>
                </c:pt>
                <c:pt idx="8">
                  <c:v>9.3391256391774022E-3</c:v>
                </c:pt>
                <c:pt idx="9">
                  <c:v>2.1884650441053527E-3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5E0-4647-9BA5-9CF7DC5CB97E}"/>
            </c:ext>
          </c:extLst>
        </c:ser>
        <c:ser>
          <c:idx val="11"/>
          <c:order val="11"/>
          <c:tx>
            <c:strRef>
              <c:f>'Import. 0803 - bananes'!$C$46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0803 - bananes'!$D$34:$M$34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0803 - bananes'!$D$46:$M$46</c:f>
              <c:numCache>
                <c:formatCode>0%</c:formatCode>
                <c:ptCount val="10"/>
                <c:pt idx="0">
                  <c:v>4.4474943006609508E-2</c:v>
                </c:pt>
                <c:pt idx="1">
                  <c:v>3.8093084450291914E-2</c:v>
                </c:pt>
                <c:pt idx="2">
                  <c:v>3.7287304403936121E-2</c:v>
                </c:pt>
                <c:pt idx="3">
                  <c:v>4.429394927843909E-2</c:v>
                </c:pt>
                <c:pt idx="4">
                  <c:v>3.415179839106966E-2</c:v>
                </c:pt>
                <c:pt idx="5">
                  <c:v>2.234805139656805E-2</c:v>
                </c:pt>
                <c:pt idx="6">
                  <c:v>1.9673360420994525E-2</c:v>
                </c:pt>
                <c:pt idx="7">
                  <c:v>1.6190055766717545E-2</c:v>
                </c:pt>
                <c:pt idx="8">
                  <c:v>1.9873156242289962E-2</c:v>
                </c:pt>
                <c:pt idx="9">
                  <c:v>7.1643931077500665E-3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E0-4647-9BA5-9CF7DC5CB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025536"/>
        <c:axId val="6040259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0803 - bananes'!$C$35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0803 - bananes'!$D$34:$M$34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0803 - bananes'!$D$35:$M$35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0.95552505699339041</c:v>
                      </c:pt>
                      <c:pt idx="1">
                        <c:v>0.9619069155497082</c:v>
                      </c:pt>
                      <c:pt idx="2">
                        <c:v>0.96271269559606387</c:v>
                      </c:pt>
                      <c:pt idx="3">
                        <c:v>0.95570605072156078</c:v>
                      </c:pt>
                      <c:pt idx="4">
                        <c:v>0.96584820160893026</c:v>
                      </c:pt>
                      <c:pt idx="5">
                        <c:v>0.97765194860343185</c:v>
                      </c:pt>
                      <c:pt idx="6">
                        <c:v>0.98032663957900545</c:v>
                      </c:pt>
                      <c:pt idx="7">
                        <c:v>0.98380994423328239</c:v>
                      </c:pt>
                      <c:pt idx="8">
                        <c:v>0.9801268437577102</c:v>
                      </c:pt>
                      <c:pt idx="9">
                        <c:v>0.99283560689224981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5E0-4647-9BA5-9CF7DC5CB97E}"/>
                  </c:ext>
                </c:extLst>
              </c15:ser>
            </c15:filteredBarSeries>
          </c:ext>
        </c:extLst>
      </c:barChart>
      <c:catAx>
        <c:axId val="60402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5928"/>
        <c:crosses val="autoZero"/>
        <c:auto val="1"/>
        <c:lblAlgn val="ctr"/>
        <c:lblOffset val="100"/>
        <c:noMultiLvlLbl val="0"/>
      </c:catAx>
      <c:valAx>
        <c:axId val="6040259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5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81441022723902"/>
          <c:y val="0.76764580709447106"/>
          <c:w val="0.87680592886547637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fruits pays'!$C$36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pays'!$D$36:$M$36</c:f>
              <c:numCache>
                <c:formatCode>0%</c:formatCode>
                <c:ptCount val="10"/>
                <c:pt idx="0">
                  <c:v>0.1971329142412612</c:v>
                </c:pt>
                <c:pt idx="1">
                  <c:v>0.18029284828237827</c:v>
                </c:pt>
                <c:pt idx="2">
                  <c:v>0.19918588230610201</c:v>
                </c:pt>
                <c:pt idx="3">
                  <c:v>0.20527968654805204</c:v>
                </c:pt>
                <c:pt idx="4">
                  <c:v>0.21263267923860438</c:v>
                </c:pt>
                <c:pt idx="5">
                  <c:v>0.19996267328884662</c:v>
                </c:pt>
                <c:pt idx="6">
                  <c:v>0.18828271656031631</c:v>
                </c:pt>
                <c:pt idx="7">
                  <c:v>0.19479423365654439</c:v>
                </c:pt>
                <c:pt idx="8">
                  <c:v>0.19205098542955015</c:v>
                </c:pt>
                <c:pt idx="9">
                  <c:v>0.18775352106463961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B-4A23-BA98-3D35A02A5610}"/>
            </c:ext>
          </c:extLst>
        </c:ser>
        <c:ser>
          <c:idx val="2"/>
          <c:order val="2"/>
          <c:tx>
            <c:strRef>
              <c:f>'Import. TBB fruits pays'!$C$37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pays'!$D$37:$M$37</c:f>
              <c:numCache>
                <c:formatCode>0%</c:formatCode>
                <c:ptCount val="10"/>
                <c:pt idx="0">
                  <c:v>7.1592631912350782E-2</c:v>
                </c:pt>
                <c:pt idx="1">
                  <c:v>7.6635901180198251E-2</c:v>
                </c:pt>
                <c:pt idx="2">
                  <c:v>7.9696241371279772E-2</c:v>
                </c:pt>
                <c:pt idx="3">
                  <c:v>7.8368372855757401E-2</c:v>
                </c:pt>
                <c:pt idx="4">
                  <c:v>7.517841279845823E-2</c:v>
                </c:pt>
                <c:pt idx="5">
                  <c:v>7.4018926333837456E-2</c:v>
                </c:pt>
                <c:pt idx="6">
                  <c:v>9.0524408752406887E-2</c:v>
                </c:pt>
                <c:pt idx="7">
                  <c:v>0.10546099811505867</c:v>
                </c:pt>
                <c:pt idx="8">
                  <c:v>0.11138880473622297</c:v>
                </c:pt>
                <c:pt idx="9">
                  <c:v>0.10587136132554928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1B-4A23-BA98-3D35A02A5610}"/>
            </c:ext>
          </c:extLst>
        </c:ser>
        <c:ser>
          <c:idx val="3"/>
          <c:order val="3"/>
          <c:tx>
            <c:strRef>
              <c:f>'Import. TBB fruits pays'!$C$38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pays'!$D$38:$M$38</c:f>
              <c:numCache>
                <c:formatCode>0%</c:formatCode>
                <c:ptCount val="10"/>
                <c:pt idx="0">
                  <c:v>9.8530565753405408E-2</c:v>
                </c:pt>
                <c:pt idx="1">
                  <c:v>9.9856185439593181E-2</c:v>
                </c:pt>
                <c:pt idx="2">
                  <c:v>9.9969360122771522E-2</c:v>
                </c:pt>
                <c:pt idx="3">
                  <c:v>8.8792617629307596E-2</c:v>
                </c:pt>
                <c:pt idx="4">
                  <c:v>8.7186311540352349E-2</c:v>
                </c:pt>
                <c:pt idx="5">
                  <c:v>8.4142219552658007E-2</c:v>
                </c:pt>
                <c:pt idx="6">
                  <c:v>8.0758405275177358E-2</c:v>
                </c:pt>
                <c:pt idx="7">
                  <c:v>8.5536415533634905E-2</c:v>
                </c:pt>
                <c:pt idx="8">
                  <c:v>9.1846386255344359E-2</c:v>
                </c:pt>
                <c:pt idx="9">
                  <c:v>8.733395609376518E-2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1B-4A23-BA98-3D35A02A5610}"/>
            </c:ext>
          </c:extLst>
        </c:ser>
        <c:ser>
          <c:idx val="4"/>
          <c:order val="4"/>
          <c:tx>
            <c:strRef>
              <c:f>'Import. TBB fruits pays'!$C$39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pays'!$D$39:$M$39</c:f>
              <c:numCache>
                <c:formatCode>0%</c:formatCode>
                <c:ptCount val="10"/>
                <c:pt idx="0">
                  <c:v>8.7568151811074121E-2</c:v>
                </c:pt>
                <c:pt idx="1">
                  <c:v>7.9036834283568003E-2</c:v>
                </c:pt>
                <c:pt idx="2">
                  <c:v>6.1395263169098435E-2</c:v>
                </c:pt>
                <c:pt idx="3">
                  <c:v>6.1543651721208778E-2</c:v>
                </c:pt>
                <c:pt idx="4">
                  <c:v>6.9114698188720319E-2</c:v>
                </c:pt>
                <c:pt idx="5">
                  <c:v>7.5550897214689189E-2</c:v>
                </c:pt>
                <c:pt idx="6">
                  <c:v>7.9074694442329743E-2</c:v>
                </c:pt>
                <c:pt idx="7">
                  <c:v>6.3764865398120471E-2</c:v>
                </c:pt>
                <c:pt idx="8">
                  <c:v>6.0283297496261379E-2</c:v>
                </c:pt>
                <c:pt idx="9">
                  <c:v>7.1136184370062874E-2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1B-4A23-BA98-3D35A02A5610}"/>
            </c:ext>
          </c:extLst>
        </c:ser>
        <c:ser>
          <c:idx val="5"/>
          <c:order val="5"/>
          <c:tx>
            <c:strRef>
              <c:f>'Import. TBB fruits pays'!$C$40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pays'!$D$40:$M$40</c:f>
              <c:numCache>
                <c:formatCode>0%</c:formatCode>
                <c:ptCount val="10"/>
                <c:pt idx="0">
                  <c:v>6.1495284608618049E-2</c:v>
                </c:pt>
                <c:pt idx="1">
                  <c:v>6.1980740067294066E-2</c:v>
                </c:pt>
                <c:pt idx="2">
                  <c:v>5.8007582936185569E-2</c:v>
                </c:pt>
                <c:pt idx="3">
                  <c:v>6.1769795946790627E-2</c:v>
                </c:pt>
                <c:pt idx="4">
                  <c:v>6.6952338065888725E-2</c:v>
                </c:pt>
                <c:pt idx="5">
                  <c:v>6.4125279578782224E-2</c:v>
                </c:pt>
                <c:pt idx="6">
                  <c:v>6.386576783422776E-2</c:v>
                </c:pt>
                <c:pt idx="7">
                  <c:v>6.3858486145710325E-2</c:v>
                </c:pt>
                <c:pt idx="8">
                  <c:v>6.6926547762914387E-2</c:v>
                </c:pt>
                <c:pt idx="9">
                  <c:v>6.6930899051546311E-2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1B-4A23-BA98-3D35A02A5610}"/>
            </c:ext>
          </c:extLst>
        </c:ser>
        <c:ser>
          <c:idx val="6"/>
          <c:order val="6"/>
          <c:tx>
            <c:strRef>
              <c:f>'Import. TBB fruits pays'!$C$41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pays'!$D$41:$M$41</c:f>
              <c:numCache>
                <c:formatCode>0%</c:formatCode>
                <c:ptCount val="10"/>
                <c:pt idx="0">
                  <c:v>6.3622514769915289E-2</c:v>
                </c:pt>
                <c:pt idx="1">
                  <c:v>6.6459105862262544E-2</c:v>
                </c:pt>
                <c:pt idx="2">
                  <c:v>6.5026549566705172E-2</c:v>
                </c:pt>
                <c:pt idx="3">
                  <c:v>6.1343039356504495E-2</c:v>
                </c:pt>
                <c:pt idx="4">
                  <c:v>6.4537097762306053E-2</c:v>
                </c:pt>
                <c:pt idx="5">
                  <c:v>6.3173222702915671E-2</c:v>
                </c:pt>
                <c:pt idx="6">
                  <c:v>5.882234971708903E-2</c:v>
                </c:pt>
                <c:pt idx="7">
                  <c:v>5.7640620841906957E-2</c:v>
                </c:pt>
                <c:pt idx="8">
                  <c:v>5.170368029896294E-2</c:v>
                </c:pt>
                <c:pt idx="9">
                  <c:v>6.024770129331769E-2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1B-4A23-BA98-3D35A02A5610}"/>
            </c:ext>
          </c:extLst>
        </c:ser>
        <c:ser>
          <c:idx val="7"/>
          <c:order val="7"/>
          <c:tx>
            <c:strRef>
              <c:f>'Import. TBB fruits pays'!$C$42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pays'!$D$42:$M$42</c:f>
              <c:numCache>
                <c:formatCode>0%</c:formatCode>
                <c:ptCount val="10"/>
                <c:pt idx="0">
                  <c:v>3.029040828749531E-2</c:v>
                </c:pt>
                <c:pt idx="1">
                  <c:v>3.206168716966018E-2</c:v>
                </c:pt>
                <c:pt idx="2">
                  <c:v>3.3858711698850297E-2</c:v>
                </c:pt>
                <c:pt idx="3">
                  <c:v>3.2740309744553858E-2</c:v>
                </c:pt>
                <c:pt idx="4">
                  <c:v>3.353586240416237E-2</c:v>
                </c:pt>
                <c:pt idx="5">
                  <c:v>3.9941465680598795E-2</c:v>
                </c:pt>
                <c:pt idx="6">
                  <c:v>3.3369958249841E-2</c:v>
                </c:pt>
                <c:pt idx="7">
                  <c:v>2.5760428037938109E-2</c:v>
                </c:pt>
                <c:pt idx="8">
                  <c:v>3.0410392013466344E-2</c:v>
                </c:pt>
                <c:pt idx="9">
                  <c:v>3.2438745359209535E-2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1B-4A23-BA98-3D35A02A5610}"/>
            </c:ext>
          </c:extLst>
        </c:ser>
        <c:ser>
          <c:idx val="8"/>
          <c:order val="8"/>
          <c:tx>
            <c:strRef>
              <c:f>'Import. TBB fruits pays'!$C$43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pays'!$D$43:$M$43</c:f>
              <c:numCache>
                <c:formatCode>0%</c:formatCode>
                <c:ptCount val="10"/>
                <c:pt idx="0">
                  <c:v>2.9514633004978124E-2</c:v>
                </c:pt>
                <c:pt idx="1">
                  <c:v>3.0625420798727369E-2</c:v>
                </c:pt>
                <c:pt idx="2">
                  <c:v>3.3021743522277484E-2</c:v>
                </c:pt>
                <c:pt idx="3">
                  <c:v>3.2598389656175474E-2</c:v>
                </c:pt>
                <c:pt idx="4">
                  <c:v>3.5436373438364623E-2</c:v>
                </c:pt>
                <c:pt idx="5">
                  <c:v>3.1469031370251067E-2</c:v>
                </c:pt>
                <c:pt idx="6">
                  <c:v>3.3957348159818011E-2</c:v>
                </c:pt>
                <c:pt idx="7">
                  <c:v>3.9212845605233401E-2</c:v>
                </c:pt>
                <c:pt idx="8">
                  <c:v>3.6123081842547103E-2</c:v>
                </c:pt>
                <c:pt idx="9">
                  <c:v>3.2184752521478927E-2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01B-4A23-BA98-3D35A02A5610}"/>
            </c:ext>
          </c:extLst>
        </c:ser>
        <c:ser>
          <c:idx val="9"/>
          <c:order val="9"/>
          <c:tx>
            <c:strRef>
              <c:f>'Import. TBB fruits pays'!$C$44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pays'!$D$44:$M$44</c:f>
              <c:numCache>
                <c:formatCode>0%</c:formatCode>
                <c:ptCount val="10"/>
                <c:pt idx="0">
                  <c:v>3.7526611754799537E-2</c:v>
                </c:pt>
                <c:pt idx="1">
                  <c:v>3.720701807864997E-2</c:v>
                </c:pt>
                <c:pt idx="2">
                  <c:v>2.6962325683640247E-2</c:v>
                </c:pt>
                <c:pt idx="3">
                  <c:v>2.6654718956902301E-2</c:v>
                </c:pt>
                <c:pt idx="4">
                  <c:v>2.8655014523754969E-2</c:v>
                </c:pt>
                <c:pt idx="5">
                  <c:v>2.9910603921216857E-2</c:v>
                </c:pt>
                <c:pt idx="6">
                  <c:v>3.2816603913864012E-2</c:v>
                </c:pt>
                <c:pt idx="7">
                  <c:v>3.6038312731601442E-2</c:v>
                </c:pt>
                <c:pt idx="8">
                  <c:v>2.9284194250673537E-2</c:v>
                </c:pt>
                <c:pt idx="9">
                  <c:v>3.1797091489043194E-2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1B-4A23-BA98-3D35A02A5610}"/>
            </c:ext>
          </c:extLst>
        </c:ser>
        <c:ser>
          <c:idx val="10"/>
          <c:order val="10"/>
          <c:tx>
            <c:strRef>
              <c:f>'Import. TBB fruits pays'!$C$45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pays'!$D$45:$M$45</c:f>
              <c:numCache>
                <c:formatCode>0%</c:formatCode>
                <c:ptCount val="10"/>
                <c:pt idx="0">
                  <c:v>4.1267935991284414E-2</c:v>
                </c:pt>
                <c:pt idx="1">
                  <c:v>4.3704847050769602E-2</c:v>
                </c:pt>
                <c:pt idx="2">
                  <c:v>3.2196494077596616E-2</c:v>
                </c:pt>
                <c:pt idx="3">
                  <c:v>3.440520309359936E-2</c:v>
                </c:pt>
                <c:pt idx="4">
                  <c:v>3.3225175252070867E-2</c:v>
                </c:pt>
                <c:pt idx="5">
                  <c:v>3.1410578609705475E-2</c:v>
                </c:pt>
                <c:pt idx="6">
                  <c:v>3.3293682936834393E-2</c:v>
                </c:pt>
                <c:pt idx="7">
                  <c:v>3.0054519409999116E-2</c:v>
                </c:pt>
                <c:pt idx="8">
                  <c:v>3.0667928238780132E-2</c:v>
                </c:pt>
                <c:pt idx="9">
                  <c:v>2.9661362374187334E-2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01B-4A23-BA98-3D35A02A5610}"/>
            </c:ext>
          </c:extLst>
        </c:ser>
        <c:ser>
          <c:idx val="11"/>
          <c:order val="11"/>
          <c:tx>
            <c:strRef>
              <c:f>'Import. TBB fruits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fruits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fruits pays'!$D$46:$M$46</c:f>
              <c:numCache>
                <c:formatCode>0%</c:formatCode>
                <c:ptCount val="10"/>
                <c:pt idx="0">
                  <c:v>0.28145834786481777</c:v>
                </c:pt>
                <c:pt idx="1">
                  <c:v>0.29213941178689856</c:v>
                </c:pt>
                <c:pt idx="2">
                  <c:v>0.31067984554549288</c:v>
                </c:pt>
                <c:pt idx="3">
                  <c:v>0.31650421449114807</c:v>
                </c:pt>
                <c:pt idx="4">
                  <c:v>0.29354603678731711</c:v>
                </c:pt>
                <c:pt idx="5">
                  <c:v>0.30629510174649865</c:v>
                </c:pt>
                <c:pt idx="6">
                  <c:v>0.30523406415809551</c:v>
                </c:pt>
                <c:pt idx="7">
                  <c:v>0.29787827452425225</c:v>
                </c:pt>
                <c:pt idx="8">
                  <c:v>0.29931470167527668</c:v>
                </c:pt>
                <c:pt idx="9">
                  <c:v>0.29464442505720007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01B-4A23-BA98-3D35A02A5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0056664"/>
        <c:axId val="600050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fruits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fruits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fruits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0.71854165213518228</c:v>
                      </c:pt>
                      <c:pt idx="1">
                        <c:v>0.70786058821310138</c:v>
                      </c:pt>
                      <c:pt idx="2">
                        <c:v>0.68932015445450701</c:v>
                      </c:pt>
                      <c:pt idx="3">
                        <c:v>0.68349578550885193</c:v>
                      </c:pt>
                      <c:pt idx="4">
                        <c:v>0.70645396321268294</c:v>
                      </c:pt>
                      <c:pt idx="5">
                        <c:v>0.69370489825350123</c:v>
                      </c:pt>
                      <c:pt idx="6">
                        <c:v>0.69476593584190449</c:v>
                      </c:pt>
                      <c:pt idx="7">
                        <c:v>0.7021217254757478</c:v>
                      </c:pt>
                      <c:pt idx="8">
                        <c:v>0.70068529832472326</c:v>
                      </c:pt>
                      <c:pt idx="9">
                        <c:v>0.70535557494279999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01B-4A23-BA98-3D35A02A5610}"/>
                  </c:ext>
                </c:extLst>
              </c15:ser>
            </c15:filteredBarSeries>
          </c:ext>
        </c:extLst>
      </c:barChart>
      <c:catAx>
        <c:axId val="60005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0392"/>
        <c:crosses val="autoZero"/>
        <c:auto val="1"/>
        <c:lblAlgn val="ctr"/>
        <c:lblOffset val="100"/>
        <c:noMultiLvlLbl val="0"/>
      </c:catAx>
      <c:valAx>
        <c:axId val="600050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6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0869437054441"/>
          <c:y val="0.76710935145480164"/>
          <c:w val="0.80332713957366719"/>
          <c:h val="0.21346167673556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F6-4703-9629-75269F79B63E}"/>
              </c:ext>
            </c:extLst>
          </c:dPt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F6-4703-9629-75269F79B63E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F6-4703-9629-75269F79B63E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F6-4703-9629-75269F79B63E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2F6-4703-9629-75269F79B63E}"/>
              </c:ext>
            </c:extLst>
          </c:dPt>
          <c:dPt>
            <c:idx val="5"/>
            <c:bubble3D val="0"/>
            <c:spPr>
              <a:solidFill>
                <a:srgbClr val="FF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2F6-4703-9629-75269F79B63E}"/>
              </c:ext>
            </c:extLst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2F6-4703-9629-75269F79B63E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2F6-4703-9629-75269F79B63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2F6-4703-9629-75269F79B63E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2F6-4703-9629-75269F79B63E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F6-4703-9629-75269F79B63E}"/>
                </c:ext>
              </c:extLst>
            </c:dLbl>
            <c:dLbl>
              <c:idx val="2"/>
              <c:layout>
                <c:manualLayout>
                  <c:x val="4.707476817698495E-2"/>
                  <c:y val="-9.665071844387718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DBF0BF7A-0269-46EB-8016-44CA102A84A8}" type="CATEGORYNAME">
                      <a:rPr lang="fr-FR" sz="800"/>
                      <a:pPr>
                        <a:defRPr sz="800"/>
                      </a:pPr>
                      <a:t>[NOM DE CATÉGORIE]</a:t>
                    </a:fld>
                    <a:r>
                      <a:rPr lang="fr-FR" sz="800" baseline="0" dirty="0"/>
                      <a:t>
</a:t>
                    </a:r>
                    <a:fld id="{ADB7D3DC-DDCE-458A-B2A7-DB7CDB7F0909}" type="VALUE">
                      <a:rPr lang="fr-FR" sz="800" baseline="0"/>
                      <a:pPr>
                        <a:defRPr sz="800"/>
                      </a:pPr>
                      <a:t>[VALEUR]</a:t>
                    </a:fld>
                    <a:endParaRPr lang="fr-FR" sz="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73513686643454"/>
                      <c:h val="0.190006376537643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2F6-4703-9629-75269F79B63E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2F6-4703-9629-75269F79B63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2F6-4703-9629-75269F79B63E}"/>
                </c:ext>
              </c:extLst>
            </c:dLbl>
            <c:dLbl>
              <c:idx val="5"/>
              <c:layout>
                <c:manualLayout>
                  <c:x val="8.7252594208927399E-3"/>
                  <c:y val="-4.14975370881303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2F6-4703-9629-75269F79B63E}"/>
                </c:ext>
              </c:extLst>
            </c:dLbl>
            <c:dLbl>
              <c:idx val="6"/>
              <c:layout>
                <c:manualLayout>
                  <c:x val="3.8855638332340112E-2"/>
                  <c:y val="6.720643679489216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2F6-4703-9629-75269F79B6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compo.'!$C$26:$C$35</c15:sqref>
                  </c15:fullRef>
                </c:ext>
              </c:extLst>
              <c:f>'Import. TBB légumes compo.'!$C$28:$C$35</c:f>
              <c:strCache>
                <c:ptCount val="8"/>
                <c:pt idx="0">
                  <c:v>Légumes conservés</c:v>
                </c:pt>
                <c:pt idx="1">
                  <c:v>0709 - Légumes frais</c:v>
                </c:pt>
                <c:pt idx="2">
                  <c:v>0708/0713 - Légumes à cosse</c:v>
                </c:pt>
                <c:pt idx="3">
                  <c:v>0710 - Légumes congelés</c:v>
                </c:pt>
                <c:pt idx="4">
                  <c:v>070190 - Pommes de terre</c:v>
                </c:pt>
                <c:pt idx="5">
                  <c:v>0702 - Tomates</c:v>
                </c:pt>
                <c:pt idx="6">
                  <c:v>0703 - Légumes alliacés</c:v>
                </c:pt>
                <c:pt idx="7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compo.'!$M$26:$M$35</c15:sqref>
                  </c15:fullRef>
                </c:ext>
              </c:extLst>
              <c:f>'Import. TBB légumes compo.'!$M$28:$M$35</c:f>
              <c:numCache>
                <c:formatCode>0%</c:formatCode>
                <c:ptCount val="8"/>
                <c:pt idx="0">
                  <c:v>0.33300749105840677</c:v>
                </c:pt>
                <c:pt idx="1">
                  <c:v>0.13962315156556751</c:v>
                </c:pt>
                <c:pt idx="2">
                  <c:v>0.10692473935865592</c:v>
                </c:pt>
                <c:pt idx="3">
                  <c:v>0.10443939923454261</c:v>
                </c:pt>
                <c:pt idx="4">
                  <c:v>8.3941045410100543E-2</c:v>
                </c:pt>
                <c:pt idx="5">
                  <c:v>5.2989604368135719E-2</c:v>
                </c:pt>
                <c:pt idx="6">
                  <c:v>4.8401413037991392E-2</c:v>
                </c:pt>
                <c:pt idx="7">
                  <c:v>0.13067315596659954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42F6-4703-9629-75269F79B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AE-4692-AF06-2E471CCE439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AE-4692-AF06-2E471CCE439C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AE-4692-AF06-2E471CCE439C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AE-4692-AF06-2E471CCE439C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AE-4692-AF06-2E471CCE439C}"/>
              </c:ext>
            </c:extLst>
          </c:dPt>
          <c:dPt>
            <c:idx val="5"/>
            <c:bubble3D val="0"/>
            <c:spPr>
              <a:solidFill>
                <a:srgbClr val="FF33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AE-4692-AF06-2E471CCE439C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AE-4692-AF06-2E471CCE439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AE-4692-AF06-2E471CCE439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7AE-4692-AF06-2E471CCE439C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7AE-4692-AF06-2E471CCE439C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7AE-4692-AF06-2E471CCE439C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7AE-4692-AF06-2E471CCE439C}"/>
                </c:ext>
              </c:extLst>
            </c:dLbl>
            <c:dLbl>
              <c:idx val="3"/>
              <c:layout>
                <c:manualLayout>
                  <c:x val="0.19208426709634679"/>
                  <c:y val="-2.535653925285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7AE-4692-AF06-2E471CCE439C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7AE-4692-AF06-2E471CCE439C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7AE-4692-AF06-2E471CCE439C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7AE-4692-AF06-2E471CCE43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légumes compo.'!$C$59:$C$67</c15:sqref>
                  </c15:fullRef>
                </c:ext>
              </c:extLst>
              <c:f>'Import. TBB légumes compo.'!$C$61:$C$67</c:f>
              <c:strCache>
                <c:ptCount val="7"/>
                <c:pt idx="0">
                  <c:v>Légumes conservés</c:v>
                </c:pt>
                <c:pt idx="1">
                  <c:v>070190 - Pommes de terre</c:v>
                </c:pt>
                <c:pt idx="2">
                  <c:v>0710 - Légumes congelés</c:v>
                </c:pt>
                <c:pt idx="3">
                  <c:v>0709 - Légumes frais</c:v>
                </c:pt>
                <c:pt idx="4">
                  <c:v>0708/0713 - Légumes à cosse</c:v>
                </c:pt>
                <c:pt idx="5">
                  <c:v>0702 - Tomates</c:v>
                </c:pt>
                <c:pt idx="6">
                  <c:v>Autres légumes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légumes compo.'!$M$59:$M$67</c15:sqref>
                  </c15:fullRef>
                </c:ext>
              </c:extLst>
              <c:f>'Import. TBB légumes compo.'!$M$61:$M$67</c:f>
              <c:numCache>
                <c:formatCode>0%</c:formatCode>
                <c:ptCount val="7"/>
                <c:pt idx="0">
                  <c:v>0.33734141752310087</c:v>
                </c:pt>
                <c:pt idx="1">
                  <c:v>0.26841960177062618</c:v>
                </c:pt>
                <c:pt idx="2">
                  <c:v>8.5033856503786781E-2</c:v>
                </c:pt>
                <c:pt idx="3">
                  <c:v>7.8275387130954416E-2</c:v>
                </c:pt>
                <c:pt idx="4">
                  <c:v>5.8576668549331294E-2</c:v>
                </c:pt>
                <c:pt idx="5">
                  <c:v>5.4297143289585695E-2</c:v>
                </c:pt>
                <c:pt idx="6">
                  <c:v>0.11805592523261473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17AE-4692-AF06-2E471CCE43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070190 pdt'!$C$7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pdt'!$D$7:$M$7</c:f>
              <c:numCache>
                <c:formatCode>0</c:formatCode>
                <c:ptCount val="10"/>
                <c:pt idx="0">
                  <c:v>352620</c:v>
                </c:pt>
                <c:pt idx="1">
                  <c:v>288061</c:v>
                </c:pt>
                <c:pt idx="2">
                  <c:v>276117</c:v>
                </c:pt>
                <c:pt idx="3">
                  <c:v>298866</c:v>
                </c:pt>
                <c:pt idx="4">
                  <c:v>260426</c:v>
                </c:pt>
                <c:pt idx="5">
                  <c:v>241742</c:v>
                </c:pt>
                <c:pt idx="6">
                  <c:v>244796</c:v>
                </c:pt>
                <c:pt idx="7">
                  <c:v>269766</c:v>
                </c:pt>
                <c:pt idx="8">
                  <c:v>332238</c:v>
                </c:pt>
                <c:pt idx="9">
                  <c:v>341482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9-43AA-AAD9-E914294E6BC8}"/>
            </c:ext>
          </c:extLst>
        </c:ser>
        <c:ser>
          <c:idx val="3"/>
          <c:order val="3"/>
          <c:tx>
            <c:strRef>
              <c:f>'Import. 070190 pdt'!$C$8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pdt'!$D$8:$M$8</c:f>
              <c:numCache>
                <c:formatCode>0</c:formatCode>
                <c:ptCount val="10"/>
                <c:pt idx="0">
                  <c:v>103033</c:v>
                </c:pt>
                <c:pt idx="1">
                  <c:v>115166</c:v>
                </c:pt>
                <c:pt idx="2">
                  <c:v>117268</c:v>
                </c:pt>
                <c:pt idx="3">
                  <c:v>126266</c:v>
                </c:pt>
                <c:pt idx="4">
                  <c:v>106967</c:v>
                </c:pt>
                <c:pt idx="5">
                  <c:v>116196</c:v>
                </c:pt>
                <c:pt idx="6">
                  <c:v>150055</c:v>
                </c:pt>
                <c:pt idx="7">
                  <c:v>188804</c:v>
                </c:pt>
                <c:pt idx="8">
                  <c:v>228908</c:v>
                </c:pt>
                <c:pt idx="9">
                  <c:v>259193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E9-43AA-AAD9-E914294E6BC8}"/>
            </c:ext>
          </c:extLst>
        </c:ser>
        <c:ser>
          <c:idx val="4"/>
          <c:order val="4"/>
          <c:tx>
            <c:strRef>
              <c:f>'Import. 070190 pdt'!$C$9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pdt'!$D$9:$M$9</c:f>
              <c:numCache>
                <c:formatCode>0</c:formatCode>
                <c:ptCount val="10"/>
                <c:pt idx="0">
                  <c:v>63039</c:v>
                </c:pt>
                <c:pt idx="1">
                  <c:v>64891</c:v>
                </c:pt>
                <c:pt idx="2">
                  <c:v>66275</c:v>
                </c:pt>
                <c:pt idx="3">
                  <c:v>38345</c:v>
                </c:pt>
                <c:pt idx="4">
                  <c:v>59598</c:v>
                </c:pt>
                <c:pt idx="5">
                  <c:v>40929</c:v>
                </c:pt>
                <c:pt idx="6">
                  <c:v>32300</c:v>
                </c:pt>
                <c:pt idx="7">
                  <c:v>32615</c:v>
                </c:pt>
                <c:pt idx="8">
                  <c:v>74136</c:v>
                </c:pt>
                <c:pt idx="9">
                  <c:v>100718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E9-43AA-AAD9-E914294E6BC8}"/>
            </c:ext>
          </c:extLst>
        </c:ser>
        <c:ser>
          <c:idx val="5"/>
          <c:order val="5"/>
          <c:tx>
            <c:strRef>
              <c:f>'Import. 070190 pdt'!$C$10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pdt'!$D$10:$M$10</c:f>
              <c:numCache>
                <c:formatCode>0</c:formatCode>
                <c:ptCount val="10"/>
                <c:pt idx="0">
                  <c:v>27562</c:v>
                </c:pt>
                <c:pt idx="1">
                  <c:v>34726</c:v>
                </c:pt>
                <c:pt idx="2">
                  <c:v>28149</c:v>
                </c:pt>
                <c:pt idx="3">
                  <c:v>19862</c:v>
                </c:pt>
                <c:pt idx="4">
                  <c:v>21933</c:v>
                </c:pt>
                <c:pt idx="5">
                  <c:v>21877</c:v>
                </c:pt>
                <c:pt idx="6">
                  <c:v>18918</c:v>
                </c:pt>
                <c:pt idx="7">
                  <c:v>27632</c:v>
                </c:pt>
                <c:pt idx="8">
                  <c:v>42710</c:v>
                </c:pt>
                <c:pt idx="9">
                  <c:v>36681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E9-43AA-AAD9-E914294E6BC8}"/>
            </c:ext>
          </c:extLst>
        </c:ser>
        <c:ser>
          <c:idx val="6"/>
          <c:order val="6"/>
          <c:tx>
            <c:strRef>
              <c:f>'Import. 070190 pdt'!$C$11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pdt'!$D$11:$M$11</c:f>
              <c:numCache>
                <c:formatCode>0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309</c:v>
                </c:pt>
                <c:pt idx="3">
                  <c:v>325</c:v>
                </c:pt>
                <c:pt idx="4">
                  <c:v>5562</c:v>
                </c:pt>
                <c:pt idx="5">
                  <c:v>12474</c:v>
                </c:pt>
                <c:pt idx="6">
                  <c:v>20740</c:v>
                </c:pt>
                <c:pt idx="7">
                  <c:v>27743</c:v>
                </c:pt>
                <c:pt idx="8">
                  <c:v>37900</c:v>
                </c:pt>
                <c:pt idx="9">
                  <c:v>36234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E9-43AA-AAD9-E914294E6BC8}"/>
            </c:ext>
          </c:extLst>
        </c:ser>
        <c:ser>
          <c:idx val="7"/>
          <c:order val="7"/>
          <c:tx>
            <c:strRef>
              <c:f>'Import. 070190 pdt'!$C$12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pdt'!$D$12:$M$12</c:f>
              <c:numCache>
                <c:formatCode>0</c:formatCode>
                <c:ptCount val="10"/>
                <c:pt idx="0">
                  <c:v>370</c:v>
                </c:pt>
                <c:pt idx="1">
                  <c:v>4919</c:v>
                </c:pt>
                <c:pt idx="2">
                  <c:v>6087</c:v>
                </c:pt>
                <c:pt idx="3">
                  <c:v>2081</c:v>
                </c:pt>
                <c:pt idx="4">
                  <c:v>4403</c:v>
                </c:pt>
                <c:pt idx="5">
                  <c:v>902</c:v>
                </c:pt>
                <c:pt idx="6">
                  <c:v>474</c:v>
                </c:pt>
                <c:pt idx="7">
                  <c:v>1202</c:v>
                </c:pt>
                <c:pt idx="8">
                  <c:v>2547</c:v>
                </c:pt>
                <c:pt idx="9">
                  <c:v>21089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E9-43AA-AAD9-E914294E6BC8}"/>
            </c:ext>
          </c:extLst>
        </c:ser>
        <c:ser>
          <c:idx val="8"/>
          <c:order val="8"/>
          <c:tx>
            <c:strRef>
              <c:f>'Import. 070190 pdt'!$C$13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pdt'!$D$13:$M$13</c:f>
              <c:numCache>
                <c:formatCode>0</c:formatCode>
                <c:ptCount val="10"/>
                <c:pt idx="0">
                  <c:v>27185</c:v>
                </c:pt>
                <c:pt idx="1">
                  <c:v>30408</c:v>
                </c:pt>
                <c:pt idx="2">
                  <c:v>30548</c:v>
                </c:pt>
                <c:pt idx="3">
                  <c:v>59782</c:v>
                </c:pt>
                <c:pt idx="4">
                  <c:v>34688</c:v>
                </c:pt>
                <c:pt idx="5">
                  <c:v>28516</c:v>
                </c:pt>
                <c:pt idx="6">
                  <c:v>52451</c:v>
                </c:pt>
                <c:pt idx="7">
                  <c:v>51484</c:v>
                </c:pt>
                <c:pt idx="8">
                  <c:v>20048</c:v>
                </c:pt>
                <c:pt idx="9">
                  <c:v>11224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E9-43AA-AAD9-E914294E6BC8}"/>
            </c:ext>
          </c:extLst>
        </c:ser>
        <c:ser>
          <c:idx val="9"/>
          <c:order val="9"/>
          <c:tx>
            <c:strRef>
              <c:f>'Import. 070190 pdt'!$C$14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pdt'!$D$14:$M$14</c:f>
              <c:numCache>
                <c:formatCode>0</c:formatCode>
                <c:ptCount val="10"/>
                <c:pt idx="0">
                  <c:v>2357</c:v>
                </c:pt>
                <c:pt idx="1">
                  <c:v>2737</c:v>
                </c:pt>
                <c:pt idx="2">
                  <c:v>6076</c:v>
                </c:pt>
                <c:pt idx="3">
                  <c:v>4159</c:v>
                </c:pt>
                <c:pt idx="4">
                  <c:v>68749</c:v>
                </c:pt>
                <c:pt idx="5">
                  <c:v>35644</c:v>
                </c:pt>
                <c:pt idx="6">
                  <c:v>7638</c:v>
                </c:pt>
                <c:pt idx="7">
                  <c:v>4935</c:v>
                </c:pt>
                <c:pt idx="8">
                  <c:v>20390</c:v>
                </c:pt>
                <c:pt idx="9">
                  <c:v>10024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E9-43AA-AAD9-E914294E6BC8}"/>
            </c:ext>
          </c:extLst>
        </c:ser>
        <c:ser>
          <c:idx val="10"/>
          <c:order val="10"/>
          <c:tx>
            <c:strRef>
              <c:f>'Import. 070190 pdt'!$C$15</c:f>
              <c:strCache>
                <c:ptCount val="1"/>
                <c:pt idx="0">
                  <c:v>Israël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pdt'!$D$15:$M$15</c:f>
              <c:numCache>
                <c:formatCode>0</c:formatCode>
                <c:ptCount val="10"/>
                <c:pt idx="0">
                  <c:v>5148</c:v>
                </c:pt>
                <c:pt idx="1">
                  <c:v>6364</c:v>
                </c:pt>
                <c:pt idx="2">
                  <c:v>4263</c:v>
                </c:pt>
                <c:pt idx="3">
                  <c:v>3027</c:v>
                </c:pt>
                <c:pt idx="4">
                  <c:v>3019</c:v>
                </c:pt>
                <c:pt idx="5">
                  <c:v>2079</c:v>
                </c:pt>
                <c:pt idx="6">
                  <c:v>2520</c:v>
                </c:pt>
                <c:pt idx="7">
                  <c:v>2943</c:v>
                </c:pt>
                <c:pt idx="8">
                  <c:v>4727</c:v>
                </c:pt>
                <c:pt idx="9">
                  <c:v>6793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E9-43AA-AAD9-E914294E6BC8}"/>
            </c:ext>
          </c:extLst>
        </c:ser>
        <c:ser>
          <c:idx val="11"/>
          <c:order val="11"/>
          <c:tx>
            <c:strRef>
              <c:f>'Import. 070190 pdt'!$C$16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pdt'!$D$16:$M$16</c:f>
              <c:numCache>
                <c:formatCode>0</c:formatCode>
                <c:ptCount val="10"/>
                <c:pt idx="0">
                  <c:v>7370</c:v>
                </c:pt>
                <c:pt idx="1">
                  <c:v>8508</c:v>
                </c:pt>
                <c:pt idx="2">
                  <c:v>1304</c:v>
                </c:pt>
                <c:pt idx="3">
                  <c:v>1408</c:v>
                </c:pt>
                <c:pt idx="4">
                  <c:v>4083</c:v>
                </c:pt>
                <c:pt idx="5">
                  <c:v>5936</c:v>
                </c:pt>
                <c:pt idx="6">
                  <c:v>5500</c:v>
                </c:pt>
                <c:pt idx="7">
                  <c:v>3556</c:v>
                </c:pt>
                <c:pt idx="8">
                  <c:v>10986</c:v>
                </c:pt>
                <c:pt idx="9">
                  <c:v>6718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DE9-43AA-AAD9-E914294E6BC8}"/>
            </c:ext>
          </c:extLst>
        </c:ser>
        <c:ser>
          <c:idx val="12"/>
          <c:order val="12"/>
          <c:tx>
            <c:strRef>
              <c:f>'Import. 070190 pdt'!$C$17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pdt'!$D$17:$M$17</c:f>
              <c:numCache>
                <c:formatCode>0</c:formatCode>
                <c:ptCount val="10"/>
                <c:pt idx="0">
                  <c:v>5176</c:v>
                </c:pt>
                <c:pt idx="1">
                  <c:v>6322</c:v>
                </c:pt>
                <c:pt idx="2">
                  <c:v>6331</c:v>
                </c:pt>
                <c:pt idx="3">
                  <c:v>9016</c:v>
                </c:pt>
                <c:pt idx="4">
                  <c:v>33593</c:v>
                </c:pt>
                <c:pt idx="5">
                  <c:v>20552</c:v>
                </c:pt>
                <c:pt idx="6">
                  <c:v>12153</c:v>
                </c:pt>
                <c:pt idx="7">
                  <c:v>10200</c:v>
                </c:pt>
                <c:pt idx="8">
                  <c:v>17389</c:v>
                </c:pt>
                <c:pt idx="9">
                  <c:v>10689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E9-43AA-AAD9-E914294E6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0053136"/>
        <c:axId val="600053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pdt'!$C$5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pdt'!$D$5:$M$5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593861</c:v>
                      </c:pt>
                      <c:pt idx="1">
                        <c:v>562104</c:v>
                      </c:pt>
                      <c:pt idx="2">
                        <c:v>542727</c:v>
                      </c:pt>
                      <c:pt idx="3">
                        <c:v>563137</c:v>
                      </c:pt>
                      <c:pt idx="4">
                        <c:v>603021</c:v>
                      </c:pt>
                      <c:pt idx="5">
                        <c:v>526847</c:v>
                      </c:pt>
                      <c:pt idx="6">
                        <c:v>547545</c:v>
                      </c:pt>
                      <c:pt idx="7">
                        <c:v>620880</c:v>
                      </c:pt>
                      <c:pt idx="8">
                        <c:v>791979</c:v>
                      </c:pt>
                      <c:pt idx="9">
                        <c:v>840845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DE9-43AA-AAD9-E914294E6BC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070190 pdt'!$D$6:$M$6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525209</c:v>
                      </c:pt>
                      <c:pt idx="1">
                        <c:v>490131</c:v>
                      </c:pt>
                      <c:pt idx="2">
                        <c:v>471261</c:v>
                      </c:pt>
                      <c:pt idx="3">
                        <c:v>521216</c:v>
                      </c:pt>
                      <c:pt idx="4">
                        <c:v>538367</c:v>
                      </c:pt>
                      <c:pt idx="5">
                        <c:v>482310</c:v>
                      </c:pt>
                      <c:pt idx="6">
                        <c:v>512586</c:v>
                      </c:pt>
                      <c:pt idx="7">
                        <c:v>585268</c:v>
                      </c:pt>
                      <c:pt idx="8">
                        <c:v>712540</c:v>
                      </c:pt>
                      <c:pt idx="9">
                        <c:v>732607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DE9-43AA-AAD9-E914294E6BC8}"/>
                  </c:ext>
                </c:extLst>
              </c15:ser>
            </c15:filteredBarSeries>
          </c:ext>
        </c:extLst>
      </c:barChart>
      <c:catAx>
        <c:axId val="60005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3528"/>
        <c:crosses val="autoZero"/>
        <c:auto val="1"/>
        <c:lblAlgn val="ctr"/>
        <c:lblOffset val="100"/>
        <c:noMultiLvlLbl val="0"/>
      </c:catAx>
      <c:valAx>
        <c:axId val="600053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313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660292140725925"/>
          <c:w val="0.80866054637173834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070190 pdt'!$C$36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pdt'!$D$36:$M$36</c:f>
              <c:numCache>
                <c:formatCode>0%</c:formatCode>
                <c:ptCount val="10"/>
                <c:pt idx="0">
                  <c:v>0.59377531105763803</c:v>
                </c:pt>
                <c:pt idx="1">
                  <c:v>0.51246922277727969</c:v>
                </c:pt>
                <c:pt idx="2">
                  <c:v>0.5087585471148478</c:v>
                </c:pt>
                <c:pt idx="3">
                  <c:v>0.53071632657772438</c:v>
                </c:pt>
                <c:pt idx="4">
                  <c:v>0.43186887355498399</c:v>
                </c:pt>
                <c:pt idx="5">
                  <c:v>0.45884668603978007</c:v>
                </c:pt>
                <c:pt idx="6">
                  <c:v>0.44707923549662587</c:v>
                </c:pt>
                <c:pt idx="7">
                  <c:v>0.43448975647468108</c:v>
                </c:pt>
                <c:pt idx="8">
                  <c:v>0.41950354744254581</c:v>
                </c:pt>
                <c:pt idx="9">
                  <c:v>0.40611765545374001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C9-438D-94F7-C6E54CFECA37}"/>
            </c:ext>
          </c:extLst>
        </c:ser>
        <c:ser>
          <c:idx val="2"/>
          <c:order val="2"/>
          <c:tx>
            <c:strRef>
              <c:f>'Import. 070190 pdt'!$C$37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pdt'!$D$37:$M$37</c:f>
              <c:numCache>
                <c:formatCode>0%</c:formatCode>
                <c:ptCount val="10"/>
                <c:pt idx="0">
                  <c:v>0.17349682838239924</c:v>
                </c:pt>
                <c:pt idx="1">
                  <c:v>0.20488379374635299</c:v>
                </c:pt>
                <c:pt idx="2">
                  <c:v>0.21607180037108897</c:v>
                </c:pt>
                <c:pt idx="3">
                  <c:v>0.2242189733581704</c:v>
                </c:pt>
                <c:pt idx="4">
                  <c:v>0.17738519885708789</c:v>
                </c:pt>
                <c:pt idx="5">
                  <c:v>0.22054979908778069</c:v>
                </c:pt>
                <c:pt idx="6">
                  <c:v>0.27405053465925178</c:v>
                </c:pt>
                <c:pt idx="7">
                  <c:v>0.30409096765880683</c:v>
                </c:pt>
                <c:pt idx="8">
                  <c:v>0.28903291627682048</c:v>
                </c:pt>
                <c:pt idx="9">
                  <c:v>0.30825300739137418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C9-438D-94F7-C6E54CFECA37}"/>
            </c:ext>
          </c:extLst>
        </c:ser>
        <c:ser>
          <c:idx val="3"/>
          <c:order val="3"/>
          <c:tx>
            <c:strRef>
              <c:f>'Import. 070190 pdt'!$C$38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pdt'!$D$38:$M$38</c:f>
              <c:numCache>
                <c:formatCode>0%</c:formatCode>
                <c:ptCount val="10"/>
                <c:pt idx="0">
                  <c:v>0.10615110269911646</c:v>
                </c:pt>
                <c:pt idx="1">
                  <c:v>0.11544304968475584</c:v>
                </c:pt>
                <c:pt idx="2">
                  <c:v>0.12211480173273119</c:v>
                </c:pt>
                <c:pt idx="3">
                  <c:v>6.8091778732351102E-2</c:v>
                </c:pt>
                <c:pt idx="4">
                  <c:v>9.8832378971876605E-2</c:v>
                </c:pt>
                <c:pt idx="5">
                  <c:v>7.7686690822952389E-2</c:v>
                </c:pt>
                <c:pt idx="6">
                  <c:v>5.8990585248701023E-2</c:v>
                </c:pt>
                <c:pt idx="7">
                  <c:v>5.2530279603143923E-2</c:v>
                </c:pt>
                <c:pt idx="8">
                  <c:v>9.3608542650752108E-2</c:v>
                </c:pt>
                <c:pt idx="9">
                  <c:v>0.11978188607888493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C9-438D-94F7-C6E54CFECA37}"/>
            </c:ext>
          </c:extLst>
        </c:ser>
        <c:ser>
          <c:idx val="4"/>
          <c:order val="4"/>
          <c:tx>
            <c:strRef>
              <c:f>'Import. 070190 pdt'!$C$39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pdt'!$D$39:$M$39</c:f>
              <c:numCache>
                <c:formatCode>0%</c:formatCode>
                <c:ptCount val="10"/>
                <c:pt idx="0">
                  <c:v>4.6411534012167834E-2</c:v>
                </c:pt>
                <c:pt idx="1">
                  <c:v>6.1778603247797562E-2</c:v>
                </c:pt>
                <c:pt idx="2">
                  <c:v>5.1865855208972467E-2</c:v>
                </c:pt>
                <c:pt idx="3">
                  <c:v>3.5270280588915306E-2</c:v>
                </c:pt>
                <c:pt idx="4">
                  <c:v>3.6371867646400373E-2</c:v>
                </c:pt>
                <c:pt idx="5">
                  <c:v>4.1524389433744521E-2</c:v>
                </c:pt>
                <c:pt idx="6">
                  <c:v>3.4550584883434238E-2</c:v>
                </c:pt>
                <c:pt idx="7">
                  <c:v>4.4504574152815356E-2</c:v>
                </c:pt>
                <c:pt idx="8">
                  <c:v>5.3928197591097744E-2</c:v>
                </c:pt>
                <c:pt idx="9">
                  <c:v>4.3623973502845352E-2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C9-438D-94F7-C6E54CFECA37}"/>
            </c:ext>
          </c:extLst>
        </c:ser>
        <c:ser>
          <c:idx val="5"/>
          <c:order val="5"/>
          <c:tx>
            <c:strRef>
              <c:f>'Import. 070190 pdt'!$C$40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pdt'!$D$40:$M$40</c:f>
              <c:numCache>
                <c:formatCode>0%</c:formatCode>
                <c:ptCount val="10"/>
                <c:pt idx="0">
                  <c:v>1.6838957264410359E-6</c:v>
                </c:pt>
                <c:pt idx="1">
                  <c:v>3.5580604300983449E-6</c:v>
                </c:pt>
                <c:pt idx="2">
                  <c:v>5.6934701977237178E-4</c:v>
                </c:pt>
                <c:pt idx="3">
                  <c:v>5.7712421666486133E-4</c:v>
                </c:pt>
                <c:pt idx="4">
                  <c:v>9.2235593785291066E-3</c:v>
                </c:pt>
                <c:pt idx="5">
                  <c:v>2.367670310355758E-2</c:v>
                </c:pt>
                <c:pt idx="6">
                  <c:v>3.7878165264955389E-2</c:v>
                </c:pt>
                <c:pt idx="7">
                  <c:v>4.4683352660739598E-2</c:v>
                </c:pt>
                <c:pt idx="8">
                  <c:v>4.7854804230920263E-2</c:v>
                </c:pt>
                <c:pt idx="9">
                  <c:v>4.3092365418121059E-2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C9-438D-94F7-C6E54CFECA37}"/>
            </c:ext>
          </c:extLst>
        </c:ser>
        <c:ser>
          <c:idx val="6"/>
          <c:order val="6"/>
          <c:tx>
            <c:strRef>
              <c:f>'Import. 070190 pdt'!$C$41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pdt'!$D$41:$M$41</c:f>
              <c:numCache>
                <c:formatCode>0%</c:formatCode>
                <c:ptCount val="10"/>
                <c:pt idx="0">
                  <c:v>6.2304141878318322E-4</c:v>
                </c:pt>
                <c:pt idx="1">
                  <c:v>8.7510496278268794E-3</c:v>
                </c:pt>
                <c:pt idx="2">
                  <c:v>1.1215583525418857E-2</c:v>
                </c:pt>
                <c:pt idx="3">
                  <c:v>3.6953707534756195E-3</c:v>
                </c:pt>
                <c:pt idx="4">
                  <c:v>7.301569928742117E-3</c:v>
                </c:pt>
                <c:pt idx="5">
                  <c:v>1.7120720057246222E-3</c:v>
                </c:pt>
                <c:pt idx="6">
                  <c:v>8.6568227268991589E-4</c:v>
                </c:pt>
                <c:pt idx="7">
                  <c:v>1.9359618605849763E-3</c:v>
                </c:pt>
                <c:pt idx="8">
                  <c:v>3.2159943634869105E-3</c:v>
                </c:pt>
                <c:pt idx="9">
                  <c:v>2.5080722368569713E-2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C9-438D-94F7-C6E54CFECA37}"/>
            </c:ext>
          </c:extLst>
        </c:ser>
        <c:ser>
          <c:idx val="7"/>
          <c:order val="7"/>
          <c:tx>
            <c:strRef>
              <c:f>'Import. 070190 pdt'!$C$42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pdt'!$D$42:$M$42</c:f>
              <c:numCache>
                <c:formatCode>0%</c:formatCode>
                <c:ptCount val="10"/>
                <c:pt idx="0">
                  <c:v>4.5776705323299562E-2</c:v>
                </c:pt>
                <c:pt idx="1">
                  <c:v>5.4096750779215233E-2</c:v>
                </c:pt>
                <c:pt idx="2">
                  <c:v>5.6286125436913956E-2</c:v>
                </c:pt>
                <c:pt idx="3">
                  <c:v>0.10615889206356535</c:v>
                </c:pt>
                <c:pt idx="4">
                  <c:v>5.7523701496299463E-2</c:v>
                </c:pt>
                <c:pt idx="5">
                  <c:v>5.4125770859471532E-2</c:v>
                </c:pt>
                <c:pt idx="6">
                  <c:v>9.579303984147422E-2</c:v>
                </c:pt>
                <c:pt idx="7">
                  <c:v>8.2921015333075637E-2</c:v>
                </c:pt>
                <c:pt idx="8">
                  <c:v>2.5313802512440354E-2</c:v>
                </c:pt>
                <c:pt idx="9">
                  <c:v>1.334847682985568E-2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C9-438D-94F7-C6E54CFECA37}"/>
            </c:ext>
          </c:extLst>
        </c:ser>
        <c:ser>
          <c:idx val="8"/>
          <c:order val="8"/>
          <c:tx>
            <c:strRef>
              <c:f>'Import. 070190 pdt'!$C$43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pdt'!$D$43:$M$43</c:f>
              <c:numCache>
                <c:formatCode>0%</c:formatCode>
                <c:ptCount val="10"/>
                <c:pt idx="0">
                  <c:v>3.9689422272215216E-3</c:v>
                </c:pt>
                <c:pt idx="1">
                  <c:v>4.8692056985895852E-3</c:v>
                </c:pt>
                <c:pt idx="2">
                  <c:v>1.1195315508533756E-2</c:v>
                </c:pt>
                <c:pt idx="3">
                  <c:v>7.3854142064897176E-3</c:v>
                </c:pt>
                <c:pt idx="4">
                  <c:v>0.11400763820828794</c:v>
                </c:pt>
                <c:pt idx="5">
                  <c:v>6.7655315490075862E-2</c:v>
                </c:pt>
                <c:pt idx="6">
                  <c:v>1.3949538394104594E-2</c:v>
                </c:pt>
                <c:pt idx="7">
                  <c:v>7.9483958252802474E-3</c:v>
                </c:pt>
                <c:pt idx="8">
                  <c:v>2.5745632144286653E-2</c:v>
                </c:pt>
                <c:pt idx="9">
                  <c:v>1.192134103193811E-2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C9-438D-94F7-C6E54CFECA37}"/>
            </c:ext>
          </c:extLst>
        </c:ser>
        <c:ser>
          <c:idx val="9"/>
          <c:order val="9"/>
          <c:tx>
            <c:strRef>
              <c:f>'Import. 070190 pdt'!$C$44</c:f>
              <c:strCache>
                <c:ptCount val="1"/>
                <c:pt idx="0">
                  <c:v>Israël</c:v>
                </c:pt>
              </c:strCache>
            </c:strRef>
          </c:tx>
          <c:spPr>
            <a:solidFill>
              <a:srgbClr val="FF99CC"/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pdt'!$D$44:$M$44</c:f>
              <c:numCache>
                <c:formatCode>0%</c:formatCode>
                <c:ptCount val="10"/>
                <c:pt idx="0">
                  <c:v>8.6686951997184524E-3</c:v>
                </c:pt>
                <c:pt idx="1">
                  <c:v>1.1321748288572932E-2</c:v>
                </c:pt>
                <c:pt idx="2">
                  <c:v>7.8547778164712641E-3</c:v>
                </c:pt>
                <c:pt idx="3">
                  <c:v>5.3752461656754926E-3</c:v>
                </c:pt>
                <c:pt idx="4">
                  <c:v>5.0064591448722353E-3</c:v>
                </c:pt>
                <c:pt idx="5">
                  <c:v>3.946117183926263E-3</c:v>
                </c:pt>
                <c:pt idx="6">
                  <c:v>4.6023614497438569E-3</c:v>
                </c:pt>
                <c:pt idx="7">
                  <c:v>4.7400463857750286E-3</c:v>
                </c:pt>
                <c:pt idx="8">
                  <c:v>5.9685926015715061E-3</c:v>
                </c:pt>
                <c:pt idx="9">
                  <c:v>8.0787778960450495E-3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C9-438D-94F7-C6E54CFECA37}"/>
            </c:ext>
          </c:extLst>
        </c:ser>
        <c:ser>
          <c:idx val="10"/>
          <c:order val="10"/>
          <c:tx>
            <c:strRef>
              <c:f>'Import. 070190 pdt'!$C$45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pdt'!$D$45:$M$45</c:f>
              <c:numCache>
                <c:formatCode>0%</c:formatCode>
                <c:ptCount val="10"/>
                <c:pt idx="0">
                  <c:v>1.2410311503870433E-2</c:v>
                </c:pt>
                <c:pt idx="1">
                  <c:v>1.5135989069638358E-2</c:v>
                </c:pt>
                <c:pt idx="2">
                  <c:v>2.4026812743791997E-3</c:v>
                </c:pt>
                <c:pt idx="3">
                  <c:v>2.5002796832742299E-3</c:v>
                </c:pt>
                <c:pt idx="4">
                  <c:v>6.7709084758242246E-3</c:v>
                </c:pt>
                <c:pt idx="5">
                  <c:v>1.1267028188449399E-2</c:v>
                </c:pt>
                <c:pt idx="6">
                  <c:v>1.0044836497456831E-2</c:v>
                </c:pt>
                <c:pt idx="7">
                  <c:v>5.7273547223295968E-3</c:v>
                </c:pt>
                <c:pt idx="8">
                  <c:v>1.3871579928255674E-2</c:v>
                </c:pt>
                <c:pt idx="9">
                  <c:v>7.9895819086752019E-3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C9-438D-94F7-C6E54CFECA37}"/>
            </c:ext>
          </c:extLst>
        </c:ser>
        <c:ser>
          <c:idx val="11"/>
          <c:order val="11"/>
          <c:tx>
            <c:strRef>
              <c:f>'Import. 070190 pdt'!$C$46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070190 pdt'!$D$34:$M$34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070190 pdt'!$D$46:$M$46</c:f>
              <c:numCache>
                <c:formatCode>0%</c:formatCode>
                <c:ptCount val="10"/>
                <c:pt idx="0">
                  <c:v>8.7158442800588012E-3</c:v>
                </c:pt>
                <c:pt idx="1">
                  <c:v>1.1247029019540868E-2</c:v>
                </c:pt>
                <c:pt idx="2">
                  <c:v>1.166516499087018E-2</c:v>
                </c:pt>
                <c:pt idx="3">
                  <c:v>1.6010313653693507E-2</c:v>
                </c:pt>
                <c:pt idx="4">
                  <c:v>5.5707844337096052E-2</c:v>
                </c:pt>
                <c:pt idx="5">
                  <c:v>3.9009427784537067E-2</c:v>
                </c:pt>
                <c:pt idx="6">
                  <c:v>2.2195435991562339E-2</c:v>
                </c:pt>
                <c:pt idx="7">
                  <c:v>1.6428295322767683E-2</c:v>
                </c:pt>
                <c:pt idx="8">
                  <c:v>2.1956390257822492E-2</c:v>
                </c:pt>
                <c:pt idx="9">
                  <c:v>1.2712212119950763E-2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C9-438D-94F7-C6E54CFEC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0054312"/>
        <c:axId val="600054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070190 pdt'!$C$35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070190 pdt'!$D$34:$M$34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070190 pdt'!$D$35:$M$35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0.99128415571994111</c:v>
                      </c:pt>
                      <c:pt idx="1">
                        <c:v>0.98875297098045922</c:v>
                      </c:pt>
                      <c:pt idx="2">
                        <c:v>0.98833483500912978</c:v>
                      </c:pt>
                      <c:pt idx="3">
                        <c:v>0.98398968634630657</c:v>
                      </c:pt>
                      <c:pt idx="4">
                        <c:v>0.94429215566290381</c:v>
                      </c:pt>
                      <c:pt idx="5">
                        <c:v>0.96099057221546302</c:v>
                      </c:pt>
                      <c:pt idx="6">
                        <c:v>0.97780456400843774</c:v>
                      </c:pt>
                      <c:pt idx="7">
                        <c:v>0.98357170467723232</c:v>
                      </c:pt>
                      <c:pt idx="8">
                        <c:v>0.97804360974217752</c:v>
                      </c:pt>
                      <c:pt idx="9">
                        <c:v>0.98728778788004923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7C9-438D-94F7-C6E54CFECA37}"/>
                  </c:ext>
                </c:extLst>
              </c15:ser>
            </c15:filteredBarSeries>
          </c:ext>
        </c:extLst>
      </c:barChart>
      <c:catAx>
        <c:axId val="600054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4704"/>
        <c:crosses val="autoZero"/>
        <c:auto val="1"/>
        <c:lblAlgn val="ctr"/>
        <c:lblOffset val="100"/>
        <c:noMultiLvlLbl val="0"/>
      </c:catAx>
      <c:valAx>
        <c:axId val="6000547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0054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79988686841685"/>
          <c:y val="0.76721796785163798"/>
          <c:w val="0.80656406185584062"/>
          <c:h val="0.213362121694027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8E-4431-B86F-2FA84DC9A996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8E-4431-B86F-2FA84DC9A996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8E-4431-B86F-2FA84DC9A996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8E-4431-B86F-2FA84DC9A996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8E-4431-B86F-2FA84DC9A996}"/>
              </c:ext>
            </c:extLst>
          </c:dPt>
          <c:dPt>
            <c:idx val="5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8E-4431-B86F-2FA84DC9A996}"/>
              </c:ext>
            </c:extLst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A8E-4431-B86F-2FA84DC9A996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A8E-4431-B86F-2FA84DC9A996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A8E-4431-B86F-2FA84DC9A996}"/>
              </c:ext>
            </c:extLst>
          </c:dPt>
          <c:dLbls>
            <c:dLbl>
              <c:idx val="0"/>
              <c:layout>
                <c:manualLayout>
                  <c:x val="-0.21183649248774858"/>
                  <c:y val="0.168253344804798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541720483660469"/>
                      <c:h val="0.404962707348803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A8E-4431-B86F-2FA84DC9A99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8E-4431-B86F-2FA84DC9A996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A8E-4431-B86F-2FA84DC9A99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A8E-4431-B86F-2FA84DC9A99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A8E-4431-B86F-2FA84DC9A996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A8E-4431-B86F-2FA84DC9A996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A8E-4431-B86F-2FA84DC9A996}"/>
                </c:ext>
              </c:extLst>
            </c:dLbl>
            <c:dLbl>
              <c:idx val="7"/>
              <c:layout>
                <c:manualLayout>
                  <c:x val="0.11910575447859041"/>
                  <c:y val="0.157531317929982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A8E-4431-B86F-2FA84DC9A9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fruits compo.'!$C$26:$C$35</c:f>
              <c:strCache>
                <c:ptCount val="8"/>
                <c:pt idx="0">
                  <c:v>0802 - Fruits à coques</c:v>
                </c:pt>
                <c:pt idx="1">
                  <c:v>0803 - Bananes</c:v>
                </c:pt>
                <c:pt idx="2">
                  <c:v>0810 - Fruits rouges</c:v>
                </c:pt>
                <c:pt idx="3">
                  <c:v>0804 - Fruits exotiques</c:v>
                </c:pt>
                <c:pt idx="4">
                  <c:v>0805 - Agrumes</c:v>
                </c:pt>
                <c:pt idx="5">
                  <c:v>Fruits conservés</c:v>
                </c:pt>
                <c:pt idx="6">
                  <c:v>0809 - Fruits à noyau</c:v>
                </c:pt>
                <c:pt idx="7">
                  <c:v>Autres fruit</c:v>
                </c:pt>
              </c:strCache>
              <c:extLst/>
            </c:strRef>
          </c:cat>
          <c:val>
            <c:numRef>
              <c:f>'Import. TBB fruits compo.'!$M$26:$M$35</c:f>
              <c:numCache>
                <c:formatCode>0%</c:formatCode>
                <c:ptCount val="8"/>
                <c:pt idx="0">
                  <c:v>0.31383518842418034</c:v>
                </c:pt>
                <c:pt idx="1">
                  <c:v>0.12287398084400539</c:v>
                </c:pt>
                <c:pt idx="2">
                  <c:v>0.11333631262958221</c:v>
                </c:pt>
                <c:pt idx="3">
                  <c:v>8.6428565496842732E-2</c:v>
                </c:pt>
                <c:pt idx="4">
                  <c:v>7.0183921871171576E-2</c:v>
                </c:pt>
                <c:pt idx="5">
                  <c:v>6.8483961633936372E-2</c:v>
                </c:pt>
                <c:pt idx="6">
                  <c:v>5.6158135440748685E-2</c:v>
                </c:pt>
                <c:pt idx="7">
                  <c:v>0.1686999336595327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6A8E-4431-B86F-2FA84DC9A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D8-45D2-8435-8BE1AE38DA26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D8-45D2-8435-8BE1AE38DA26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D8-45D2-8435-8BE1AE38DA26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D8-45D2-8435-8BE1AE38DA26}"/>
              </c:ext>
            </c:extLst>
          </c:dPt>
          <c:dPt>
            <c:idx val="4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D8-45D2-8435-8BE1AE38DA26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D8-45D2-8435-8BE1AE38DA26}"/>
              </c:ext>
            </c:extLst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3D8-45D2-8435-8BE1AE38DA26}"/>
              </c:ext>
            </c:extLst>
          </c:dPt>
          <c:dPt>
            <c:idx val="7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3D8-45D2-8435-8BE1AE38DA26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3D8-45D2-8435-8BE1AE38DA26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D8-45D2-8435-8BE1AE38DA2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3D8-45D2-8435-8BE1AE38DA26}"/>
                </c:ext>
              </c:extLst>
            </c:dLbl>
            <c:dLbl>
              <c:idx val="2"/>
              <c:layout>
                <c:manualLayout>
                  <c:x val="-9.5833224298158159E-2"/>
                  <c:y val="-0.123235347064970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3D8-45D2-8435-8BE1AE38DA2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3D8-45D2-8435-8BE1AE38DA2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3D8-45D2-8435-8BE1AE38DA26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3D8-45D2-8435-8BE1AE38DA26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3D8-45D2-8435-8BE1AE38DA26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3D8-45D2-8435-8BE1AE38DA26}"/>
                </c:ext>
              </c:extLst>
            </c:dLbl>
            <c:dLbl>
              <c:idx val="8"/>
              <c:layout>
                <c:manualLayout>
                  <c:x val="0.10738718235943115"/>
                  <c:y val="0.141860626415586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3D8-45D2-8435-8BE1AE38DA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fruits compo.'!$C$63:$C$73</c:f>
              <c:strCache>
                <c:ptCount val="9"/>
                <c:pt idx="0">
                  <c:v>0810 - Fruits rouges</c:v>
                </c:pt>
                <c:pt idx="1">
                  <c:v>0802 - Fruits à coques</c:v>
                </c:pt>
                <c:pt idx="2">
                  <c:v>0804 - Fruits exotiques</c:v>
                </c:pt>
                <c:pt idx="3">
                  <c:v>Fruits conservés</c:v>
                </c:pt>
                <c:pt idx="4">
                  <c:v>0807 - Melons, pastèques et papayes</c:v>
                </c:pt>
                <c:pt idx="5">
                  <c:v>0803 - Bananes</c:v>
                </c:pt>
                <c:pt idx="6">
                  <c:v>0809 - Fruits à noyau</c:v>
                </c:pt>
                <c:pt idx="7">
                  <c:v>0805 - Agrumes</c:v>
                </c:pt>
                <c:pt idx="8">
                  <c:v>Autres fruits</c:v>
                </c:pt>
              </c:strCache>
              <c:extLst/>
            </c:strRef>
          </c:cat>
          <c:val>
            <c:numRef>
              <c:f>'Import. TBB fruits compo.'!$M$63:$M$73</c:f>
              <c:numCache>
                <c:formatCode>0%</c:formatCode>
                <c:ptCount val="9"/>
                <c:pt idx="0">
                  <c:v>0.19279696220663189</c:v>
                </c:pt>
                <c:pt idx="1">
                  <c:v>0.17845041020016794</c:v>
                </c:pt>
                <c:pt idx="2">
                  <c:v>0.1749213716528514</c:v>
                </c:pt>
                <c:pt idx="3">
                  <c:v>7.8762290017386868E-2</c:v>
                </c:pt>
                <c:pt idx="4">
                  <c:v>6.8340949704987108E-2</c:v>
                </c:pt>
                <c:pt idx="5">
                  <c:v>6.6404433567151588E-2</c:v>
                </c:pt>
                <c:pt idx="6">
                  <c:v>5.5563345993803602E-2</c:v>
                </c:pt>
                <c:pt idx="7">
                  <c:v>4.8503978036543771E-2</c:v>
                </c:pt>
                <c:pt idx="8">
                  <c:v>0.13625625862047586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A3D8-45D2-8435-8BE1AE38D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0802 - coques'!$C$7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coques'!$D$7:$M$7</c:f>
              <c:numCache>
                <c:formatCode>0</c:formatCode>
                <c:ptCount val="10"/>
                <c:pt idx="0">
                  <c:v>38394</c:v>
                </c:pt>
                <c:pt idx="1">
                  <c:v>54937</c:v>
                </c:pt>
                <c:pt idx="2">
                  <c:v>55558</c:v>
                </c:pt>
                <c:pt idx="3">
                  <c:v>56199</c:v>
                </c:pt>
                <c:pt idx="4">
                  <c:v>66557</c:v>
                </c:pt>
                <c:pt idx="5">
                  <c:v>69172</c:v>
                </c:pt>
                <c:pt idx="6">
                  <c:v>67685</c:v>
                </c:pt>
                <c:pt idx="7">
                  <c:v>64978</c:v>
                </c:pt>
                <c:pt idx="8">
                  <c:v>67526</c:v>
                </c:pt>
                <c:pt idx="9">
                  <c:v>88612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AF-43CE-A2BB-040B76D46EED}"/>
            </c:ext>
          </c:extLst>
        </c:ser>
        <c:ser>
          <c:idx val="3"/>
          <c:order val="3"/>
          <c:tx>
            <c:strRef>
              <c:f>'Import. 0802 - coques'!$C$8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coques'!$D$8:$M$8</c:f>
              <c:numCache>
                <c:formatCode>0</c:formatCode>
                <c:ptCount val="10"/>
                <c:pt idx="0">
                  <c:v>34943</c:v>
                </c:pt>
                <c:pt idx="1">
                  <c:v>33282</c:v>
                </c:pt>
                <c:pt idx="2">
                  <c:v>34713</c:v>
                </c:pt>
                <c:pt idx="3">
                  <c:v>41290</c:v>
                </c:pt>
                <c:pt idx="4">
                  <c:v>51920</c:v>
                </c:pt>
                <c:pt idx="5">
                  <c:v>47702</c:v>
                </c:pt>
                <c:pt idx="6">
                  <c:v>50079</c:v>
                </c:pt>
                <c:pt idx="7">
                  <c:v>54976</c:v>
                </c:pt>
                <c:pt idx="8">
                  <c:v>42620</c:v>
                </c:pt>
                <c:pt idx="9">
                  <c:v>42280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AF-43CE-A2BB-040B76D46EED}"/>
            </c:ext>
          </c:extLst>
        </c:ser>
        <c:ser>
          <c:idx val="4"/>
          <c:order val="4"/>
          <c:tx>
            <c:strRef>
              <c:f>'Import. 0802 - coques'!$C$9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coques'!$D$9:$M$9</c:f>
              <c:numCache>
                <c:formatCode>0</c:formatCode>
                <c:ptCount val="10"/>
                <c:pt idx="0">
                  <c:v>25138</c:v>
                </c:pt>
                <c:pt idx="1">
                  <c:v>25708</c:v>
                </c:pt>
                <c:pt idx="2">
                  <c:v>21933</c:v>
                </c:pt>
                <c:pt idx="3">
                  <c:v>27400</c:v>
                </c:pt>
                <c:pt idx="4">
                  <c:v>31402</c:v>
                </c:pt>
                <c:pt idx="5">
                  <c:v>23538</c:v>
                </c:pt>
                <c:pt idx="6">
                  <c:v>20902</c:v>
                </c:pt>
                <c:pt idx="7">
                  <c:v>25606</c:v>
                </c:pt>
                <c:pt idx="8">
                  <c:v>30845</c:v>
                </c:pt>
                <c:pt idx="9">
                  <c:v>37013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AF-43CE-A2BB-040B76D46EED}"/>
            </c:ext>
          </c:extLst>
        </c:ser>
        <c:ser>
          <c:idx val="5"/>
          <c:order val="5"/>
          <c:tx>
            <c:strRef>
              <c:f>'Import. 0802 - coques'!$C$10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coques'!$D$10:$M$10</c:f>
              <c:numCache>
                <c:formatCode>0</c:formatCode>
                <c:ptCount val="10"/>
                <c:pt idx="0">
                  <c:v>11756</c:v>
                </c:pt>
                <c:pt idx="1">
                  <c:v>13440</c:v>
                </c:pt>
                <c:pt idx="2">
                  <c:v>17595</c:v>
                </c:pt>
                <c:pt idx="3">
                  <c:v>18266</c:v>
                </c:pt>
                <c:pt idx="4">
                  <c:v>25103</c:v>
                </c:pt>
                <c:pt idx="5">
                  <c:v>25795</c:v>
                </c:pt>
                <c:pt idx="6">
                  <c:v>22612</c:v>
                </c:pt>
                <c:pt idx="7">
                  <c:v>20733</c:v>
                </c:pt>
                <c:pt idx="8">
                  <c:v>28126</c:v>
                </c:pt>
                <c:pt idx="9">
                  <c:v>25346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AF-43CE-A2BB-040B76D46EED}"/>
            </c:ext>
          </c:extLst>
        </c:ser>
        <c:ser>
          <c:idx val="6"/>
          <c:order val="6"/>
          <c:tx>
            <c:strRef>
              <c:f>'Import. 0802 - coques'!$C$11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coques'!$D$11:$M$11</c:f>
              <c:numCache>
                <c:formatCode>0</c:formatCode>
                <c:ptCount val="10"/>
                <c:pt idx="0">
                  <c:v>10346</c:v>
                </c:pt>
                <c:pt idx="1">
                  <c:v>13438</c:v>
                </c:pt>
                <c:pt idx="2">
                  <c:v>11334</c:v>
                </c:pt>
                <c:pt idx="3">
                  <c:v>9221</c:v>
                </c:pt>
                <c:pt idx="4">
                  <c:v>10536</c:v>
                </c:pt>
                <c:pt idx="5">
                  <c:v>8776</c:v>
                </c:pt>
                <c:pt idx="6">
                  <c:v>10108</c:v>
                </c:pt>
                <c:pt idx="7">
                  <c:v>8674</c:v>
                </c:pt>
                <c:pt idx="8">
                  <c:v>12146</c:v>
                </c:pt>
                <c:pt idx="9">
                  <c:v>10162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AF-43CE-A2BB-040B76D46EED}"/>
            </c:ext>
          </c:extLst>
        </c:ser>
        <c:ser>
          <c:idx val="7"/>
          <c:order val="7"/>
          <c:tx>
            <c:strRef>
              <c:f>'Import. 0802 - coques'!$C$12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coques'!$D$12:$M$12</c:f>
              <c:numCache>
                <c:formatCode>0</c:formatCode>
                <c:ptCount val="10"/>
                <c:pt idx="0">
                  <c:v>6699</c:v>
                </c:pt>
                <c:pt idx="1">
                  <c:v>6918</c:v>
                </c:pt>
                <c:pt idx="2">
                  <c:v>6860</c:v>
                </c:pt>
                <c:pt idx="3">
                  <c:v>7280</c:v>
                </c:pt>
                <c:pt idx="4">
                  <c:v>8189</c:v>
                </c:pt>
                <c:pt idx="5">
                  <c:v>8391</c:v>
                </c:pt>
                <c:pt idx="6">
                  <c:v>9233</c:v>
                </c:pt>
                <c:pt idx="7">
                  <c:v>7617</c:v>
                </c:pt>
                <c:pt idx="8">
                  <c:v>8289</c:v>
                </c:pt>
                <c:pt idx="9">
                  <c:v>9085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AF-43CE-A2BB-040B76D46EED}"/>
            </c:ext>
          </c:extLst>
        </c:ser>
        <c:ser>
          <c:idx val="8"/>
          <c:order val="8"/>
          <c:tx>
            <c:strRef>
              <c:f>'Import. 0802 - coques'!$C$13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coques'!$D$13:$M$13</c:f>
              <c:numCache>
                <c:formatCode>0</c:formatCode>
                <c:ptCount val="10"/>
                <c:pt idx="0">
                  <c:v>973</c:v>
                </c:pt>
                <c:pt idx="1">
                  <c:v>1175</c:v>
                </c:pt>
                <c:pt idx="2">
                  <c:v>929</c:v>
                </c:pt>
                <c:pt idx="3">
                  <c:v>1034</c:v>
                </c:pt>
                <c:pt idx="4">
                  <c:v>1396</c:v>
                </c:pt>
                <c:pt idx="5">
                  <c:v>1837</c:v>
                </c:pt>
                <c:pt idx="6">
                  <c:v>2307</c:v>
                </c:pt>
                <c:pt idx="7">
                  <c:v>3797</c:v>
                </c:pt>
                <c:pt idx="8">
                  <c:v>5164</c:v>
                </c:pt>
                <c:pt idx="9">
                  <c:v>6192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AF-43CE-A2BB-040B76D46EED}"/>
            </c:ext>
          </c:extLst>
        </c:ser>
        <c:ser>
          <c:idx val="9"/>
          <c:order val="9"/>
          <c:tx>
            <c:strRef>
              <c:f>'Import. 0802 - coques'!$C$14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coques'!$D$14:$M$14</c:f>
              <c:numCache>
                <c:formatCode>0</c:formatCode>
                <c:ptCount val="10"/>
                <c:pt idx="0">
                  <c:v>10511</c:v>
                </c:pt>
                <c:pt idx="1">
                  <c:v>19629</c:v>
                </c:pt>
                <c:pt idx="2">
                  <c:v>14494</c:v>
                </c:pt>
                <c:pt idx="3">
                  <c:v>15059</c:v>
                </c:pt>
                <c:pt idx="4">
                  <c:v>12280</c:v>
                </c:pt>
                <c:pt idx="5">
                  <c:v>10953</c:v>
                </c:pt>
                <c:pt idx="6">
                  <c:v>6901</c:v>
                </c:pt>
                <c:pt idx="7">
                  <c:v>2571</c:v>
                </c:pt>
                <c:pt idx="8">
                  <c:v>5764</c:v>
                </c:pt>
                <c:pt idx="9">
                  <c:v>4642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AF-43CE-A2BB-040B76D46EED}"/>
            </c:ext>
          </c:extLst>
        </c:ser>
        <c:ser>
          <c:idx val="10"/>
          <c:order val="10"/>
          <c:tx>
            <c:strRef>
              <c:f>'Import. 0802 - coques'!$C$15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coques'!$D$15:$M$15</c:f>
              <c:numCache>
                <c:formatCode>0</c:formatCode>
                <c:ptCount val="10"/>
                <c:pt idx="0">
                  <c:v>2196</c:v>
                </c:pt>
                <c:pt idx="1">
                  <c:v>1312</c:v>
                </c:pt>
                <c:pt idx="2">
                  <c:v>2099</c:v>
                </c:pt>
                <c:pt idx="3">
                  <c:v>2234</c:v>
                </c:pt>
                <c:pt idx="4">
                  <c:v>3585</c:v>
                </c:pt>
                <c:pt idx="5">
                  <c:v>2467</c:v>
                </c:pt>
                <c:pt idx="6">
                  <c:v>2873</c:v>
                </c:pt>
                <c:pt idx="7">
                  <c:v>2389</c:v>
                </c:pt>
                <c:pt idx="8">
                  <c:v>2889</c:v>
                </c:pt>
                <c:pt idx="9">
                  <c:v>4505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AF-43CE-A2BB-040B76D46EED}"/>
            </c:ext>
          </c:extLst>
        </c:ser>
        <c:ser>
          <c:idx val="11"/>
          <c:order val="11"/>
          <c:tx>
            <c:strRef>
              <c:f>'Import. 0802 - coques'!$C$16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coques'!$D$16:$M$16</c:f>
              <c:numCache>
                <c:formatCode>0</c:formatCode>
                <c:ptCount val="10"/>
                <c:pt idx="0">
                  <c:v>1600</c:v>
                </c:pt>
                <c:pt idx="1">
                  <c:v>2531</c:v>
                </c:pt>
                <c:pt idx="2">
                  <c:v>1016</c:v>
                </c:pt>
                <c:pt idx="3">
                  <c:v>813</c:v>
                </c:pt>
                <c:pt idx="4">
                  <c:v>2760</c:v>
                </c:pt>
                <c:pt idx="5">
                  <c:v>2321</c:v>
                </c:pt>
                <c:pt idx="6">
                  <c:v>2722</c:v>
                </c:pt>
                <c:pt idx="7">
                  <c:v>1925</c:v>
                </c:pt>
                <c:pt idx="8">
                  <c:v>2969</c:v>
                </c:pt>
                <c:pt idx="9">
                  <c:v>3853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AF-43CE-A2BB-040B76D46EED}"/>
            </c:ext>
          </c:extLst>
        </c:ser>
        <c:ser>
          <c:idx val="12"/>
          <c:order val="12"/>
          <c:tx>
            <c:strRef>
              <c:f>'Import. 0802 - coques'!$C$17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0802 - coques'!$D$4:$M$4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0802 - coques'!$D$17:$M$17</c:f>
              <c:numCache>
                <c:formatCode>0</c:formatCode>
                <c:ptCount val="10"/>
                <c:pt idx="0">
                  <c:v>31874</c:v>
                </c:pt>
                <c:pt idx="1">
                  <c:v>35192</c:v>
                </c:pt>
                <c:pt idx="2">
                  <c:v>31842</c:v>
                </c:pt>
                <c:pt idx="3">
                  <c:v>31230</c:v>
                </c:pt>
                <c:pt idx="4">
                  <c:v>29746</c:v>
                </c:pt>
                <c:pt idx="5">
                  <c:v>33741</c:v>
                </c:pt>
                <c:pt idx="6">
                  <c:v>38366</c:v>
                </c:pt>
                <c:pt idx="7">
                  <c:v>35692</c:v>
                </c:pt>
                <c:pt idx="8">
                  <c:v>25525</c:v>
                </c:pt>
                <c:pt idx="9">
                  <c:v>22435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AF-43CE-A2BB-040B76D46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021616"/>
        <c:axId val="6040224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0802 - coques'!$C$5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0802 - coques'!$D$4:$M$4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0802 - coques'!$D$5:$M$5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174430</c:v>
                      </c:pt>
                      <c:pt idx="1">
                        <c:v>207562</c:v>
                      </c:pt>
                      <c:pt idx="2">
                        <c:v>198373</c:v>
                      </c:pt>
                      <c:pt idx="3">
                        <c:v>210026</c:v>
                      </c:pt>
                      <c:pt idx="4">
                        <c:v>243474</c:v>
                      </c:pt>
                      <c:pt idx="5">
                        <c:v>234693</c:v>
                      </c:pt>
                      <c:pt idx="6">
                        <c:v>233788</c:v>
                      </c:pt>
                      <c:pt idx="7">
                        <c:v>228958</c:v>
                      </c:pt>
                      <c:pt idx="8">
                        <c:v>231863</c:v>
                      </c:pt>
                      <c:pt idx="9">
                        <c:v>254125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4AF-43CE-A2BB-040B76D46EE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0802 - coques'!$C$6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0802 - coques'!$D$4:$M$4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0802 - coques'!$D$6:$M$6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65919</c:v>
                      </c:pt>
                      <c:pt idx="1">
                        <c:v>80276</c:v>
                      </c:pt>
                      <c:pt idx="2">
                        <c:v>68576</c:v>
                      </c:pt>
                      <c:pt idx="3">
                        <c:v>72199</c:v>
                      </c:pt>
                      <c:pt idx="4">
                        <c:v>78901</c:v>
                      </c:pt>
                      <c:pt idx="5">
                        <c:v>67526</c:v>
                      </c:pt>
                      <c:pt idx="6">
                        <c:v>64264</c:v>
                      </c:pt>
                      <c:pt idx="7">
                        <c:v>63628</c:v>
                      </c:pt>
                      <c:pt idx="8">
                        <c:v>75578</c:v>
                      </c:pt>
                      <c:pt idx="9">
                        <c:v>79173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4AF-43CE-A2BB-040B76D46EED}"/>
                  </c:ext>
                </c:extLst>
              </c15:ser>
            </c15:filteredBarSeries>
          </c:ext>
        </c:extLst>
      </c:barChart>
      <c:catAx>
        <c:axId val="60402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2400"/>
        <c:crosses val="autoZero"/>
        <c:auto val="1"/>
        <c:lblAlgn val="ctr"/>
        <c:lblOffset val="100"/>
        <c:noMultiLvlLbl val="0"/>
      </c:catAx>
      <c:valAx>
        <c:axId val="60402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402161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3514529161678"/>
          <c:y val="0.76602915413957073"/>
          <c:w val="0.78508720196888904"/>
          <c:h val="0.214451758267627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0B05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fruits et légumes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0728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38" b="96456" l="3505" r="98832">
                        <a14:foregroundMark x1="27336" y1="18987" x2="27336" y2="18987"/>
                        <a14:foregroundMark x1="27336" y1="3291" x2="27336" y2="3291"/>
                        <a14:foregroundMark x1="3738" y1="28608" x2="3738" y2="28608"/>
                        <a14:foregroundMark x1="12383" y1="23544" x2="12383" y2="23544"/>
                        <a14:foregroundMark x1="68925" y1="46076" x2="68925" y2="46076"/>
                        <a14:foregroundMark x1="76636" y1="47848" x2="76636" y2="47848"/>
                        <a14:foregroundMark x1="93692" y1="60000" x2="93692" y2="60000"/>
                        <a14:foregroundMark x1="98832" y1="60000" x2="98832" y2="60000"/>
                        <a14:foregroundMark x1="87383" y1="72152" x2="87383" y2="72152"/>
                        <a14:foregroundMark x1="73131" y1="62025" x2="73131" y2="62025"/>
                        <a14:foregroundMark x1="56776" y1="63291" x2="56776" y2="63291"/>
                        <a14:foregroundMark x1="64252" y1="74430" x2="64252" y2="74430"/>
                        <a14:foregroundMark x1="71495" y1="92152" x2="71495" y2="92152"/>
                        <a14:foregroundMark x1="77570" y1="96456" x2="77570" y2="964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407" y="4473346"/>
            <a:ext cx="1184781" cy="10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0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04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888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684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57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7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13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4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5667397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6291652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0B05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00B05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887735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39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60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23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Italie– Fruits et légumes Source : douane italienne,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0B05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60" r:id="rId5"/>
    <p:sldLayoutId id="214748365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0B05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Italie– Fruits et légumes Source : douane italienne, d’après Trade Data Monitor, données 2024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04873-BD8F-41D5-82D2-3A6CEBF256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2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Italie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76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Italie– Fruits et légumes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0802 – Fruits à coques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France est le 5</a:t>
            </a:r>
            <a:r>
              <a:rPr lang="fr-FR" baseline="30000" dirty="0" smtClean="0"/>
              <a:t>e</a:t>
            </a:r>
            <a:r>
              <a:rPr lang="fr-FR" dirty="0" smtClean="0"/>
              <a:t> fournisseur de </a:t>
            </a:r>
            <a:r>
              <a:rPr lang="fr-FR" i="1" dirty="0" smtClean="0"/>
              <a:t>Fruits </a:t>
            </a:r>
            <a:r>
              <a:rPr lang="fr-FR" i="1" dirty="0" smtClean="0"/>
              <a:t>à coques </a:t>
            </a:r>
            <a:r>
              <a:rPr lang="fr-FR" dirty="0" smtClean="0"/>
              <a:t>avec une part </a:t>
            </a:r>
            <a:r>
              <a:rPr lang="fr-FR" dirty="0"/>
              <a:t>de marché </a:t>
            </a:r>
            <a:r>
              <a:rPr lang="fr-FR" dirty="0" smtClean="0"/>
              <a:t>de 4 </a:t>
            </a:r>
            <a:r>
              <a:rPr lang="fr-FR" dirty="0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5316162"/>
              </p:ext>
            </p:extLst>
          </p:nvPr>
        </p:nvGraphicFramePr>
        <p:xfrm>
          <a:off x="166797" y="1763597"/>
          <a:ext cx="5926185" cy="3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212022"/>
              </p:ext>
            </p:extLst>
          </p:nvPr>
        </p:nvGraphicFramePr>
        <p:xfrm>
          <a:off x="6092982" y="1763596"/>
          <a:ext cx="5932220" cy="3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4975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121603" y="3073490"/>
            <a:ext cx="3948793" cy="711020"/>
          </a:xfrm>
        </p:spPr>
        <p:txBody>
          <a:bodyPr>
            <a:normAutofit/>
          </a:bodyPr>
          <a:lstStyle/>
          <a:p>
            <a:r>
              <a:rPr lang="fr-FR" dirty="0" smtClean="0"/>
              <a:t>0803 - Bananes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8302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Italie– Fruits et légumes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0803 – Bananes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est le </a:t>
            </a:r>
            <a:r>
              <a:rPr lang="fr-FR" dirty="0" smtClean="0"/>
              <a:t>6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</a:t>
            </a:r>
            <a:r>
              <a:rPr lang="fr-FR" dirty="0" smtClean="0"/>
              <a:t>de 2 % </a:t>
            </a:r>
            <a:r>
              <a:rPr lang="fr-FR" dirty="0"/>
              <a:t>en </a:t>
            </a:r>
            <a:r>
              <a:rPr lang="fr-FR" dirty="0" smtClean="0"/>
              <a:t>2024</a:t>
            </a:r>
            <a:r>
              <a:rPr lang="fr-FR" dirty="0" smtClean="0"/>
              <a:t>, contre 6 % en 2015.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4996331"/>
              </p:ext>
            </p:extLst>
          </p:nvPr>
        </p:nvGraphicFramePr>
        <p:xfrm>
          <a:off x="166798" y="1763597"/>
          <a:ext cx="5917131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742543"/>
              </p:ext>
            </p:extLst>
          </p:nvPr>
        </p:nvGraphicFramePr>
        <p:xfrm>
          <a:off x="6083929" y="1763596"/>
          <a:ext cx="5934896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207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Italie– </a:t>
            </a:r>
            <a:r>
              <a:rPr lang="fr-FR" dirty="0"/>
              <a:t>Fruits et légumes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italienne,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importations sont en forte progression. La France a perdu en 2020 sa place de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au profit des Pays-Bas mais sa part de marché se consolide autour de </a:t>
            </a:r>
            <a:r>
              <a:rPr lang="fr-FR" dirty="0" smtClean="0"/>
              <a:t>9 %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478736"/>
              </p:ext>
            </p:extLst>
          </p:nvPr>
        </p:nvGraphicFramePr>
        <p:xfrm>
          <a:off x="166797" y="1763597"/>
          <a:ext cx="5935239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595837"/>
              </p:ext>
            </p:extLst>
          </p:nvPr>
        </p:nvGraphicFramePr>
        <p:xfrm>
          <a:off x="6102036" y="1763598"/>
          <a:ext cx="5923166" cy="3921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00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815702" y="3066958"/>
            <a:ext cx="2560595" cy="724083"/>
          </a:xfrm>
        </p:spPr>
        <p:txBody>
          <a:bodyPr/>
          <a:lstStyle/>
          <a:p>
            <a:r>
              <a:rPr lang="fr-FR" dirty="0" smtClean="0"/>
              <a:t>Légumes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65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Fruits et légumes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Légumes : 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Pommes de terre </a:t>
            </a:r>
            <a:r>
              <a:rPr lang="fr-FR" dirty="0"/>
              <a:t>représente </a:t>
            </a:r>
            <a:r>
              <a:rPr lang="fr-FR" dirty="0" smtClean="0"/>
              <a:t>8 % </a:t>
            </a:r>
            <a:r>
              <a:rPr lang="fr-FR" dirty="0"/>
              <a:t>des importations italiennes de légumes </a:t>
            </a:r>
            <a:r>
              <a:rPr lang="fr-FR" dirty="0" smtClean="0"/>
              <a:t>en provenance du monde et 27 % </a:t>
            </a:r>
            <a:r>
              <a:rPr lang="fr-FR" dirty="0"/>
              <a:t>en provenance de France.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64295"/>
              </p:ext>
            </p:extLst>
          </p:nvPr>
        </p:nvGraphicFramePr>
        <p:xfrm>
          <a:off x="166797" y="1763597"/>
          <a:ext cx="5935239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379167"/>
              </p:ext>
            </p:extLst>
          </p:nvPr>
        </p:nvGraphicFramePr>
        <p:xfrm>
          <a:off x="6102036" y="1763597"/>
          <a:ext cx="5923166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615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673790" y="3070861"/>
            <a:ext cx="6844420" cy="716278"/>
          </a:xfrm>
        </p:spPr>
        <p:txBody>
          <a:bodyPr>
            <a:normAutofit/>
          </a:bodyPr>
          <a:lstStyle/>
          <a:p>
            <a:r>
              <a:rPr lang="fr-FR" dirty="0" smtClean="0"/>
              <a:t>070190 – Pommes de terre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99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Italie– Fruits et légumes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070190 – Pommes de terre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sont en forte progression depuis 3 ans. La France demeure le 1</a:t>
            </a:r>
            <a:r>
              <a:rPr lang="fr-FR" baseline="30000" dirty="0"/>
              <a:t>er</a:t>
            </a:r>
            <a:r>
              <a:rPr lang="fr-FR" dirty="0"/>
              <a:t> fournisseur avec une part de marché de </a:t>
            </a:r>
            <a:r>
              <a:rPr lang="fr-FR" dirty="0" smtClean="0"/>
              <a:t>41 %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2977558"/>
              </p:ext>
            </p:extLst>
          </p:nvPr>
        </p:nvGraphicFramePr>
        <p:xfrm>
          <a:off x="166797" y="1763597"/>
          <a:ext cx="5926185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709001"/>
              </p:ext>
            </p:extLst>
          </p:nvPr>
        </p:nvGraphicFramePr>
        <p:xfrm>
          <a:off x="6092982" y="1743661"/>
          <a:ext cx="5925843" cy="3923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223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5189912" y="3060135"/>
            <a:ext cx="1812175" cy="737729"/>
          </a:xfrm>
        </p:spPr>
        <p:txBody>
          <a:bodyPr>
            <a:normAutofit/>
          </a:bodyPr>
          <a:lstStyle/>
          <a:p>
            <a:r>
              <a:rPr lang="fr-FR" dirty="0" smtClean="0"/>
              <a:t>Fruits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48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Italie– Fruits et légumes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Fruits : principaux postes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Fruits à coques </a:t>
            </a:r>
            <a:r>
              <a:rPr lang="fr-FR" dirty="0"/>
              <a:t>représente </a:t>
            </a:r>
            <a:r>
              <a:rPr lang="fr-FR" dirty="0" smtClean="0"/>
              <a:t>31 % </a:t>
            </a:r>
            <a:r>
              <a:rPr lang="fr-FR" dirty="0"/>
              <a:t>des importations italiennes de fruits et </a:t>
            </a:r>
            <a:r>
              <a:rPr lang="fr-FR" dirty="0" smtClean="0"/>
              <a:t>18 % </a:t>
            </a:r>
            <a:r>
              <a:rPr lang="fr-FR" dirty="0"/>
              <a:t>en provenance de </a:t>
            </a:r>
            <a:r>
              <a:rPr lang="fr-FR" dirty="0" smtClean="0"/>
              <a:t>France</a:t>
            </a:r>
            <a:r>
              <a:rPr lang="fr-FR" dirty="0"/>
              <a:t> </a:t>
            </a:r>
            <a:r>
              <a:rPr lang="fr-FR" dirty="0" smtClean="0"/>
              <a:t>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974244"/>
              </p:ext>
            </p:extLst>
          </p:nvPr>
        </p:nvGraphicFramePr>
        <p:xfrm>
          <a:off x="166798" y="1763597"/>
          <a:ext cx="5935238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9041268"/>
              </p:ext>
            </p:extLst>
          </p:nvPr>
        </p:nvGraphicFramePr>
        <p:xfrm>
          <a:off x="6102036" y="1763596"/>
          <a:ext cx="5923165" cy="3849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13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70578" y="3024052"/>
            <a:ext cx="5650844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0802 – Fruits à coques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9756526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421</Words>
  <Application>Microsoft Office PowerPoint</Application>
  <PresentationFormat>Grand écran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Malgun Gothic Semilight</vt:lpstr>
      <vt:lpstr>Arial</vt:lpstr>
      <vt:lpstr>Calibri</vt:lpstr>
      <vt:lpstr>Calibri Light</vt:lpstr>
      <vt:lpstr>Marianne</vt:lpstr>
      <vt:lpstr>Panorama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46</cp:revision>
  <dcterms:created xsi:type="dcterms:W3CDTF">2025-04-03T15:40:27Z</dcterms:created>
  <dcterms:modified xsi:type="dcterms:W3CDTF">2025-08-14T10:12:42Z</dcterms:modified>
</cp:coreProperties>
</file>