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F6-429D-B748-B638DE89ADC3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F6-429D-B748-B638DE89ADC3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F6-429D-B748-B638DE89ADC3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F6-429D-B748-B638DE89ADC3}"/>
              </c:ext>
            </c:extLst>
          </c:dPt>
          <c:dPt>
            <c:idx val="4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2F6-429D-B748-B638DE89ADC3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2F6-429D-B748-B638DE89ADC3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F6-429D-B748-B638DE89ADC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2F6-429D-B748-B638DE89ADC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2F6-429D-B748-B638DE89ADC3}"/>
              </c:ext>
            </c:extLst>
          </c:dPt>
          <c:dLbls>
            <c:dLbl>
              <c:idx val="0"/>
              <c:layout>
                <c:manualLayout>
                  <c:x val="-0.24256072961597908"/>
                  <c:y val="1.2884694181177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024967829224394"/>
                      <c:h val="0.369020843813799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2F6-429D-B748-B638DE89ADC3}"/>
                </c:ext>
              </c:extLst>
            </c:dLbl>
            <c:dLbl>
              <c:idx val="1"/>
              <c:layout>
                <c:manualLayout>
                  <c:x val="0.13459693975180667"/>
                  <c:y val="-0.166562085110603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F6-429D-B748-B638DE89ADC3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2F6-429D-B748-B638DE89ADC3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2F6-429D-B748-B638DE89ADC3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2F6-429D-B748-B638DE89ADC3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2F6-429D-B748-B638DE89A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compo.'!$C$22:$C$29</c15:sqref>
                  </c15:fullRef>
                </c:ext>
              </c:extLst>
              <c:f>'Import. TBB laits compo.'!$C$24:$C$29</c:f>
              <c:strCache>
                <c:ptCount val="6"/>
                <c:pt idx="0">
                  <c:v>0406 - Fromages</c:v>
                </c:pt>
                <c:pt idx="1">
                  <c:v>0401 - Lait</c:v>
                </c:pt>
                <c:pt idx="2">
                  <c:v>0403 - Babeurre</c:v>
                </c:pt>
                <c:pt idx="3">
                  <c:v>0405 - Beurre</c:v>
                </c:pt>
                <c:pt idx="4">
                  <c:v>0402 - Lait concentré</c:v>
                </c:pt>
                <c:pt idx="5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compo.'!$M$22:$M$29</c15:sqref>
                  </c15:fullRef>
                </c:ext>
              </c:extLst>
              <c:f>'Import. TBB laits compo.'!$M$24:$M$29</c:f>
              <c:numCache>
                <c:formatCode>0%</c:formatCode>
                <c:ptCount val="6"/>
                <c:pt idx="0">
                  <c:v>0.5124424659088086</c:v>
                </c:pt>
                <c:pt idx="1">
                  <c:v>0.14669703593002995</c:v>
                </c:pt>
                <c:pt idx="2">
                  <c:v>0.10980811039264773</c:v>
                </c:pt>
                <c:pt idx="3">
                  <c:v>9.1802638856808602E-2</c:v>
                </c:pt>
                <c:pt idx="4">
                  <c:v>8.1538418777527738E-2</c:v>
                </c:pt>
                <c:pt idx="5">
                  <c:v>5.7711330134177369E-2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F2F6-429D-B748-B638DE89A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co.'!$D$36:$M$36</c:f>
              <c:numCache>
                <c:formatCode>0%</c:formatCode>
                <c:ptCount val="10"/>
                <c:pt idx="0">
                  <c:v>0.42539132182608475</c:v>
                </c:pt>
                <c:pt idx="1">
                  <c:v>0.41325715589750278</c:v>
                </c:pt>
                <c:pt idx="2">
                  <c:v>0.43413927922917112</c:v>
                </c:pt>
                <c:pt idx="3">
                  <c:v>0.41023425030840749</c:v>
                </c:pt>
                <c:pt idx="4">
                  <c:v>0.40657890879240083</c:v>
                </c:pt>
                <c:pt idx="5">
                  <c:v>0.39748560159558971</c:v>
                </c:pt>
                <c:pt idx="6">
                  <c:v>0.344237481079323</c:v>
                </c:pt>
                <c:pt idx="7">
                  <c:v>0.30326514164909801</c:v>
                </c:pt>
                <c:pt idx="8">
                  <c:v>0.32951900353595481</c:v>
                </c:pt>
                <c:pt idx="9">
                  <c:v>0.32086962986827922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F8-44B8-9324-597028A9C401}"/>
            </c:ext>
          </c:extLst>
        </c:ser>
        <c:ser>
          <c:idx val="2"/>
          <c:order val="2"/>
          <c:tx>
            <c:strRef>
              <c:f>'Import. 0402 - lait co.'!$C$37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co.'!$D$37:$M$37</c:f>
              <c:numCache>
                <c:formatCode>0%</c:formatCode>
                <c:ptCount val="10"/>
                <c:pt idx="0">
                  <c:v>0.23423197072100366</c:v>
                </c:pt>
                <c:pt idx="1">
                  <c:v>0.21569570320140835</c:v>
                </c:pt>
                <c:pt idx="2">
                  <c:v>0.20126290304110978</c:v>
                </c:pt>
                <c:pt idx="3">
                  <c:v>0.19328264066518444</c:v>
                </c:pt>
                <c:pt idx="4">
                  <c:v>0.19878184643349261</c:v>
                </c:pt>
                <c:pt idx="5">
                  <c:v>0.21305903532557949</c:v>
                </c:pt>
                <c:pt idx="6">
                  <c:v>0.22074957154830557</c:v>
                </c:pt>
                <c:pt idx="7">
                  <c:v>0.23298663224962479</c:v>
                </c:pt>
                <c:pt idx="8">
                  <c:v>0.22375427187168689</c:v>
                </c:pt>
                <c:pt idx="9">
                  <c:v>0.23003432423390044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F8-44B8-9324-597028A9C401}"/>
            </c:ext>
          </c:extLst>
        </c:ser>
        <c:ser>
          <c:idx val="3"/>
          <c:order val="3"/>
          <c:tx>
            <c:strRef>
              <c:f>'Import. 0402 - lait co.'!$C$38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8.0048239993969997E-2</c:v>
                </c:pt>
                <c:pt idx="1">
                  <c:v>0.10084273325943796</c:v>
                </c:pt>
                <c:pt idx="2">
                  <c:v>0.10540005562008212</c:v>
                </c:pt>
                <c:pt idx="3">
                  <c:v>0.10501885293318186</c:v>
                </c:pt>
                <c:pt idx="4">
                  <c:v>0.10743498783312322</c:v>
                </c:pt>
                <c:pt idx="5">
                  <c:v>0.13181543150393296</c:v>
                </c:pt>
                <c:pt idx="6">
                  <c:v>0.15287907029109696</c:v>
                </c:pt>
                <c:pt idx="7">
                  <c:v>0.14490781566637273</c:v>
                </c:pt>
                <c:pt idx="8">
                  <c:v>0.11939918382818931</c:v>
                </c:pt>
                <c:pt idx="9">
                  <c:v>0.11327616758156653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F8-44B8-9324-597028A9C401}"/>
            </c:ext>
          </c:extLst>
        </c:ser>
        <c:ser>
          <c:idx val="4"/>
          <c:order val="4"/>
          <c:tx>
            <c:strRef>
              <c:f>'Import. 0402 - lait co.'!$C$39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9.7920487759939029E-2</c:v>
                </c:pt>
                <c:pt idx="1">
                  <c:v>8.5772967333898414E-2</c:v>
                </c:pt>
                <c:pt idx="2">
                  <c:v>0.10017340378543735</c:v>
                </c:pt>
                <c:pt idx="3">
                  <c:v>8.8465907902898683E-2</c:v>
                </c:pt>
                <c:pt idx="4">
                  <c:v>5.8804127942771706E-2</c:v>
                </c:pt>
                <c:pt idx="5">
                  <c:v>8.7279355190522073E-2</c:v>
                </c:pt>
                <c:pt idx="6">
                  <c:v>0.11859667996847596</c:v>
                </c:pt>
                <c:pt idx="7">
                  <c:v>0.12612054919320459</c:v>
                </c:pt>
                <c:pt idx="8">
                  <c:v>0.12282852692241629</c:v>
                </c:pt>
                <c:pt idx="9">
                  <c:v>9.2817932863285463E-2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F8-44B8-9324-597028A9C401}"/>
            </c:ext>
          </c:extLst>
        </c:ser>
        <c:ser>
          <c:idx val="5"/>
          <c:order val="5"/>
          <c:tx>
            <c:strRef>
              <c:f>'Import. 0402 - lait co.'!$C$40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5.1363868579516428E-2</c:v>
                </c:pt>
                <c:pt idx="1">
                  <c:v>3.6879767881593535E-2</c:v>
                </c:pt>
                <c:pt idx="2">
                  <c:v>4.4381553763352913E-2</c:v>
                </c:pt>
                <c:pt idx="3">
                  <c:v>7.2616898640219127E-2</c:v>
                </c:pt>
                <c:pt idx="4">
                  <c:v>6.1787211586384824E-2</c:v>
                </c:pt>
                <c:pt idx="5">
                  <c:v>3.3943631460607013E-2</c:v>
                </c:pt>
                <c:pt idx="6">
                  <c:v>5.8319468594803539E-2</c:v>
                </c:pt>
                <c:pt idx="7">
                  <c:v>6.7936671085596811E-2</c:v>
                </c:pt>
                <c:pt idx="8">
                  <c:v>7.6766348608421145E-2</c:v>
                </c:pt>
                <c:pt idx="9">
                  <c:v>9.1913359190096772E-2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F8-44B8-9324-597028A9C401}"/>
            </c:ext>
          </c:extLst>
        </c:ser>
        <c:ser>
          <c:idx val="6"/>
          <c:order val="6"/>
          <c:tx>
            <c:strRef>
              <c:f>'Import. 0402 - lait co.'!$C$41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2.6548746681406663E-3</c:v>
                </c:pt>
                <c:pt idx="1">
                  <c:v>6.6342831062137318E-3</c:v>
                </c:pt>
                <c:pt idx="2">
                  <c:v>2.3311357947946145E-3</c:v>
                </c:pt>
                <c:pt idx="3">
                  <c:v>1.5375072310233554E-2</c:v>
                </c:pt>
                <c:pt idx="4">
                  <c:v>1.5003371544167228E-2</c:v>
                </c:pt>
                <c:pt idx="5">
                  <c:v>1.792797436299666E-2</c:v>
                </c:pt>
                <c:pt idx="6">
                  <c:v>2.5594515818311462E-2</c:v>
                </c:pt>
                <c:pt idx="7">
                  <c:v>3.882429204650973E-2</c:v>
                </c:pt>
                <c:pt idx="8">
                  <c:v>4.4540000118457448E-2</c:v>
                </c:pt>
                <c:pt idx="9">
                  <c:v>6.2446562000470877E-2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8-44B8-9324-597028A9C401}"/>
            </c:ext>
          </c:extLst>
        </c:ser>
        <c:ser>
          <c:idx val="7"/>
          <c:order val="7"/>
          <c:tx>
            <c:strRef>
              <c:f>'Import. 0402 - lait co.'!$C$42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1.9815247523094059E-2</c:v>
                </c:pt>
                <c:pt idx="1">
                  <c:v>2.1369889808958726E-2</c:v>
                </c:pt>
                <c:pt idx="2">
                  <c:v>1.4477580199250766E-2</c:v>
                </c:pt>
                <c:pt idx="3">
                  <c:v>2.3466848807142508E-2</c:v>
                </c:pt>
                <c:pt idx="4">
                  <c:v>3.8633498490134567E-2</c:v>
                </c:pt>
                <c:pt idx="5">
                  <c:v>2.0422950795180361E-2</c:v>
                </c:pt>
                <c:pt idx="6">
                  <c:v>2.8008856753274372E-2</c:v>
                </c:pt>
                <c:pt idx="7">
                  <c:v>3.484141491418126E-2</c:v>
                </c:pt>
                <c:pt idx="8">
                  <c:v>4.1957627771163901E-2</c:v>
                </c:pt>
                <c:pt idx="9">
                  <c:v>4.0439399759606448E-2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F8-44B8-9324-597028A9C401}"/>
            </c:ext>
          </c:extLst>
        </c:ser>
        <c:ser>
          <c:idx val="8"/>
          <c:order val="8"/>
          <c:tx>
            <c:strRef>
              <c:f>'Import. 0402 - lait co.'!$C$43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1.2696498412937698E-2</c:v>
                </c:pt>
                <c:pt idx="1">
                  <c:v>1.1891178196518224E-2</c:v>
                </c:pt>
                <c:pt idx="2">
                  <c:v>1.1982855927628457E-2</c:v>
                </c:pt>
                <c:pt idx="3">
                  <c:v>1.0517218547662027E-2</c:v>
                </c:pt>
                <c:pt idx="4">
                  <c:v>1.5655692046087542E-2</c:v>
                </c:pt>
                <c:pt idx="5">
                  <c:v>2.1558389171503486E-2</c:v>
                </c:pt>
                <c:pt idx="6">
                  <c:v>1.9189632094472036E-2</c:v>
                </c:pt>
                <c:pt idx="7">
                  <c:v>1.666734799950944E-2</c:v>
                </c:pt>
                <c:pt idx="8">
                  <c:v>1.6240516000639669E-2</c:v>
                </c:pt>
                <c:pt idx="9">
                  <c:v>1.7670165177631009E-2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F8-44B8-9324-597028A9C401}"/>
            </c:ext>
          </c:extLst>
        </c:ser>
        <c:ser>
          <c:idx val="9"/>
          <c:order val="9"/>
          <c:tx>
            <c:strRef>
              <c:f>'Import. 0402 - lait co.'!$C$44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6.2726949588441511E-5</c:v>
                </c:pt>
                <c:pt idx="4">
                  <c:v>8.0623882259814119E-5</c:v>
                </c:pt>
                <c:pt idx="5">
                  <c:v>1.0532684938260538E-3</c:v>
                </c:pt>
                <c:pt idx="6">
                  <c:v>8.0248689625839701E-3</c:v>
                </c:pt>
                <c:pt idx="7">
                  <c:v>1.1650791611430039E-2</c:v>
                </c:pt>
                <c:pt idx="8">
                  <c:v>1.4226739399539201E-2</c:v>
                </c:pt>
                <c:pt idx="9">
                  <c:v>1.55016666460143E-2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F8-44B8-9324-597028A9C401}"/>
            </c:ext>
          </c:extLst>
        </c:ser>
        <c:ser>
          <c:idx val="10"/>
          <c:order val="10"/>
          <c:tx>
            <c:strRef>
              <c:f>'Import. 0402 - lait co.'!$C$45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1.1498873562640805E-2</c:v>
                </c:pt>
                <c:pt idx="1">
                  <c:v>9.8373215100736773E-3</c:v>
                </c:pt>
                <c:pt idx="2">
                  <c:v>9.5290287752130744E-3</c:v>
                </c:pt>
                <c:pt idx="3">
                  <c:v>1.1102670077154148E-2</c:v>
                </c:pt>
                <c:pt idx="4">
                  <c:v>1.0774282447447887E-2</c:v>
                </c:pt>
                <c:pt idx="5">
                  <c:v>1.1638243357311999E-2</c:v>
                </c:pt>
                <c:pt idx="6">
                  <c:v>8.6941292735710982E-3</c:v>
                </c:pt>
                <c:pt idx="7">
                  <c:v>1.2263991169926358E-3</c:v>
                </c:pt>
                <c:pt idx="8">
                  <c:v>9.7135106641316768E-4</c:v>
                </c:pt>
                <c:pt idx="9">
                  <c:v>4.6715654081114239E-3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F8-44B8-9324-597028A9C401}"/>
            </c:ext>
          </c:extLst>
        </c:ser>
        <c:ser>
          <c:idx val="11"/>
          <c:order val="11"/>
          <c:tx>
            <c:strRef>
              <c:f>'Import. 0402 - lait co.'!$C$46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6.4378616952672885E-2</c:v>
                </c:pt>
                <c:pt idx="1">
                  <c:v>9.7818999804394596E-2</c:v>
                </c:pt>
                <c:pt idx="2">
                  <c:v>7.6322203863959825E-2</c:v>
                </c:pt>
                <c:pt idx="3">
                  <c:v>6.9856912858327694E-2</c:v>
                </c:pt>
                <c:pt idx="4">
                  <c:v>8.6465449001729755E-2</c:v>
                </c:pt>
                <c:pt idx="5">
                  <c:v>6.3816118742950192E-2</c:v>
                </c:pt>
                <c:pt idx="6">
                  <c:v>1.5705725615782033E-2</c:v>
                </c:pt>
                <c:pt idx="7">
                  <c:v>2.1572944467479982E-2</c:v>
                </c:pt>
                <c:pt idx="8">
                  <c:v>9.7964308771181664E-3</c:v>
                </c:pt>
                <c:pt idx="9">
                  <c:v>1.0359227271037533E-2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F8-44B8-9324-597028A9C4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8774520"/>
        <c:axId val="608776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0.93562138304732712</c:v>
                      </c:pt>
                      <c:pt idx="1">
                        <c:v>0.90218100019560521</c:v>
                      </c:pt>
                      <c:pt idx="2">
                        <c:v>0.92367779613604029</c:v>
                      </c:pt>
                      <c:pt idx="3">
                        <c:v>0.93014308714167249</c:v>
                      </c:pt>
                      <c:pt idx="4">
                        <c:v>0.91353455099827019</c:v>
                      </c:pt>
                      <c:pt idx="5">
                        <c:v>0.93618388125704965</c:v>
                      </c:pt>
                      <c:pt idx="6">
                        <c:v>0.9842942743842179</c:v>
                      </c:pt>
                      <c:pt idx="7">
                        <c:v>0.97842705553251985</c:v>
                      </c:pt>
                      <c:pt idx="8">
                        <c:v>0.99020356912288199</c:v>
                      </c:pt>
                      <c:pt idx="9">
                        <c:v>0.98964077272896234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DF8-44B8-9324-597028A9C401}"/>
                  </c:ext>
                </c:extLst>
              </c15:ser>
            </c15:filteredBarSeries>
          </c:ext>
        </c:extLst>
      </c:barChart>
      <c:catAx>
        <c:axId val="608774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76480"/>
        <c:crosses val="autoZero"/>
        <c:auto val="1"/>
        <c:lblAlgn val="ctr"/>
        <c:lblOffset val="100"/>
        <c:noMultiLvlLbl val="0"/>
      </c:catAx>
      <c:valAx>
        <c:axId val="6087764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74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64965387047523"/>
          <c:y val="0.76817967932679643"/>
          <c:w val="0.80660693423783081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93-47D0-8085-D01B00771696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93-47D0-8085-D01B00771696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93-47D0-8085-D01B00771696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93-47D0-8085-D01B00771696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93-47D0-8085-D01B00771696}"/>
              </c:ext>
            </c:extLst>
          </c:dPt>
          <c:dPt>
            <c:idx val="5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F93-47D0-8085-D01B00771696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F93-47D0-8085-D01B007716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F93-47D0-8085-D01B0077169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F93-47D0-8085-D01B00771696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95969653600339"/>
                      <c:h val="0.36915037025950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F93-47D0-8085-D01B0077169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F93-47D0-8085-D01B0077169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F93-47D0-8085-D01B00771696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F93-47D0-8085-D01B00771696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F93-47D0-8085-D01B00771696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F93-47D0-8085-D01B007716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compo.'!$C$53:$C$61</c15:sqref>
                  </c15:fullRef>
                </c:ext>
              </c:extLst>
              <c:f>'Import. TBB laits compo.'!$C$55:$C$61</c:f>
              <c:strCache>
                <c:ptCount val="7"/>
                <c:pt idx="0">
                  <c:v>0406 - Fromages</c:v>
                </c:pt>
                <c:pt idx="1">
                  <c:v>0401 - Lait</c:v>
                </c:pt>
                <c:pt idx="2">
                  <c:v>0402 - Lait concentré</c:v>
                </c:pt>
                <c:pt idx="3">
                  <c:v>0403 - Babeurre</c:v>
                </c:pt>
                <c:pt idx="4">
                  <c:v>0404 - Lactosérum</c:v>
                </c:pt>
                <c:pt idx="5">
                  <c:v>0405 - Beurre</c:v>
                </c:pt>
                <c:pt idx="6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compo.'!$M$53:$M$61</c15:sqref>
                  </c15:fullRef>
                </c:ext>
              </c:extLst>
              <c:f>'Import. TBB laits compo.'!$M$55:$M$61</c:f>
              <c:numCache>
                <c:formatCode>0%</c:formatCode>
                <c:ptCount val="7"/>
                <c:pt idx="0">
                  <c:v>0.32489607437041235</c:v>
                </c:pt>
                <c:pt idx="1">
                  <c:v>0.19461670634096803</c:v>
                </c:pt>
                <c:pt idx="2">
                  <c:v>0.15048410586003885</c:v>
                </c:pt>
                <c:pt idx="3">
                  <c:v>9.7865645991167372E-2</c:v>
                </c:pt>
                <c:pt idx="4">
                  <c:v>8.0757490728976575E-2</c:v>
                </c:pt>
                <c:pt idx="5">
                  <c:v>7.5999250653242881E-2</c:v>
                </c:pt>
                <c:pt idx="6">
                  <c:v>7.5380726055193983E-2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EF93-47D0-8085-D01B00771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1289463556</c:v>
                </c:pt>
                <c:pt idx="1">
                  <c:v>1204320505</c:v>
                </c:pt>
                <c:pt idx="2">
                  <c:v>1331444508</c:v>
                </c:pt>
                <c:pt idx="3">
                  <c:v>1318543295</c:v>
                </c:pt>
                <c:pt idx="4">
                  <c:v>1372401568</c:v>
                </c:pt>
                <c:pt idx="5">
                  <c:v>1181466350</c:v>
                </c:pt>
                <c:pt idx="6">
                  <c:v>1274263576</c:v>
                </c:pt>
                <c:pt idx="7">
                  <c:v>1720739092</c:v>
                </c:pt>
                <c:pt idx="8">
                  <c:v>1760642146</c:v>
                </c:pt>
                <c:pt idx="9">
                  <c:v>1764631584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9-4639-9BCC-8FBDB4E55044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660301504</c:v>
                </c:pt>
                <c:pt idx="1">
                  <c:v>588907958</c:v>
                </c:pt>
                <c:pt idx="2">
                  <c:v>629642590</c:v>
                </c:pt>
                <c:pt idx="3">
                  <c:v>602474309</c:v>
                </c:pt>
                <c:pt idx="4">
                  <c:v>596756295</c:v>
                </c:pt>
                <c:pt idx="5">
                  <c:v>551811640</c:v>
                </c:pt>
                <c:pt idx="6">
                  <c:v>551909829</c:v>
                </c:pt>
                <c:pt idx="7">
                  <c:v>693896349</c:v>
                </c:pt>
                <c:pt idx="8">
                  <c:v>640073553</c:v>
                </c:pt>
                <c:pt idx="9">
                  <c:v>659918783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9-4639-9BCC-8FBDB4E55044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219415451</c:v>
                </c:pt>
                <c:pt idx="1">
                  <c:v>203015404</c:v>
                </c:pt>
                <c:pt idx="2">
                  <c:v>243314627</c:v>
                </c:pt>
                <c:pt idx="3">
                  <c:v>272161568</c:v>
                </c:pt>
                <c:pt idx="4">
                  <c:v>275713387</c:v>
                </c:pt>
                <c:pt idx="5">
                  <c:v>282478776</c:v>
                </c:pt>
                <c:pt idx="6">
                  <c:v>328793501</c:v>
                </c:pt>
                <c:pt idx="7">
                  <c:v>484158147</c:v>
                </c:pt>
                <c:pt idx="8">
                  <c:v>476858958</c:v>
                </c:pt>
                <c:pt idx="9">
                  <c:v>513940309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B9-4639-9BCC-8FBDB4E55044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260570822</c:v>
                </c:pt>
                <c:pt idx="1">
                  <c:v>244037786</c:v>
                </c:pt>
                <c:pt idx="2">
                  <c:v>259552777</c:v>
                </c:pt>
                <c:pt idx="3">
                  <c:v>267120974</c:v>
                </c:pt>
                <c:pt idx="4">
                  <c:v>251600123</c:v>
                </c:pt>
                <c:pt idx="5">
                  <c:v>225690502</c:v>
                </c:pt>
                <c:pt idx="6">
                  <c:v>262212048</c:v>
                </c:pt>
                <c:pt idx="7">
                  <c:v>372355576</c:v>
                </c:pt>
                <c:pt idx="8">
                  <c:v>383114262</c:v>
                </c:pt>
                <c:pt idx="9">
                  <c:v>400463859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B9-4639-9BCC-8FBDB4E55044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240517325</c:v>
                </c:pt>
                <c:pt idx="1">
                  <c:v>212463877</c:v>
                </c:pt>
                <c:pt idx="2">
                  <c:v>224853754</c:v>
                </c:pt>
                <c:pt idx="3">
                  <c:v>210661540</c:v>
                </c:pt>
                <c:pt idx="4">
                  <c:v>205287794</c:v>
                </c:pt>
                <c:pt idx="5">
                  <c:v>215494640</c:v>
                </c:pt>
                <c:pt idx="6">
                  <c:v>220943256</c:v>
                </c:pt>
                <c:pt idx="7">
                  <c:v>304875624</c:v>
                </c:pt>
                <c:pt idx="8">
                  <c:v>327432416</c:v>
                </c:pt>
                <c:pt idx="9">
                  <c:v>332301859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B9-4639-9BCC-8FBDB4E55044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81311036</c:v>
                </c:pt>
                <c:pt idx="1">
                  <c:v>83121389</c:v>
                </c:pt>
                <c:pt idx="2">
                  <c:v>111399411</c:v>
                </c:pt>
                <c:pt idx="3">
                  <c:v>130367464</c:v>
                </c:pt>
                <c:pt idx="4">
                  <c:v>118450746</c:v>
                </c:pt>
                <c:pt idx="5">
                  <c:v>137143587</c:v>
                </c:pt>
                <c:pt idx="6">
                  <c:v>157500986</c:v>
                </c:pt>
                <c:pt idx="7">
                  <c:v>204769902</c:v>
                </c:pt>
                <c:pt idx="8">
                  <c:v>274953909</c:v>
                </c:pt>
                <c:pt idx="9">
                  <c:v>309895201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B9-4639-9BCC-8FBDB4E55044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123585233</c:v>
                </c:pt>
                <c:pt idx="1">
                  <c:v>135855621</c:v>
                </c:pt>
                <c:pt idx="2">
                  <c:v>162638845</c:v>
                </c:pt>
                <c:pt idx="3">
                  <c:v>157990921</c:v>
                </c:pt>
                <c:pt idx="4">
                  <c:v>170721436</c:v>
                </c:pt>
                <c:pt idx="5">
                  <c:v>175415273</c:v>
                </c:pt>
                <c:pt idx="6">
                  <c:v>172894935</c:v>
                </c:pt>
                <c:pt idx="7">
                  <c:v>234316243</c:v>
                </c:pt>
                <c:pt idx="8">
                  <c:v>227467042</c:v>
                </c:pt>
                <c:pt idx="9">
                  <c:v>267221501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B9-4639-9BCC-8FBDB4E55044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80253024</c:v>
                </c:pt>
                <c:pt idx="1">
                  <c:v>84539385</c:v>
                </c:pt>
                <c:pt idx="2">
                  <c:v>88555553</c:v>
                </c:pt>
                <c:pt idx="3">
                  <c:v>95749188</c:v>
                </c:pt>
                <c:pt idx="4">
                  <c:v>112046226</c:v>
                </c:pt>
                <c:pt idx="5">
                  <c:v>106045715</c:v>
                </c:pt>
                <c:pt idx="6">
                  <c:v>128476776</c:v>
                </c:pt>
                <c:pt idx="7">
                  <c:v>185708019</c:v>
                </c:pt>
                <c:pt idx="8">
                  <c:v>217715856</c:v>
                </c:pt>
                <c:pt idx="9">
                  <c:v>242969918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B9-4639-9BCC-8FBDB4E55044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77131070</c:v>
                </c:pt>
                <c:pt idx="1">
                  <c:v>87591702</c:v>
                </c:pt>
                <c:pt idx="2">
                  <c:v>108935576</c:v>
                </c:pt>
                <c:pt idx="3">
                  <c:v>94110746</c:v>
                </c:pt>
                <c:pt idx="4">
                  <c:v>97228439</c:v>
                </c:pt>
                <c:pt idx="5">
                  <c:v>78680404</c:v>
                </c:pt>
                <c:pt idx="6">
                  <c:v>96882319</c:v>
                </c:pt>
                <c:pt idx="7">
                  <c:v>157202863</c:v>
                </c:pt>
                <c:pt idx="8">
                  <c:v>125011967</c:v>
                </c:pt>
                <c:pt idx="9">
                  <c:v>162732124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B9-4639-9BCC-8FBDB4E55044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113965487</c:v>
                </c:pt>
                <c:pt idx="1">
                  <c:v>109519271</c:v>
                </c:pt>
                <c:pt idx="2">
                  <c:v>141420809</c:v>
                </c:pt>
                <c:pt idx="3">
                  <c:v>137438250</c:v>
                </c:pt>
                <c:pt idx="4">
                  <c:v>142813731</c:v>
                </c:pt>
                <c:pt idx="5">
                  <c:v>88105330</c:v>
                </c:pt>
                <c:pt idx="6">
                  <c:v>115160962</c:v>
                </c:pt>
                <c:pt idx="7">
                  <c:v>201507283</c:v>
                </c:pt>
                <c:pt idx="8">
                  <c:v>163370896</c:v>
                </c:pt>
                <c:pt idx="9">
                  <c:v>161531680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B9-4639-9BCC-8FBDB4E55044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386109106</c:v>
                </c:pt>
                <c:pt idx="1">
                  <c:v>358523681</c:v>
                </c:pt>
                <c:pt idx="2">
                  <c:v>382258139</c:v>
                </c:pt>
                <c:pt idx="3">
                  <c:v>391245138</c:v>
                </c:pt>
                <c:pt idx="4">
                  <c:v>449538442</c:v>
                </c:pt>
                <c:pt idx="5">
                  <c:v>397074456</c:v>
                </c:pt>
                <c:pt idx="6">
                  <c:v>356649812</c:v>
                </c:pt>
                <c:pt idx="7">
                  <c:v>524534591</c:v>
                </c:pt>
                <c:pt idx="8">
                  <c:v>511266546</c:v>
                </c:pt>
                <c:pt idx="9">
                  <c:v>608790805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B9-4639-9BCC-8FBDB4E55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2858816"/>
        <c:axId val="6028576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3532623614</c:v>
                      </c:pt>
                      <c:pt idx="1">
                        <c:v>3311896579</c:v>
                      </c:pt>
                      <c:pt idx="2">
                        <c:v>3684016589</c:v>
                      </c:pt>
                      <c:pt idx="3">
                        <c:v>3677863393</c:v>
                      </c:pt>
                      <c:pt idx="4">
                        <c:v>3792558187</c:v>
                      </c:pt>
                      <c:pt idx="5">
                        <c:v>3439406673</c:v>
                      </c:pt>
                      <c:pt idx="6">
                        <c:v>3665688000</c:v>
                      </c:pt>
                      <c:pt idx="7">
                        <c:v>5084063689</c:v>
                      </c:pt>
                      <c:pt idx="8">
                        <c:v>5107907551</c:v>
                      </c:pt>
                      <c:pt idx="9">
                        <c:v>5424397623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6B9-4639-9BCC-8FBDB4E55044}"/>
                  </c:ext>
                </c:extLst>
              </c15:ser>
            </c15:filteredBarSeries>
          </c:ext>
        </c:extLst>
      </c:barChart>
      <c:catAx>
        <c:axId val="6028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57640"/>
        <c:crosses val="autoZero"/>
        <c:auto val="1"/>
        <c:lblAlgn val="ctr"/>
        <c:lblOffset val="100"/>
        <c:noMultiLvlLbl val="0"/>
      </c:catAx>
      <c:valAx>
        <c:axId val="602857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5881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0.36501583437583851</c:v>
                </c:pt>
                <c:pt idx="1">
                  <c:v>0.36363469579223234</c:v>
                </c:pt>
                <c:pt idx="2">
                  <c:v>0.36141110546991623</c:v>
                </c:pt>
                <c:pt idx="3">
                  <c:v>0.35850795804693447</c:v>
                </c:pt>
                <c:pt idx="4">
                  <c:v>0.36186697746768148</c:v>
                </c:pt>
                <c:pt idx="5">
                  <c:v>0.34350876832179711</c:v>
                </c:pt>
                <c:pt idx="6">
                  <c:v>0.34761921254618505</c:v>
                </c:pt>
                <c:pt idx="7">
                  <c:v>0.33845742249905947</c:v>
                </c:pt>
                <c:pt idx="8">
                  <c:v>0.3446895090447184</c:v>
                </c:pt>
                <c:pt idx="9">
                  <c:v>0.32531383328496821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7A-4BD8-9F49-AA54CF1C4D1D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0.18691532870447489</c:v>
                </c:pt>
                <c:pt idx="1">
                  <c:v>0.17781592629858506</c:v>
                </c:pt>
                <c:pt idx="2">
                  <c:v>0.1709119855431791</c:v>
                </c:pt>
                <c:pt idx="3">
                  <c:v>0.1638109534320053</c:v>
                </c:pt>
                <c:pt idx="4">
                  <c:v>0.15734927865986095</c:v>
                </c:pt>
                <c:pt idx="5">
                  <c:v>0.16043803262109912</c:v>
                </c:pt>
                <c:pt idx="6">
                  <c:v>0.15056104856714483</c:v>
                </c:pt>
                <c:pt idx="7">
                  <c:v>0.1364845901717027</c:v>
                </c:pt>
                <c:pt idx="8">
                  <c:v>0.12531032455250482</c:v>
                </c:pt>
                <c:pt idx="9">
                  <c:v>0.12165752381460329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7A-4BD8-9F49-AA54CF1C4D1D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6.211118844658213E-2</c:v>
                </c:pt>
                <c:pt idx="1">
                  <c:v>6.129883562405769E-2</c:v>
                </c:pt>
                <c:pt idx="2">
                  <c:v>6.6046018285179878E-2</c:v>
                </c:pt>
                <c:pt idx="3">
                  <c:v>7.3999912154975464E-2</c:v>
                </c:pt>
                <c:pt idx="4">
                  <c:v>7.2698525218434576E-2</c:v>
                </c:pt>
                <c:pt idx="5">
                  <c:v>8.2130088953281513E-2</c:v>
                </c:pt>
                <c:pt idx="6">
                  <c:v>8.9694895201119132E-2</c:v>
                </c:pt>
                <c:pt idx="7">
                  <c:v>9.5230543245855864E-2</c:v>
                </c:pt>
                <c:pt idx="8">
                  <c:v>9.3357006413838289E-2</c:v>
                </c:pt>
                <c:pt idx="9">
                  <c:v>9.4746061170154744E-2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7A-4BD8-9F49-AA54CF1C4D1D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7.3761275038569676E-2</c:v>
                </c:pt>
                <c:pt idx="1">
                  <c:v>7.3685207306106518E-2</c:v>
                </c:pt>
                <c:pt idx="2">
                  <c:v>7.0453748165790364E-2</c:v>
                </c:pt>
                <c:pt idx="3">
                  <c:v>7.2629389799633598E-2</c:v>
                </c:pt>
                <c:pt idx="4">
                  <c:v>6.6340478008333856E-2</c:v>
                </c:pt>
                <c:pt idx="5">
                  <c:v>6.5619021958558607E-2</c:v>
                </c:pt>
                <c:pt idx="6">
                  <c:v>7.1531469126668717E-2</c:v>
                </c:pt>
                <c:pt idx="7">
                  <c:v>7.3239754412525809E-2</c:v>
                </c:pt>
                <c:pt idx="8">
                  <c:v>7.5004149580780069E-2</c:v>
                </c:pt>
                <c:pt idx="9">
                  <c:v>7.3826420338728924E-2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7A-4BD8-9F49-AA54CF1C4D1D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6.8084616783632243E-2</c:v>
                </c:pt>
                <c:pt idx="1">
                  <c:v>6.4151724527627532E-2</c:v>
                </c:pt>
                <c:pt idx="2">
                  <c:v>6.1034946115982328E-2</c:v>
                </c:pt>
                <c:pt idx="3">
                  <c:v>5.727823942589811E-2</c:v>
                </c:pt>
                <c:pt idx="4">
                  <c:v>5.412910860634345E-2</c:v>
                </c:pt>
                <c:pt idx="5">
                  <c:v>6.2654597286117442E-2</c:v>
                </c:pt>
                <c:pt idx="6">
                  <c:v>6.0273339138519157E-2</c:v>
                </c:pt>
                <c:pt idx="7">
                  <c:v>5.9966916751974624E-2</c:v>
                </c:pt>
                <c:pt idx="8">
                  <c:v>6.410304272948264E-2</c:v>
                </c:pt>
                <c:pt idx="9">
                  <c:v>6.1260601101771409E-2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7A-4BD8-9F49-AA54CF1C4D1D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2.3017180680602222E-2</c:v>
                </c:pt>
                <c:pt idx="1">
                  <c:v>2.5097821449816475E-2</c:v>
                </c:pt>
                <c:pt idx="2">
                  <c:v>3.0238574748176848E-2</c:v>
                </c:pt>
                <c:pt idx="3">
                  <c:v>3.5446521545124718E-2</c:v>
                </c:pt>
                <c:pt idx="4">
                  <c:v>3.1232413626776083E-2</c:v>
                </c:pt>
                <c:pt idx="5">
                  <c:v>3.9874199255529562E-2</c:v>
                </c:pt>
                <c:pt idx="6">
                  <c:v>4.2966282455026178E-2</c:v>
                </c:pt>
                <c:pt idx="7">
                  <c:v>4.0276816839066157E-2</c:v>
                </c:pt>
                <c:pt idx="8">
                  <c:v>5.3829069194130372E-2</c:v>
                </c:pt>
                <c:pt idx="9">
                  <c:v>5.712988289907301E-2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7A-4BD8-9F49-AA54CF1C4D1D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3.4983979756638743E-2</c:v>
                </c:pt>
                <c:pt idx="1">
                  <c:v>4.1020490150999969E-2</c:v>
                </c:pt>
                <c:pt idx="2">
                  <c:v>4.4147153268966996E-2</c:v>
                </c:pt>
                <c:pt idx="3">
                  <c:v>4.2957256460558264E-2</c:v>
                </c:pt>
                <c:pt idx="4">
                  <c:v>4.5014849497943904E-2</c:v>
                </c:pt>
                <c:pt idx="5">
                  <c:v>5.1001608613788954E-2</c:v>
                </c:pt>
                <c:pt idx="6">
                  <c:v>4.7165753059180159E-2</c:v>
                </c:pt>
                <c:pt idx="7">
                  <c:v>4.6088376805147456E-2</c:v>
                </c:pt>
                <c:pt idx="8">
                  <c:v>4.4532333392656581E-2</c:v>
                </c:pt>
                <c:pt idx="9">
                  <c:v>4.9262889554215851E-2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7A-4BD8-9F49-AA54CF1C4D1D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2.2717683163853752E-2</c:v>
                </c:pt>
                <c:pt idx="1">
                  <c:v>2.5525973708250872E-2</c:v>
                </c:pt>
                <c:pt idx="2">
                  <c:v>2.4037772594297076E-2</c:v>
                </c:pt>
                <c:pt idx="3">
                  <c:v>2.6033916371727514E-2</c:v>
                </c:pt>
                <c:pt idx="4">
                  <c:v>2.9543706510309634E-2</c:v>
                </c:pt>
                <c:pt idx="5">
                  <c:v>3.0832560694982403E-2</c:v>
                </c:pt>
                <c:pt idx="6">
                  <c:v>3.5048475484001911E-2</c:v>
                </c:pt>
                <c:pt idx="7">
                  <c:v>3.6527476908246106E-2</c:v>
                </c:pt>
                <c:pt idx="8">
                  <c:v>4.2623296100450507E-2</c:v>
                </c:pt>
                <c:pt idx="9">
                  <c:v>4.4792055244951577E-2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07A-4BD8-9F49-AA54CF1C4D1D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2.1833933763655129E-2</c:v>
                </c:pt>
                <c:pt idx="1">
                  <c:v>2.6447595784059055E-2</c:v>
                </c:pt>
                <c:pt idx="2">
                  <c:v>2.9569784328677462E-2</c:v>
                </c:pt>
                <c:pt idx="3">
                  <c:v>2.558842891748481E-2</c:v>
                </c:pt>
                <c:pt idx="4">
                  <c:v>2.5636637384569678E-2</c:v>
                </c:pt>
                <c:pt idx="5">
                  <c:v>2.2876156116593077E-2</c:v>
                </c:pt>
                <c:pt idx="6">
                  <c:v>2.6429504911492742E-2</c:v>
                </c:pt>
                <c:pt idx="7">
                  <c:v>3.0920710796784042E-2</c:v>
                </c:pt>
                <c:pt idx="8">
                  <c:v>2.4474203135396565E-2</c:v>
                </c:pt>
                <c:pt idx="9">
                  <c:v>3.0000036005841307E-2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7A-4BD8-9F49-AA54CF1C4D1D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3.2260863158007524E-2</c:v>
                </c:pt>
                <c:pt idx="1">
                  <c:v>3.3068445341692537E-2</c:v>
                </c:pt>
                <c:pt idx="2">
                  <c:v>3.8387668888968732E-2</c:v>
                </c:pt>
                <c:pt idx="3">
                  <c:v>3.7369047002012996E-2</c:v>
                </c:pt>
                <c:pt idx="4">
                  <c:v>3.7656305838505516E-2</c:v>
                </c:pt>
                <c:pt idx="5">
                  <c:v>2.5616432825941664E-2</c:v>
                </c:pt>
                <c:pt idx="6">
                  <c:v>3.1415920285632601E-2</c:v>
                </c:pt>
                <c:pt idx="7">
                  <c:v>3.963508235272227E-2</c:v>
                </c:pt>
                <c:pt idx="8">
                  <c:v>3.1983917948557247E-2</c:v>
                </c:pt>
                <c:pt idx="9">
                  <c:v>2.9778731432793418E-2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07A-4BD8-9F49-AA54CF1C4D1D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0.1092981161281452</c:v>
                </c:pt>
                <c:pt idx="1">
                  <c:v>0.10825328401657194</c:v>
                </c:pt>
                <c:pt idx="2">
                  <c:v>0.103761242590865</c:v>
                </c:pt>
                <c:pt idx="3">
                  <c:v>0.10637837684364478</c:v>
                </c:pt>
                <c:pt idx="4">
                  <c:v>0.11853171918124088</c:v>
                </c:pt>
                <c:pt idx="5">
                  <c:v>0.11544853335231056</c:v>
                </c:pt>
                <c:pt idx="6">
                  <c:v>9.7294099225029518E-2</c:v>
                </c:pt>
                <c:pt idx="7">
                  <c:v>0.10317230921691548</c:v>
                </c:pt>
                <c:pt idx="8">
                  <c:v>0.10009314790748451</c:v>
                </c:pt>
                <c:pt idx="9">
                  <c:v>0.11223196515289824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07A-4BD8-9F49-AA54CF1C4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2852936"/>
        <c:axId val="6028592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0.89070188387185478</c:v>
                      </c:pt>
                      <c:pt idx="1">
                        <c:v>0.89174671598342792</c:v>
                      </c:pt>
                      <c:pt idx="2">
                        <c:v>0.89623875740913495</c:v>
                      </c:pt>
                      <c:pt idx="3">
                        <c:v>0.89362162315635529</c:v>
                      </c:pt>
                      <c:pt idx="4">
                        <c:v>0.88146828081875916</c:v>
                      </c:pt>
                      <c:pt idx="5">
                        <c:v>0.88455146664768958</c:v>
                      </c:pt>
                      <c:pt idx="6">
                        <c:v>0.90270590077497059</c:v>
                      </c:pt>
                      <c:pt idx="7">
                        <c:v>0.89682769078308455</c:v>
                      </c:pt>
                      <c:pt idx="8">
                        <c:v>0.89990685209251542</c:v>
                      </c:pt>
                      <c:pt idx="9">
                        <c:v>0.88776803484710176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07A-4BD8-9F49-AA54CF1C4D1D}"/>
                  </c:ext>
                </c:extLst>
              </c15:ser>
            </c15:filteredBarSeries>
          </c:ext>
        </c:extLst>
      </c:barChart>
      <c:catAx>
        <c:axId val="60285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59208"/>
        <c:crosses val="autoZero"/>
        <c:auto val="1"/>
        <c:lblAlgn val="ctr"/>
        <c:lblOffset val="100"/>
        <c:noMultiLvlLbl val="0"/>
      </c:catAx>
      <c:valAx>
        <c:axId val="6028592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52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258732</c:v>
                </c:pt>
                <c:pt idx="1">
                  <c:v>256598</c:v>
                </c:pt>
                <c:pt idx="2">
                  <c:v>248890</c:v>
                </c:pt>
                <c:pt idx="3">
                  <c:v>250080</c:v>
                </c:pt>
                <c:pt idx="4">
                  <c:v>248920</c:v>
                </c:pt>
                <c:pt idx="5">
                  <c:v>227467</c:v>
                </c:pt>
                <c:pt idx="6">
                  <c:v>240212</c:v>
                </c:pt>
                <c:pt idx="7">
                  <c:v>258150</c:v>
                </c:pt>
                <c:pt idx="8">
                  <c:v>263836</c:v>
                </c:pt>
                <c:pt idx="9">
                  <c:v>262272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E4-4F17-8372-603E29DD7F6F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36996</c:v>
                </c:pt>
                <c:pt idx="1">
                  <c:v>41294</c:v>
                </c:pt>
                <c:pt idx="2">
                  <c:v>36160</c:v>
                </c:pt>
                <c:pt idx="3">
                  <c:v>36224</c:v>
                </c:pt>
                <c:pt idx="4">
                  <c:v>34388</c:v>
                </c:pt>
                <c:pt idx="5">
                  <c:v>41339</c:v>
                </c:pt>
                <c:pt idx="6">
                  <c:v>40030</c:v>
                </c:pt>
                <c:pt idx="7">
                  <c:v>41991</c:v>
                </c:pt>
                <c:pt idx="8">
                  <c:v>52848</c:v>
                </c:pt>
                <c:pt idx="9">
                  <c:v>53028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E4-4F17-8372-603E29DD7F6F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46426</c:v>
                </c:pt>
                <c:pt idx="1">
                  <c:v>45742</c:v>
                </c:pt>
                <c:pt idx="2">
                  <c:v>45609</c:v>
                </c:pt>
                <c:pt idx="3">
                  <c:v>45323</c:v>
                </c:pt>
                <c:pt idx="4">
                  <c:v>46180</c:v>
                </c:pt>
                <c:pt idx="5">
                  <c:v>40737</c:v>
                </c:pt>
                <c:pt idx="6">
                  <c:v>40006</c:v>
                </c:pt>
                <c:pt idx="7">
                  <c:v>46949</c:v>
                </c:pt>
                <c:pt idx="8">
                  <c:v>47863</c:v>
                </c:pt>
                <c:pt idx="9">
                  <c:v>46891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E4-4F17-8372-603E29DD7F6F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12238</c:v>
                </c:pt>
                <c:pt idx="1">
                  <c:v>15580</c:v>
                </c:pt>
                <c:pt idx="2">
                  <c:v>15154</c:v>
                </c:pt>
                <c:pt idx="3">
                  <c:v>18883</c:v>
                </c:pt>
                <c:pt idx="4">
                  <c:v>22304</c:v>
                </c:pt>
                <c:pt idx="5">
                  <c:v>24014</c:v>
                </c:pt>
                <c:pt idx="6">
                  <c:v>29910</c:v>
                </c:pt>
                <c:pt idx="7">
                  <c:v>32405</c:v>
                </c:pt>
                <c:pt idx="8">
                  <c:v>38184</c:v>
                </c:pt>
                <c:pt idx="9">
                  <c:v>43682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E4-4F17-8372-603E29DD7F6F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28841</c:v>
                </c:pt>
                <c:pt idx="1">
                  <c:v>26360</c:v>
                </c:pt>
                <c:pt idx="2">
                  <c:v>28292</c:v>
                </c:pt>
                <c:pt idx="3">
                  <c:v>32345</c:v>
                </c:pt>
                <c:pt idx="4">
                  <c:v>34659</c:v>
                </c:pt>
                <c:pt idx="5">
                  <c:v>34811</c:v>
                </c:pt>
                <c:pt idx="6">
                  <c:v>37091</c:v>
                </c:pt>
                <c:pt idx="7">
                  <c:v>38665</c:v>
                </c:pt>
                <c:pt idx="8">
                  <c:v>38071</c:v>
                </c:pt>
                <c:pt idx="9">
                  <c:v>37087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E4-4F17-8372-603E29DD7F6F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30499</c:v>
                </c:pt>
                <c:pt idx="1">
                  <c:v>31828</c:v>
                </c:pt>
                <c:pt idx="2">
                  <c:v>32646</c:v>
                </c:pt>
                <c:pt idx="3">
                  <c:v>28778</c:v>
                </c:pt>
                <c:pt idx="4">
                  <c:v>27912</c:v>
                </c:pt>
                <c:pt idx="5">
                  <c:v>22539</c:v>
                </c:pt>
                <c:pt idx="6">
                  <c:v>26424</c:v>
                </c:pt>
                <c:pt idx="7">
                  <c:v>30397</c:v>
                </c:pt>
                <c:pt idx="8">
                  <c:v>29012</c:v>
                </c:pt>
                <c:pt idx="9">
                  <c:v>33593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E4-4F17-8372-603E29DD7F6F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18811</c:v>
                </c:pt>
                <c:pt idx="1">
                  <c:v>17967</c:v>
                </c:pt>
                <c:pt idx="2">
                  <c:v>17973</c:v>
                </c:pt>
                <c:pt idx="3">
                  <c:v>20990</c:v>
                </c:pt>
                <c:pt idx="4">
                  <c:v>24447</c:v>
                </c:pt>
                <c:pt idx="5">
                  <c:v>22329</c:v>
                </c:pt>
                <c:pt idx="6">
                  <c:v>20388</c:v>
                </c:pt>
                <c:pt idx="7">
                  <c:v>22792</c:v>
                </c:pt>
                <c:pt idx="8">
                  <c:v>22225</c:v>
                </c:pt>
                <c:pt idx="9">
                  <c:v>23767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E4-4F17-8372-603E29DD7F6F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20184</c:v>
                </c:pt>
                <c:pt idx="1">
                  <c:v>21694</c:v>
                </c:pt>
                <c:pt idx="2">
                  <c:v>22800</c:v>
                </c:pt>
                <c:pt idx="3">
                  <c:v>22901</c:v>
                </c:pt>
                <c:pt idx="4">
                  <c:v>21738</c:v>
                </c:pt>
                <c:pt idx="5">
                  <c:v>15654</c:v>
                </c:pt>
                <c:pt idx="6">
                  <c:v>17805</c:v>
                </c:pt>
                <c:pt idx="7">
                  <c:v>23310</c:v>
                </c:pt>
                <c:pt idx="8">
                  <c:v>23387</c:v>
                </c:pt>
                <c:pt idx="9">
                  <c:v>19643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5E4-4F17-8372-603E29DD7F6F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5118</c:v>
                </c:pt>
                <c:pt idx="1">
                  <c:v>5542</c:v>
                </c:pt>
                <c:pt idx="2">
                  <c:v>6372</c:v>
                </c:pt>
                <c:pt idx="3">
                  <c:v>7312</c:v>
                </c:pt>
                <c:pt idx="4">
                  <c:v>8622</c:v>
                </c:pt>
                <c:pt idx="5">
                  <c:v>9382</c:v>
                </c:pt>
                <c:pt idx="6">
                  <c:v>9484</c:v>
                </c:pt>
                <c:pt idx="7">
                  <c:v>11378</c:v>
                </c:pt>
                <c:pt idx="8">
                  <c:v>14410</c:v>
                </c:pt>
                <c:pt idx="9">
                  <c:v>17057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E4-4F17-8372-603E29DD7F6F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14933</c:v>
                </c:pt>
                <c:pt idx="1">
                  <c:v>16133</c:v>
                </c:pt>
                <c:pt idx="2">
                  <c:v>15603</c:v>
                </c:pt>
                <c:pt idx="3">
                  <c:v>14041</c:v>
                </c:pt>
                <c:pt idx="4">
                  <c:v>13755</c:v>
                </c:pt>
                <c:pt idx="5">
                  <c:v>13746</c:v>
                </c:pt>
                <c:pt idx="6">
                  <c:v>13161</c:v>
                </c:pt>
                <c:pt idx="7">
                  <c:v>14207</c:v>
                </c:pt>
                <c:pt idx="8">
                  <c:v>12732</c:v>
                </c:pt>
                <c:pt idx="9">
                  <c:v>12633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5E4-4F17-8372-603E29DD7F6F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38072</c:v>
                </c:pt>
                <c:pt idx="1">
                  <c:v>39517</c:v>
                </c:pt>
                <c:pt idx="2">
                  <c:v>40730</c:v>
                </c:pt>
                <c:pt idx="3">
                  <c:v>53052</c:v>
                </c:pt>
                <c:pt idx="4">
                  <c:v>50220</c:v>
                </c:pt>
                <c:pt idx="5">
                  <c:v>41642</c:v>
                </c:pt>
                <c:pt idx="6">
                  <c:v>38952</c:v>
                </c:pt>
                <c:pt idx="7">
                  <c:v>47860</c:v>
                </c:pt>
                <c:pt idx="8">
                  <c:v>50385</c:v>
                </c:pt>
                <c:pt idx="9">
                  <c:v>62186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E4-4F17-8372-603E29DD7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2855680"/>
        <c:axId val="6028572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510850</c:v>
                      </c:pt>
                      <c:pt idx="1">
                        <c:v>518255</c:v>
                      </c:pt>
                      <c:pt idx="2">
                        <c:v>510229</c:v>
                      </c:pt>
                      <c:pt idx="3">
                        <c:v>529929</c:v>
                      </c:pt>
                      <c:pt idx="4">
                        <c:v>533145</c:v>
                      </c:pt>
                      <c:pt idx="5">
                        <c:v>493660</c:v>
                      </c:pt>
                      <c:pt idx="6">
                        <c:v>513463</c:v>
                      </c:pt>
                      <c:pt idx="7">
                        <c:v>568104</c:v>
                      </c:pt>
                      <c:pt idx="8">
                        <c:v>592953</c:v>
                      </c:pt>
                      <c:pt idx="9">
                        <c:v>611839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5E4-4F17-8372-603E29DD7F6F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499974</c:v>
                      </c:pt>
                      <c:pt idx="1">
                        <c:v>507321</c:v>
                      </c:pt>
                      <c:pt idx="2">
                        <c:v>499528</c:v>
                      </c:pt>
                      <c:pt idx="3">
                        <c:v>516775</c:v>
                      </c:pt>
                      <c:pt idx="4">
                        <c:v>522634</c:v>
                      </c:pt>
                      <c:pt idx="5">
                        <c:v>484465</c:v>
                      </c:pt>
                      <c:pt idx="6">
                        <c:v>503533</c:v>
                      </c:pt>
                      <c:pt idx="7">
                        <c:v>557900</c:v>
                      </c:pt>
                      <c:pt idx="8">
                        <c:v>583037</c:v>
                      </c:pt>
                      <c:pt idx="9">
                        <c:v>600584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5E4-4F17-8372-603E29DD7F6F}"/>
                  </c:ext>
                </c:extLst>
              </c15:ser>
            </c15:filteredBarSeries>
          </c:ext>
        </c:extLst>
      </c:barChart>
      <c:catAx>
        <c:axId val="60285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57248"/>
        <c:crosses val="autoZero"/>
        <c:auto val="1"/>
        <c:lblAlgn val="ctr"/>
        <c:lblOffset val="100"/>
        <c:noMultiLvlLbl val="0"/>
      </c:catAx>
      <c:valAx>
        <c:axId val="60285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5568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0.50647352451796024</c:v>
                </c:pt>
                <c:pt idx="1">
                  <c:v>0.49511919807816618</c:v>
                </c:pt>
                <c:pt idx="2">
                  <c:v>0.48780057581987696</c:v>
                </c:pt>
                <c:pt idx="3">
                  <c:v>0.47191227504061867</c:v>
                </c:pt>
                <c:pt idx="4">
                  <c:v>0.46688987048551522</c:v>
                </c:pt>
                <c:pt idx="5">
                  <c:v>0.46077664789531259</c:v>
                </c:pt>
                <c:pt idx="6">
                  <c:v>0.46782728258900835</c:v>
                </c:pt>
                <c:pt idx="7">
                  <c:v>0.45440623547801107</c:v>
                </c:pt>
                <c:pt idx="8">
                  <c:v>0.44495263536907648</c:v>
                </c:pt>
                <c:pt idx="9">
                  <c:v>0.42866178847703401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F-4603-8925-D12EEA344ABC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7.2420475677791918E-2</c:v>
                </c:pt>
                <c:pt idx="1">
                  <c:v>7.9678922538132774E-2</c:v>
                </c:pt>
                <c:pt idx="2">
                  <c:v>7.087013870242577E-2</c:v>
                </c:pt>
                <c:pt idx="3">
                  <c:v>6.8356326979651993E-2</c:v>
                </c:pt>
                <c:pt idx="4">
                  <c:v>6.450027666019563E-2</c:v>
                </c:pt>
                <c:pt idx="5">
                  <c:v>8.3739820929384604E-2</c:v>
                </c:pt>
                <c:pt idx="6">
                  <c:v>7.7960826778170969E-2</c:v>
                </c:pt>
                <c:pt idx="7">
                  <c:v>7.3914283300240802E-2</c:v>
                </c:pt>
                <c:pt idx="8">
                  <c:v>8.9126794197853798E-2</c:v>
                </c:pt>
                <c:pt idx="9">
                  <c:v>8.6669859227672633E-2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5F-4603-8925-D12EEA344ABC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9.0879906038954683E-2</c:v>
                </c:pt>
                <c:pt idx="1">
                  <c:v>8.8261570076506743E-2</c:v>
                </c:pt>
                <c:pt idx="2">
                  <c:v>8.9389274227846718E-2</c:v>
                </c:pt>
                <c:pt idx="3">
                  <c:v>8.5526551670129389E-2</c:v>
                </c:pt>
                <c:pt idx="4">
                  <c:v>8.6618087011976111E-2</c:v>
                </c:pt>
                <c:pt idx="5">
                  <c:v>8.2520358141230807E-2</c:v>
                </c:pt>
                <c:pt idx="6">
                  <c:v>7.7914085338184058E-2</c:v>
                </c:pt>
                <c:pt idx="7">
                  <c:v>8.2641558587864192E-2</c:v>
                </c:pt>
                <c:pt idx="8">
                  <c:v>8.0719719775429077E-2</c:v>
                </c:pt>
                <c:pt idx="9">
                  <c:v>7.6639442729214718E-2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5F-4603-8925-D12EEA344ABC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2.3956151512185574E-2</c:v>
                </c:pt>
                <c:pt idx="1">
                  <c:v>3.006242100896277E-2</c:v>
                </c:pt>
                <c:pt idx="2">
                  <c:v>2.9700389432980093E-2</c:v>
                </c:pt>
                <c:pt idx="3">
                  <c:v>3.5633075374248251E-2</c:v>
                </c:pt>
                <c:pt idx="4">
                  <c:v>4.1834772904181791E-2</c:v>
                </c:pt>
                <c:pt idx="5">
                  <c:v>4.8644816270307499E-2</c:v>
                </c:pt>
                <c:pt idx="6">
                  <c:v>5.8251519583689577E-2</c:v>
                </c:pt>
                <c:pt idx="7">
                  <c:v>5.704061228225818E-2</c:v>
                </c:pt>
                <c:pt idx="8">
                  <c:v>6.4396334954035142E-2</c:v>
                </c:pt>
                <c:pt idx="9">
                  <c:v>7.1394598905921328E-2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5F-4603-8925-D12EEA344ABC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5.6456885582852112E-2</c:v>
                </c:pt>
                <c:pt idx="1">
                  <c:v>5.0862992156370898E-2</c:v>
                </c:pt>
                <c:pt idx="2">
                  <c:v>5.5449611840957688E-2</c:v>
                </c:pt>
                <c:pt idx="3">
                  <c:v>6.1036478471644312E-2</c:v>
                </c:pt>
                <c:pt idx="4">
                  <c:v>6.5008581155220443E-2</c:v>
                </c:pt>
                <c:pt idx="5">
                  <c:v>7.0516144714986018E-2</c:v>
                </c:pt>
                <c:pt idx="6">
                  <c:v>7.2236947939773657E-2</c:v>
                </c:pt>
                <c:pt idx="7">
                  <c:v>6.8059721459451092E-2</c:v>
                </c:pt>
                <c:pt idx="8">
                  <c:v>6.4205763357298135E-2</c:v>
                </c:pt>
                <c:pt idx="9">
                  <c:v>6.0615619468520315E-2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5F-4603-8925-D12EEA344ABC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5.9702456689830673E-2</c:v>
                </c:pt>
                <c:pt idx="1">
                  <c:v>6.1413782790325229E-2</c:v>
                </c:pt>
                <c:pt idx="2">
                  <c:v>6.3983035068567257E-2</c:v>
                </c:pt>
                <c:pt idx="3">
                  <c:v>5.430538808029E-2</c:v>
                </c:pt>
                <c:pt idx="4">
                  <c:v>5.2353487325211716E-2</c:v>
                </c:pt>
                <c:pt idx="5">
                  <c:v>4.5656929870761254E-2</c:v>
                </c:pt>
                <c:pt idx="6">
                  <c:v>5.1462325425590552E-2</c:v>
                </c:pt>
                <c:pt idx="7">
                  <c:v>5.3506048188359877E-2</c:v>
                </c:pt>
                <c:pt idx="8">
                  <c:v>4.8927992606496634E-2</c:v>
                </c:pt>
                <c:pt idx="9">
                  <c:v>5.4904966829509072E-2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35F-4603-8925-D12EEA344ABC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3.6822942155231478E-2</c:v>
                </c:pt>
                <c:pt idx="1">
                  <c:v>3.4668261763031713E-2</c:v>
                </c:pt>
                <c:pt idx="2">
                  <c:v>3.5225359593437457E-2</c:v>
                </c:pt>
                <c:pt idx="3">
                  <c:v>3.9609079706904131E-2</c:v>
                </c:pt>
                <c:pt idx="4">
                  <c:v>4.5854317305798607E-2</c:v>
                </c:pt>
                <c:pt idx="5">
                  <c:v>4.5231535874893654E-2</c:v>
                </c:pt>
                <c:pt idx="6">
                  <c:v>3.9706853268882084E-2</c:v>
                </c:pt>
                <c:pt idx="7">
                  <c:v>4.0119414755044852E-2</c:v>
                </c:pt>
                <c:pt idx="8">
                  <c:v>3.7481891482124219E-2</c:v>
                </c:pt>
                <c:pt idx="9">
                  <c:v>3.884518639707505E-2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5F-4603-8925-D12EEA344ABC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3.9510619555642557E-2</c:v>
                </c:pt>
                <c:pt idx="1">
                  <c:v>4.1859702270117989E-2</c:v>
                </c:pt>
                <c:pt idx="2">
                  <c:v>4.4685817544671116E-2</c:v>
                </c:pt>
                <c:pt idx="3">
                  <c:v>4.3215223171405984E-2</c:v>
                </c:pt>
                <c:pt idx="4">
                  <c:v>4.077314801789382E-2</c:v>
                </c:pt>
                <c:pt idx="5">
                  <c:v>3.1710083863387757E-2</c:v>
                </c:pt>
                <c:pt idx="6">
                  <c:v>3.4676305790290636E-2</c:v>
                </c:pt>
                <c:pt idx="7">
                  <c:v>4.1031219635841325E-2</c:v>
                </c:pt>
                <c:pt idx="8">
                  <c:v>3.944157462733134E-2</c:v>
                </c:pt>
                <c:pt idx="9">
                  <c:v>3.2104851112792744E-2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5F-4603-8925-D12EEA344ABC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1.0018596456885583E-2</c:v>
                </c:pt>
                <c:pt idx="1">
                  <c:v>1.0693577485986629E-2</c:v>
                </c:pt>
                <c:pt idx="2">
                  <c:v>1.2488510061168613E-2</c:v>
                </c:pt>
                <c:pt idx="3">
                  <c:v>1.3798074836440353E-2</c:v>
                </c:pt>
                <c:pt idx="4">
                  <c:v>1.6171960723630533E-2</c:v>
                </c:pt>
                <c:pt idx="5">
                  <c:v>1.9004983186808735E-2</c:v>
                </c:pt>
                <c:pt idx="6">
                  <c:v>1.8470659034828217E-2</c:v>
                </c:pt>
                <c:pt idx="7">
                  <c:v>2.0028023038035289E-2</c:v>
                </c:pt>
                <c:pt idx="8">
                  <c:v>2.4302094769737232E-2</c:v>
                </c:pt>
                <c:pt idx="9">
                  <c:v>2.7878249016489633E-2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5F-4603-8925-D12EEA344ABC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2.9231672702358814E-2</c:v>
                </c:pt>
                <c:pt idx="1">
                  <c:v>3.1129463295096044E-2</c:v>
                </c:pt>
                <c:pt idx="2">
                  <c:v>3.0580386453925589E-2</c:v>
                </c:pt>
                <c:pt idx="3">
                  <c:v>2.649600229464702E-2</c:v>
                </c:pt>
                <c:pt idx="4">
                  <c:v>2.5799735531609601E-2</c:v>
                </c:pt>
                <c:pt idx="5">
                  <c:v>2.7845075558076408E-2</c:v>
                </c:pt>
                <c:pt idx="6">
                  <c:v>2.5631837152823085E-2</c:v>
                </c:pt>
                <c:pt idx="7">
                  <c:v>2.5007745060763521E-2</c:v>
                </c:pt>
                <c:pt idx="8">
                  <c:v>2.1472190881908011E-2</c:v>
                </c:pt>
                <c:pt idx="9">
                  <c:v>2.0647588663030635E-2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35F-4603-8925-D12EEA344ABC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7.4526769110306354E-2</c:v>
                </c:pt>
                <c:pt idx="1">
                  <c:v>7.625010853730306E-2</c:v>
                </c:pt>
                <c:pt idx="2">
                  <c:v>7.9826901254142754E-2</c:v>
                </c:pt>
                <c:pt idx="3">
                  <c:v>0.10011152437401992</c:v>
                </c:pt>
                <c:pt idx="4">
                  <c:v>9.4195762878766562E-2</c:v>
                </c:pt>
                <c:pt idx="5">
                  <c:v>8.4353603694850704E-2</c:v>
                </c:pt>
                <c:pt idx="6">
                  <c:v>7.5861357098758825E-2</c:v>
                </c:pt>
                <c:pt idx="7">
                  <c:v>8.4245138214129808E-2</c:v>
                </c:pt>
                <c:pt idx="8">
                  <c:v>8.497300797870995E-2</c:v>
                </c:pt>
                <c:pt idx="9">
                  <c:v>0.10163784917273989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5F-4603-8925-D12EEA344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2858424"/>
        <c:axId val="6028603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0.92547323088969358</c:v>
                      </c:pt>
                      <c:pt idx="1">
                        <c:v>0.92374989146269704</c:v>
                      </c:pt>
                      <c:pt idx="2">
                        <c:v>0.92017309874585729</c:v>
                      </c:pt>
                      <c:pt idx="3">
                        <c:v>0.89988847562597996</c:v>
                      </c:pt>
                      <c:pt idx="4">
                        <c:v>0.90580423712123359</c:v>
                      </c:pt>
                      <c:pt idx="5">
                        <c:v>0.91564639630514943</c:v>
                      </c:pt>
                      <c:pt idx="6">
                        <c:v>0.92413864290124137</c:v>
                      </c:pt>
                      <c:pt idx="7">
                        <c:v>0.91575486178587018</c:v>
                      </c:pt>
                      <c:pt idx="8">
                        <c:v>0.9150269920212899</c:v>
                      </c:pt>
                      <c:pt idx="9">
                        <c:v>0.89836215082726012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35F-4603-8925-D12EEA344ABC}"/>
                  </c:ext>
                </c:extLst>
              </c15:ser>
            </c15:filteredBarSeries>
          </c:ext>
        </c:extLst>
      </c:barChart>
      <c:catAx>
        <c:axId val="602858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60384"/>
        <c:crosses val="autoZero"/>
        <c:auto val="1"/>
        <c:lblAlgn val="ctr"/>
        <c:lblOffset val="100"/>
        <c:noMultiLvlLbl val="0"/>
      </c:catAx>
      <c:valAx>
        <c:axId val="6028603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2858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0401 - lait'!$C$7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lait'!$D$7:$M$7</c:f>
              <c:numCache>
                <c:formatCode>0</c:formatCode>
                <c:ptCount val="10"/>
                <c:pt idx="0">
                  <c:v>736917</c:v>
                </c:pt>
                <c:pt idx="1">
                  <c:v>616190</c:v>
                </c:pt>
                <c:pt idx="2">
                  <c:v>507834</c:v>
                </c:pt>
                <c:pt idx="3">
                  <c:v>556861</c:v>
                </c:pt>
                <c:pt idx="4">
                  <c:v>627218</c:v>
                </c:pt>
                <c:pt idx="5">
                  <c:v>387871</c:v>
                </c:pt>
                <c:pt idx="6">
                  <c:v>219961</c:v>
                </c:pt>
                <c:pt idx="7">
                  <c:v>200821</c:v>
                </c:pt>
                <c:pt idx="8">
                  <c:v>440252</c:v>
                </c:pt>
                <c:pt idx="9">
                  <c:v>399446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D-478B-B10C-56D812DE082D}"/>
            </c:ext>
          </c:extLst>
        </c:ser>
        <c:ser>
          <c:idx val="3"/>
          <c:order val="3"/>
          <c:tx>
            <c:strRef>
              <c:f>'Import. 0401 - lait'!$C$8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lait'!$D$8:$M$8</c:f>
              <c:numCache>
                <c:formatCode>0</c:formatCode>
                <c:ptCount val="10"/>
                <c:pt idx="0">
                  <c:v>354172</c:v>
                </c:pt>
                <c:pt idx="1">
                  <c:v>338676</c:v>
                </c:pt>
                <c:pt idx="2">
                  <c:v>311769</c:v>
                </c:pt>
                <c:pt idx="3">
                  <c:v>309888</c:v>
                </c:pt>
                <c:pt idx="4">
                  <c:v>276582</c:v>
                </c:pt>
                <c:pt idx="5">
                  <c:v>259456</c:v>
                </c:pt>
                <c:pt idx="6">
                  <c:v>205587</c:v>
                </c:pt>
                <c:pt idx="7">
                  <c:v>212001</c:v>
                </c:pt>
                <c:pt idx="8">
                  <c:v>239357</c:v>
                </c:pt>
                <c:pt idx="9">
                  <c:v>225841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D-478B-B10C-56D812DE082D}"/>
            </c:ext>
          </c:extLst>
        </c:ser>
        <c:ser>
          <c:idx val="4"/>
          <c:order val="4"/>
          <c:tx>
            <c:strRef>
              <c:f>'Import. 0401 - lait'!$C$9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lait'!$D$9:$M$9</c:f>
              <c:numCache>
                <c:formatCode>0</c:formatCode>
                <c:ptCount val="10"/>
                <c:pt idx="0">
                  <c:v>470177</c:v>
                </c:pt>
                <c:pt idx="1">
                  <c:v>427768</c:v>
                </c:pt>
                <c:pt idx="2">
                  <c:v>353041</c:v>
                </c:pt>
                <c:pt idx="3">
                  <c:v>340981</c:v>
                </c:pt>
                <c:pt idx="4">
                  <c:v>364973</c:v>
                </c:pt>
                <c:pt idx="5">
                  <c:v>352258</c:v>
                </c:pt>
                <c:pt idx="6">
                  <c:v>212961</c:v>
                </c:pt>
                <c:pt idx="7">
                  <c:v>208065</c:v>
                </c:pt>
                <c:pt idx="8">
                  <c:v>158174</c:v>
                </c:pt>
                <c:pt idx="9">
                  <c:v>216268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8D-478B-B10C-56D812DE082D}"/>
            </c:ext>
          </c:extLst>
        </c:ser>
        <c:ser>
          <c:idx val="5"/>
          <c:order val="5"/>
          <c:tx>
            <c:strRef>
              <c:f>'Import. 0401 - lait'!$C$10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lait'!$D$10:$M$10</c:f>
              <c:numCache>
                <c:formatCode>0</c:formatCode>
                <c:ptCount val="10"/>
                <c:pt idx="0">
                  <c:v>228345</c:v>
                </c:pt>
                <c:pt idx="1">
                  <c:v>210881</c:v>
                </c:pt>
                <c:pt idx="2">
                  <c:v>177342</c:v>
                </c:pt>
                <c:pt idx="3">
                  <c:v>175824</c:v>
                </c:pt>
                <c:pt idx="4">
                  <c:v>151207</c:v>
                </c:pt>
                <c:pt idx="5">
                  <c:v>155136</c:v>
                </c:pt>
                <c:pt idx="6">
                  <c:v>173313</c:v>
                </c:pt>
                <c:pt idx="7">
                  <c:v>158366</c:v>
                </c:pt>
                <c:pt idx="8">
                  <c:v>156606</c:v>
                </c:pt>
                <c:pt idx="9">
                  <c:v>173759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8D-478B-B10C-56D812DE082D}"/>
            </c:ext>
          </c:extLst>
        </c:ser>
        <c:ser>
          <c:idx val="6"/>
          <c:order val="6"/>
          <c:tx>
            <c:strRef>
              <c:f>'Import. 0401 - lait'!$C$11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lait'!$D$11:$M$11</c:f>
              <c:numCache>
                <c:formatCode>0</c:formatCode>
                <c:ptCount val="10"/>
                <c:pt idx="0">
                  <c:v>105799</c:v>
                </c:pt>
                <c:pt idx="1">
                  <c:v>45921</c:v>
                </c:pt>
                <c:pt idx="2">
                  <c:v>77044</c:v>
                </c:pt>
                <c:pt idx="3">
                  <c:v>57131</c:v>
                </c:pt>
                <c:pt idx="4">
                  <c:v>85621</c:v>
                </c:pt>
                <c:pt idx="5">
                  <c:v>67272</c:v>
                </c:pt>
                <c:pt idx="6">
                  <c:v>44057</c:v>
                </c:pt>
                <c:pt idx="7">
                  <c:v>12420</c:v>
                </c:pt>
                <c:pt idx="8">
                  <c:v>39636</c:v>
                </c:pt>
                <c:pt idx="9">
                  <c:v>37442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8D-478B-B10C-56D812DE082D}"/>
            </c:ext>
          </c:extLst>
        </c:ser>
        <c:ser>
          <c:idx val="7"/>
          <c:order val="7"/>
          <c:tx>
            <c:strRef>
              <c:f>'Import. 0401 - lait'!$C$12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lait'!$D$12:$M$12</c:f>
              <c:numCache>
                <c:formatCode>0</c:formatCode>
                <c:ptCount val="10"/>
                <c:pt idx="0">
                  <c:v>25183</c:v>
                </c:pt>
                <c:pt idx="1">
                  <c:v>24337</c:v>
                </c:pt>
                <c:pt idx="2">
                  <c:v>21592</c:v>
                </c:pt>
                <c:pt idx="3">
                  <c:v>12928</c:v>
                </c:pt>
                <c:pt idx="4">
                  <c:v>23610</c:v>
                </c:pt>
                <c:pt idx="5">
                  <c:v>33666</c:v>
                </c:pt>
                <c:pt idx="6">
                  <c:v>15068</c:v>
                </c:pt>
                <c:pt idx="7">
                  <c:v>19428</c:v>
                </c:pt>
                <c:pt idx="8">
                  <c:v>19195</c:v>
                </c:pt>
                <c:pt idx="9">
                  <c:v>34686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8D-478B-B10C-56D812DE082D}"/>
            </c:ext>
          </c:extLst>
        </c:ser>
        <c:ser>
          <c:idx val="8"/>
          <c:order val="8"/>
          <c:tx>
            <c:strRef>
              <c:f>'Import. 0401 - lait'!$C$13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lait'!$D$13:$M$13</c:f>
              <c:numCache>
                <c:formatCode>0</c:formatCode>
                <c:ptCount val="10"/>
                <c:pt idx="0">
                  <c:v>16027</c:v>
                </c:pt>
                <c:pt idx="1">
                  <c:v>18053</c:v>
                </c:pt>
                <c:pt idx="2">
                  <c:v>11020</c:v>
                </c:pt>
                <c:pt idx="3">
                  <c:v>14922</c:v>
                </c:pt>
                <c:pt idx="4">
                  <c:v>23226</c:v>
                </c:pt>
                <c:pt idx="5">
                  <c:v>15841</c:v>
                </c:pt>
                <c:pt idx="6">
                  <c:v>9266</c:v>
                </c:pt>
                <c:pt idx="7">
                  <c:v>17124</c:v>
                </c:pt>
                <c:pt idx="8">
                  <c:v>21432</c:v>
                </c:pt>
                <c:pt idx="9">
                  <c:v>30162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8D-478B-B10C-56D812DE082D}"/>
            </c:ext>
          </c:extLst>
        </c:ser>
        <c:ser>
          <c:idx val="9"/>
          <c:order val="9"/>
          <c:tx>
            <c:strRef>
              <c:f>'Import. 0401 - lait'!$C$14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lait'!$D$14:$M$14</c:f>
              <c:numCache>
                <c:formatCode>0</c:formatCode>
                <c:ptCount val="10"/>
                <c:pt idx="0">
                  <c:v>70061</c:v>
                </c:pt>
                <c:pt idx="1">
                  <c:v>58462</c:v>
                </c:pt>
                <c:pt idx="2">
                  <c:v>48955</c:v>
                </c:pt>
                <c:pt idx="3">
                  <c:v>29287</c:v>
                </c:pt>
                <c:pt idx="4">
                  <c:v>39258</c:v>
                </c:pt>
                <c:pt idx="5">
                  <c:v>38800</c:v>
                </c:pt>
                <c:pt idx="6">
                  <c:v>33208</c:v>
                </c:pt>
                <c:pt idx="7">
                  <c:v>39835</c:v>
                </c:pt>
                <c:pt idx="8">
                  <c:v>39587</c:v>
                </c:pt>
                <c:pt idx="9">
                  <c:v>26232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8D-478B-B10C-56D812DE082D}"/>
            </c:ext>
          </c:extLst>
        </c:ser>
        <c:ser>
          <c:idx val="10"/>
          <c:order val="10"/>
          <c:tx>
            <c:strRef>
              <c:f>'Import. 0401 - lait'!$C$15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lait'!$D$15:$M$15</c:f>
              <c:numCache>
                <c:formatCode>0</c:formatCode>
                <c:ptCount val="10"/>
                <c:pt idx="0">
                  <c:v>63524</c:v>
                </c:pt>
                <c:pt idx="1">
                  <c:v>65263</c:v>
                </c:pt>
                <c:pt idx="2">
                  <c:v>58747</c:v>
                </c:pt>
                <c:pt idx="3">
                  <c:v>41821</c:v>
                </c:pt>
                <c:pt idx="4">
                  <c:v>32393</c:v>
                </c:pt>
                <c:pt idx="5">
                  <c:v>24555</c:v>
                </c:pt>
                <c:pt idx="6">
                  <c:v>23618</c:v>
                </c:pt>
                <c:pt idx="7">
                  <c:v>36358</c:v>
                </c:pt>
                <c:pt idx="8">
                  <c:v>37344</c:v>
                </c:pt>
                <c:pt idx="9">
                  <c:v>21879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8D-478B-B10C-56D812DE082D}"/>
            </c:ext>
          </c:extLst>
        </c:ser>
        <c:ser>
          <c:idx val="11"/>
          <c:order val="11"/>
          <c:tx>
            <c:strRef>
              <c:f>'Import. 0401 - lait'!$C$16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lait'!$D$16:$M$16</c:f>
              <c:numCache>
                <c:formatCode>0</c:formatCode>
                <c:ptCount val="10"/>
                <c:pt idx="0">
                  <c:v>14979</c:v>
                </c:pt>
                <c:pt idx="1">
                  <c:v>14613</c:v>
                </c:pt>
                <c:pt idx="2">
                  <c:v>20026</c:v>
                </c:pt>
                <c:pt idx="3">
                  <c:v>6778</c:v>
                </c:pt>
                <c:pt idx="4">
                  <c:v>17223</c:v>
                </c:pt>
                <c:pt idx="5">
                  <c:v>15960</c:v>
                </c:pt>
                <c:pt idx="6">
                  <c:v>4487</c:v>
                </c:pt>
                <c:pt idx="7">
                  <c:v>15355</c:v>
                </c:pt>
                <c:pt idx="8">
                  <c:v>15859</c:v>
                </c:pt>
                <c:pt idx="9">
                  <c:v>21108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F8D-478B-B10C-56D812DE082D}"/>
            </c:ext>
          </c:extLst>
        </c:ser>
        <c:ser>
          <c:idx val="12"/>
          <c:order val="12"/>
          <c:tx>
            <c:strRef>
              <c:f>'Import. 0401 - lait'!$C$17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lait'!$D$17:$M$17</c:f>
              <c:numCache>
                <c:formatCode>0</c:formatCode>
                <c:ptCount val="10"/>
                <c:pt idx="0">
                  <c:v>20980</c:v>
                </c:pt>
                <c:pt idx="1">
                  <c:v>29159</c:v>
                </c:pt>
                <c:pt idx="2">
                  <c:v>15823</c:v>
                </c:pt>
                <c:pt idx="3">
                  <c:v>23957</c:v>
                </c:pt>
                <c:pt idx="4">
                  <c:v>43931</c:v>
                </c:pt>
                <c:pt idx="5">
                  <c:v>35800</c:v>
                </c:pt>
                <c:pt idx="6">
                  <c:v>13161</c:v>
                </c:pt>
                <c:pt idx="7">
                  <c:v>12631</c:v>
                </c:pt>
                <c:pt idx="8">
                  <c:v>19082</c:v>
                </c:pt>
                <c:pt idx="9">
                  <c:v>18974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F8D-478B-B10C-56D812DE08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8772560"/>
        <c:axId val="6087733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2106164</c:v>
                      </c:pt>
                      <c:pt idx="1">
                        <c:v>1849323</c:v>
                      </c:pt>
                      <c:pt idx="2">
                        <c:v>1603193</c:v>
                      </c:pt>
                      <c:pt idx="3">
                        <c:v>1570378</c:v>
                      </c:pt>
                      <c:pt idx="4">
                        <c:v>1685242</c:v>
                      </c:pt>
                      <c:pt idx="5">
                        <c:v>1386615</c:v>
                      </c:pt>
                      <c:pt idx="6">
                        <c:v>954687</c:v>
                      </c:pt>
                      <c:pt idx="7">
                        <c:v>932404</c:v>
                      </c:pt>
                      <c:pt idx="8">
                        <c:v>1186524</c:v>
                      </c:pt>
                      <c:pt idx="9">
                        <c:v>1205797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F8D-478B-B10C-56D812DE082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2103983</c:v>
                      </c:pt>
                      <c:pt idx="1">
                        <c:v>1844768</c:v>
                      </c:pt>
                      <c:pt idx="2">
                        <c:v>1599353</c:v>
                      </c:pt>
                      <c:pt idx="3">
                        <c:v>1568854</c:v>
                      </c:pt>
                      <c:pt idx="4">
                        <c:v>1683898</c:v>
                      </c:pt>
                      <c:pt idx="5">
                        <c:v>1381240</c:v>
                      </c:pt>
                      <c:pt idx="6">
                        <c:v>950617</c:v>
                      </c:pt>
                      <c:pt idx="7">
                        <c:v>930970</c:v>
                      </c:pt>
                      <c:pt idx="8">
                        <c:v>1185358</c:v>
                      </c:pt>
                      <c:pt idx="9">
                        <c:v>1204941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F8D-478B-B10C-56D812DE082D}"/>
                  </c:ext>
                </c:extLst>
              </c15:ser>
            </c15:filteredBarSeries>
          </c:ext>
        </c:extLst>
      </c:barChart>
      <c:catAx>
        <c:axId val="60877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73344"/>
        <c:crosses val="autoZero"/>
        <c:auto val="1"/>
        <c:lblAlgn val="ctr"/>
        <c:lblOffset val="100"/>
        <c:noMultiLvlLbl val="0"/>
      </c:catAx>
      <c:valAx>
        <c:axId val="60877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7256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764580709447106"/>
          <c:w val="0.80314743854459791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0401 - lait'!$C$36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lait'!$D$36:$M$36</c:f>
              <c:numCache>
                <c:formatCode>0%</c:formatCode>
                <c:ptCount val="10"/>
                <c:pt idx="0">
                  <c:v>0.34988585884100193</c:v>
                </c:pt>
                <c:pt idx="1">
                  <c:v>0.33319760798951831</c:v>
                </c:pt>
                <c:pt idx="2">
                  <c:v>0.31676410762771545</c:v>
                </c:pt>
                <c:pt idx="3">
                  <c:v>0.35460315923936786</c:v>
                </c:pt>
                <c:pt idx="4">
                  <c:v>0.37218274882776481</c:v>
                </c:pt>
                <c:pt idx="5">
                  <c:v>0.27972508591065293</c:v>
                </c:pt>
                <c:pt idx="6">
                  <c:v>0.23040116813154468</c:v>
                </c:pt>
                <c:pt idx="7">
                  <c:v>0.21537981390041228</c:v>
                </c:pt>
                <c:pt idx="8">
                  <c:v>0.37104348500325318</c:v>
                </c:pt>
                <c:pt idx="9">
                  <c:v>0.33127134998677221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D-4FBC-8919-9E7E39D79691}"/>
            </c:ext>
          </c:extLst>
        </c:ser>
        <c:ser>
          <c:idx val="2"/>
          <c:order val="2"/>
          <c:tx>
            <c:strRef>
              <c:f>'Import. 0401 - lait'!$C$37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lait'!$D$37:$M$37</c:f>
              <c:numCache>
                <c:formatCode>0%</c:formatCode>
                <c:ptCount val="10"/>
                <c:pt idx="0">
                  <c:v>0.16815974444535184</c:v>
                </c:pt>
                <c:pt idx="1">
                  <c:v>0.18313512566490547</c:v>
                </c:pt>
                <c:pt idx="2">
                  <c:v>0.1944675407140625</c:v>
                </c:pt>
                <c:pt idx="3">
                  <c:v>0.19733338088027214</c:v>
                </c:pt>
                <c:pt idx="4">
                  <c:v>0.16412004922735132</c:v>
                </c:pt>
                <c:pt idx="5">
                  <c:v>0.18711466412811054</c:v>
                </c:pt>
                <c:pt idx="6">
                  <c:v>0.21534492456689994</c:v>
                </c:pt>
                <c:pt idx="7">
                  <c:v>0.22737032445163255</c:v>
                </c:pt>
                <c:pt idx="8">
                  <c:v>0.20172958996193924</c:v>
                </c:pt>
                <c:pt idx="9">
                  <c:v>0.18729603739269546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8D-4FBC-8919-9E7E39D79691}"/>
            </c:ext>
          </c:extLst>
        </c:ser>
        <c:ser>
          <c:idx val="3"/>
          <c:order val="3"/>
          <c:tx>
            <c:strRef>
              <c:f>'Import. 0401 - lait'!$C$38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lait'!$D$38:$M$38</c:f>
              <c:numCache>
                <c:formatCode>0%</c:formatCode>
                <c:ptCount val="10"/>
                <c:pt idx="0">
                  <c:v>0.22323855122393127</c:v>
                </c:pt>
                <c:pt idx="1">
                  <c:v>0.23131059311975247</c:v>
                </c:pt>
                <c:pt idx="2">
                  <c:v>0.22021116609166833</c:v>
                </c:pt>
                <c:pt idx="3">
                  <c:v>0.21713307241950663</c:v>
                </c:pt>
                <c:pt idx="4">
                  <c:v>0.21657008310972548</c:v>
                </c:pt>
                <c:pt idx="5">
                  <c:v>0.2540416770336395</c:v>
                </c:pt>
                <c:pt idx="6">
                  <c:v>0.22306892206555656</c:v>
                </c:pt>
                <c:pt idx="7">
                  <c:v>0.22314897833986125</c:v>
                </c:pt>
                <c:pt idx="8">
                  <c:v>0.13330872363306601</c:v>
                </c:pt>
                <c:pt idx="9">
                  <c:v>0.17935689009012296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8D-4FBC-8919-9E7E39D79691}"/>
            </c:ext>
          </c:extLst>
        </c:ser>
        <c:ser>
          <c:idx val="4"/>
          <c:order val="4"/>
          <c:tx>
            <c:strRef>
              <c:f>'Import. 0401 - lait'!$C$39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lait'!$D$39:$M$39</c:f>
              <c:numCache>
                <c:formatCode>0%</c:formatCode>
                <c:ptCount val="10"/>
                <c:pt idx="0">
                  <c:v>0.10841748315895629</c:v>
                </c:pt>
                <c:pt idx="1">
                  <c:v>0.11403145907989032</c:v>
                </c:pt>
                <c:pt idx="2">
                  <c:v>0.11061799795782541</c:v>
                </c:pt>
                <c:pt idx="3">
                  <c:v>0.11196285225595366</c:v>
                </c:pt>
                <c:pt idx="4">
                  <c:v>8.9724205781721564E-2</c:v>
                </c:pt>
                <c:pt idx="5">
                  <c:v>0.11188109172336951</c:v>
                </c:pt>
                <c:pt idx="6">
                  <c:v>0.18153908034779986</c:v>
                </c:pt>
                <c:pt idx="7">
                  <c:v>0.1698469762034483</c:v>
                </c:pt>
                <c:pt idx="8">
                  <c:v>0.13198721644062825</c:v>
                </c:pt>
                <c:pt idx="9">
                  <c:v>0.14410302895097599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D-4FBC-8919-9E7E39D79691}"/>
            </c:ext>
          </c:extLst>
        </c:ser>
        <c:ser>
          <c:idx val="5"/>
          <c:order val="5"/>
          <c:tx>
            <c:strRef>
              <c:f>'Import. 0401 - lait'!$C$40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lait'!$D$40:$M$40</c:f>
              <c:numCache>
                <c:formatCode>0%</c:formatCode>
                <c:ptCount val="10"/>
                <c:pt idx="0">
                  <c:v>5.0233030286340477E-2</c:v>
                </c:pt>
                <c:pt idx="1">
                  <c:v>2.4831249057087376E-2</c:v>
                </c:pt>
                <c:pt idx="2">
                  <c:v>4.8056597053505096E-2</c:v>
                </c:pt>
                <c:pt idx="3">
                  <c:v>3.6380412868748796E-2</c:v>
                </c:pt>
                <c:pt idx="4">
                  <c:v>5.0806353034163643E-2</c:v>
                </c:pt>
                <c:pt idx="5">
                  <c:v>4.8515269198732162E-2</c:v>
                </c:pt>
                <c:pt idx="6">
                  <c:v>4.614810927560551E-2</c:v>
                </c:pt>
                <c:pt idx="7">
                  <c:v>1.3320406175863681E-2</c:v>
                </c:pt>
                <c:pt idx="8">
                  <c:v>3.3405139719044873E-2</c:v>
                </c:pt>
                <c:pt idx="9">
                  <c:v>3.1051661266365733E-2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8D-4FBC-8919-9E7E39D79691}"/>
            </c:ext>
          </c:extLst>
        </c:ser>
        <c:ser>
          <c:idx val="6"/>
          <c:order val="6"/>
          <c:tx>
            <c:strRef>
              <c:f>'Import. 0401 - lait'!$C$41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lait'!$D$41:$M$41</c:f>
              <c:numCache>
                <c:formatCode>0%</c:formatCode>
                <c:ptCount val="10"/>
                <c:pt idx="0">
                  <c:v>1.1956808681565158E-2</c:v>
                </c:pt>
                <c:pt idx="1">
                  <c:v>1.3159950965839932E-2</c:v>
                </c:pt>
                <c:pt idx="2">
                  <c:v>1.3468122677681353E-2</c:v>
                </c:pt>
                <c:pt idx="3">
                  <c:v>8.2324128330885944E-3</c:v>
                </c:pt>
                <c:pt idx="4">
                  <c:v>1.400985733799656E-2</c:v>
                </c:pt>
                <c:pt idx="5">
                  <c:v>2.4279270020878183E-2</c:v>
                </c:pt>
                <c:pt idx="6">
                  <c:v>1.5783183388901285E-2</c:v>
                </c:pt>
                <c:pt idx="7">
                  <c:v>2.0836461448041837E-2</c:v>
                </c:pt>
                <c:pt idx="8">
                  <c:v>1.6177506733955654E-2</c:v>
                </c:pt>
                <c:pt idx="9">
                  <c:v>2.8766036074065537E-2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8D-4FBC-8919-9E7E39D79691}"/>
            </c:ext>
          </c:extLst>
        </c:ser>
        <c:ser>
          <c:idx val="7"/>
          <c:order val="7"/>
          <c:tx>
            <c:strRef>
              <c:f>'Import. 0401 - lait'!$C$42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lait'!$D$42:$M$42</c:f>
              <c:numCache>
                <c:formatCode>0%</c:formatCode>
                <c:ptCount val="10"/>
                <c:pt idx="0">
                  <c:v>7.6095688654824597E-3</c:v>
                </c:pt>
                <c:pt idx="1">
                  <c:v>9.7619507246705962E-3</c:v>
                </c:pt>
                <c:pt idx="2">
                  <c:v>6.8737825077829062E-3</c:v>
                </c:pt>
                <c:pt idx="3">
                  <c:v>9.5021708149248141E-3</c:v>
                </c:pt>
                <c:pt idx="4">
                  <c:v>1.3781996888280733E-2</c:v>
                </c:pt>
                <c:pt idx="5">
                  <c:v>1.1424223739105665E-2</c:v>
                </c:pt>
                <c:pt idx="6">
                  <c:v>9.7057988639208444E-3</c:v>
                </c:pt>
                <c:pt idx="7">
                  <c:v>1.8365429577736691E-2</c:v>
                </c:pt>
                <c:pt idx="8">
                  <c:v>1.8062845757860775E-2</c:v>
                </c:pt>
                <c:pt idx="9">
                  <c:v>2.5014160758402949E-2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8D-4FBC-8919-9E7E39D79691}"/>
            </c:ext>
          </c:extLst>
        </c:ser>
        <c:ser>
          <c:idx val="8"/>
          <c:order val="8"/>
          <c:tx>
            <c:strRef>
              <c:f>'Import. 0401 - lait'!$C$43</c:f>
              <c:strCache>
                <c:ptCount val="1"/>
                <c:pt idx="0">
                  <c:v>Slovaquie</c:v>
                </c:pt>
              </c:strCache>
            </c:strRef>
          </c:tx>
          <c:spPr>
            <a:solidFill>
              <a:srgbClr val="3366CC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lait'!$D$43:$M$43</c:f>
              <c:numCache>
                <c:formatCode>0%</c:formatCode>
                <c:ptCount val="10"/>
                <c:pt idx="0">
                  <c:v>3.3264741017318689E-2</c:v>
                </c:pt>
                <c:pt idx="1">
                  <c:v>3.161264960204356E-2</c:v>
                </c:pt>
                <c:pt idx="2">
                  <c:v>3.0535936721280594E-2</c:v>
                </c:pt>
                <c:pt idx="3">
                  <c:v>1.864964995688936E-2</c:v>
                </c:pt>
                <c:pt idx="4">
                  <c:v>2.3295170663916516E-2</c:v>
                </c:pt>
                <c:pt idx="5">
                  <c:v>2.7981811822315496E-2</c:v>
                </c:pt>
                <c:pt idx="6">
                  <c:v>3.478417533704764E-2</c:v>
                </c:pt>
                <c:pt idx="7">
                  <c:v>4.2722896941669058E-2</c:v>
                </c:pt>
                <c:pt idx="8">
                  <c:v>3.3363842619281193E-2</c:v>
                </c:pt>
                <c:pt idx="9">
                  <c:v>2.175490567649447E-2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F8D-4FBC-8919-9E7E39D79691}"/>
            </c:ext>
          </c:extLst>
        </c:ser>
        <c:ser>
          <c:idx val="9"/>
          <c:order val="9"/>
          <c:tx>
            <c:strRef>
              <c:f>'Import. 0401 - lait'!$C$44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lait'!$D$44:$M$44</c:f>
              <c:numCache>
                <c:formatCode>0%</c:formatCode>
                <c:ptCount val="10"/>
                <c:pt idx="0">
                  <c:v>3.0160994110620065E-2</c:v>
                </c:pt>
                <c:pt idx="1">
                  <c:v>3.5290211607166513E-2</c:v>
                </c:pt>
                <c:pt idx="2">
                  <c:v>3.6643747820755204E-2</c:v>
                </c:pt>
                <c:pt idx="3">
                  <c:v>2.6631167782533886E-2</c:v>
                </c:pt>
                <c:pt idx="4">
                  <c:v>1.9221571738658304E-2</c:v>
                </c:pt>
                <c:pt idx="5">
                  <c:v>1.7708592507653529E-2</c:v>
                </c:pt>
                <c:pt idx="6">
                  <c:v>2.4738998226643917E-2</c:v>
                </c:pt>
                <c:pt idx="7">
                  <c:v>3.8993826710310125E-2</c:v>
                </c:pt>
                <c:pt idx="8">
                  <c:v>3.1473446807649907E-2</c:v>
                </c:pt>
                <c:pt idx="9">
                  <c:v>1.8144845276609579E-2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F8D-4FBC-8919-9E7E39D79691}"/>
            </c:ext>
          </c:extLst>
        </c:ser>
        <c:ser>
          <c:idx val="10"/>
          <c:order val="10"/>
          <c:tx>
            <c:strRef>
              <c:f>'Import. 0401 - lait'!$C$45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lait'!$D$45:$M$45</c:f>
              <c:numCache>
                <c:formatCode>0%</c:formatCode>
                <c:ptCount val="10"/>
                <c:pt idx="0">
                  <c:v>7.1119817829950567E-3</c:v>
                </c:pt>
                <c:pt idx="1">
                  <c:v>7.9018105544569547E-3</c:v>
                </c:pt>
                <c:pt idx="2">
                  <c:v>1.2491322005522729E-2</c:v>
                </c:pt>
                <c:pt idx="3">
                  <c:v>4.3161582752687571E-3</c:v>
                </c:pt>
                <c:pt idx="4">
                  <c:v>1.021989720170753E-2</c:v>
                </c:pt>
                <c:pt idx="5">
                  <c:v>1.1510044244436992E-2</c:v>
                </c:pt>
                <c:pt idx="6">
                  <c:v>4.6999697282983843E-3</c:v>
                </c:pt>
                <c:pt idx="7">
                  <c:v>1.646818331967688E-2</c:v>
                </c:pt>
                <c:pt idx="8">
                  <c:v>1.3365932758208009E-2</c:v>
                </c:pt>
                <c:pt idx="9">
                  <c:v>1.7505434165120664E-2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F8D-4FBC-8919-9E7E39D79691}"/>
            </c:ext>
          </c:extLst>
        </c:ser>
        <c:ser>
          <c:idx val="11"/>
          <c:order val="11"/>
          <c:tx>
            <c:strRef>
              <c:f>'Import. 0401 - lait'!$C$46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lait'!$D$46:$M$46</c:f>
              <c:numCache>
                <c:formatCode>0%</c:formatCode>
                <c:ptCount val="10"/>
                <c:pt idx="0">
                  <c:v>9.9612375864367633E-3</c:v>
                </c:pt>
                <c:pt idx="1">
                  <c:v>1.5767391634668469E-2</c:v>
                </c:pt>
                <c:pt idx="2">
                  <c:v>9.8696788222004464E-3</c:v>
                </c:pt>
                <c:pt idx="3">
                  <c:v>1.5255562673445501E-2</c:v>
                </c:pt>
                <c:pt idx="4">
                  <c:v>2.6068066188713549E-2</c:v>
                </c:pt>
                <c:pt idx="5">
                  <c:v>2.5818269671105534E-2</c:v>
                </c:pt>
                <c:pt idx="6">
                  <c:v>1.3785670067781378E-2</c:v>
                </c:pt>
                <c:pt idx="7">
                  <c:v>1.3546702931347356E-2</c:v>
                </c:pt>
                <c:pt idx="8">
                  <c:v>1.6082270565112883E-2</c:v>
                </c:pt>
                <c:pt idx="9">
                  <c:v>1.5735650362374429E-2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8D-4FBC-8919-9E7E39D79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8770992"/>
        <c:axId val="608767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0.99003876241356326</c:v>
                      </c:pt>
                      <c:pt idx="1">
                        <c:v>0.98423260836533133</c:v>
                      </c:pt>
                      <c:pt idx="2">
                        <c:v>0.99013032117779964</c:v>
                      </c:pt>
                      <c:pt idx="3">
                        <c:v>0.98474443732655459</c:v>
                      </c:pt>
                      <c:pt idx="4">
                        <c:v>0.97393193381128662</c:v>
                      </c:pt>
                      <c:pt idx="5">
                        <c:v>0.97418173032889444</c:v>
                      </c:pt>
                      <c:pt idx="6">
                        <c:v>0.98621432993221858</c:v>
                      </c:pt>
                      <c:pt idx="7">
                        <c:v>0.98645329706865281</c:v>
                      </c:pt>
                      <c:pt idx="8">
                        <c:v>0.9839177294348872</c:v>
                      </c:pt>
                      <c:pt idx="9">
                        <c:v>0.98426434963762544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F8D-4FBC-8919-9E7E39D79691}"/>
                  </c:ext>
                </c:extLst>
              </c15:ser>
            </c15:filteredBarSeries>
          </c:ext>
        </c:extLst>
      </c:barChart>
      <c:catAx>
        <c:axId val="60877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67072"/>
        <c:crosses val="autoZero"/>
        <c:auto val="1"/>
        <c:lblAlgn val="ctr"/>
        <c:lblOffset val="100"/>
        <c:noMultiLvlLbl val="0"/>
      </c:catAx>
      <c:valAx>
        <c:axId val="6087670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7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6522023349667"/>
          <c:y val="0.76764586620212394"/>
          <c:w val="0.81336068806422512"/>
          <c:h val="0.212969920891042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50793</c:v>
                </c:pt>
                <c:pt idx="1">
                  <c:v>50705</c:v>
                </c:pt>
                <c:pt idx="2">
                  <c:v>53077</c:v>
                </c:pt>
                <c:pt idx="3">
                  <c:v>58860</c:v>
                </c:pt>
                <c:pt idx="4">
                  <c:v>55472</c:v>
                </c:pt>
                <c:pt idx="5">
                  <c:v>53211</c:v>
                </c:pt>
                <c:pt idx="6">
                  <c:v>55036</c:v>
                </c:pt>
                <c:pt idx="7">
                  <c:v>51929</c:v>
                </c:pt>
                <c:pt idx="8">
                  <c:v>55635</c:v>
                </c:pt>
                <c:pt idx="9">
                  <c:v>51789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2-4116-96D1-0AEA56FEA6E7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27968</c:v>
                </c:pt>
                <c:pt idx="1">
                  <c:v>26465</c:v>
                </c:pt>
                <c:pt idx="2">
                  <c:v>24606</c:v>
                </c:pt>
                <c:pt idx="3">
                  <c:v>27732</c:v>
                </c:pt>
                <c:pt idx="4">
                  <c:v>27121</c:v>
                </c:pt>
                <c:pt idx="5">
                  <c:v>28522</c:v>
                </c:pt>
                <c:pt idx="6">
                  <c:v>35293</c:v>
                </c:pt>
                <c:pt idx="7">
                  <c:v>39895</c:v>
                </c:pt>
                <c:pt idx="8">
                  <c:v>37778</c:v>
                </c:pt>
                <c:pt idx="9">
                  <c:v>37128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2-4116-96D1-0AEA56FEA6E7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9558</c:v>
                </c:pt>
                <c:pt idx="1">
                  <c:v>12373</c:v>
                </c:pt>
                <c:pt idx="2">
                  <c:v>12886</c:v>
                </c:pt>
                <c:pt idx="3">
                  <c:v>15068</c:v>
                </c:pt>
                <c:pt idx="4">
                  <c:v>14658</c:v>
                </c:pt>
                <c:pt idx="5">
                  <c:v>17646</c:v>
                </c:pt>
                <c:pt idx="6">
                  <c:v>24442</c:v>
                </c:pt>
                <c:pt idx="7">
                  <c:v>24813</c:v>
                </c:pt>
                <c:pt idx="8">
                  <c:v>20159</c:v>
                </c:pt>
                <c:pt idx="9">
                  <c:v>18283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A2-4116-96D1-0AEA56FEA6E7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11692</c:v>
                </c:pt>
                <c:pt idx="1">
                  <c:v>10524</c:v>
                </c:pt>
                <c:pt idx="2">
                  <c:v>12247</c:v>
                </c:pt>
                <c:pt idx="3">
                  <c:v>12693</c:v>
                </c:pt>
                <c:pt idx="4">
                  <c:v>8023</c:v>
                </c:pt>
                <c:pt idx="5">
                  <c:v>11684</c:v>
                </c:pt>
                <c:pt idx="6">
                  <c:v>18961</c:v>
                </c:pt>
                <c:pt idx="7">
                  <c:v>21596</c:v>
                </c:pt>
                <c:pt idx="8">
                  <c:v>20738</c:v>
                </c:pt>
                <c:pt idx="9">
                  <c:v>14981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2-4116-96D1-0AEA56FEA6E7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6133</c:v>
                </c:pt>
                <c:pt idx="1">
                  <c:v>4525</c:v>
                </c:pt>
                <c:pt idx="2">
                  <c:v>5426</c:v>
                </c:pt>
                <c:pt idx="3">
                  <c:v>10419</c:v>
                </c:pt>
                <c:pt idx="4">
                  <c:v>8430</c:v>
                </c:pt>
                <c:pt idx="5">
                  <c:v>4544</c:v>
                </c:pt>
                <c:pt idx="6">
                  <c:v>9324</c:v>
                </c:pt>
                <c:pt idx="7">
                  <c:v>11633</c:v>
                </c:pt>
                <c:pt idx="8">
                  <c:v>12961</c:v>
                </c:pt>
                <c:pt idx="9">
                  <c:v>14835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A2-4116-96D1-0AEA56FEA6E7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317</c:v>
                </c:pt>
                <c:pt idx="1">
                  <c:v>814</c:v>
                </c:pt>
                <c:pt idx="2">
                  <c:v>285</c:v>
                </c:pt>
                <c:pt idx="3">
                  <c:v>2206</c:v>
                </c:pt>
                <c:pt idx="4">
                  <c:v>2047</c:v>
                </c:pt>
                <c:pt idx="5">
                  <c:v>2400</c:v>
                </c:pt>
                <c:pt idx="6">
                  <c:v>4092</c:v>
                </c:pt>
                <c:pt idx="7">
                  <c:v>6648</c:v>
                </c:pt>
                <c:pt idx="8">
                  <c:v>7520</c:v>
                </c:pt>
                <c:pt idx="9">
                  <c:v>10079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A2-4116-96D1-0AEA56FEA6E7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2366</c:v>
                </c:pt>
                <c:pt idx="1">
                  <c:v>2622</c:v>
                </c:pt>
                <c:pt idx="2">
                  <c:v>1770</c:v>
                </c:pt>
                <c:pt idx="3">
                  <c:v>3367</c:v>
                </c:pt>
                <c:pt idx="4">
                  <c:v>5271</c:v>
                </c:pt>
                <c:pt idx="5">
                  <c:v>2734</c:v>
                </c:pt>
                <c:pt idx="6">
                  <c:v>4478</c:v>
                </c:pt>
                <c:pt idx="7">
                  <c:v>5966</c:v>
                </c:pt>
                <c:pt idx="8">
                  <c:v>7084</c:v>
                </c:pt>
                <c:pt idx="9">
                  <c:v>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A2-4116-96D1-0AEA56FEA6E7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1516</c:v>
                </c:pt>
                <c:pt idx="1">
                  <c:v>1459</c:v>
                </c:pt>
                <c:pt idx="2">
                  <c:v>1465</c:v>
                </c:pt>
                <c:pt idx="3">
                  <c:v>1509</c:v>
                </c:pt>
                <c:pt idx="4">
                  <c:v>2136</c:v>
                </c:pt>
                <c:pt idx="5">
                  <c:v>2886</c:v>
                </c:pt>
                <c:pt idx="6">
                  <c:v>3068</c:v>
                </c:pt>
                <c:pt idx="7">
                  <c:v>2854</c:v>
                </c:pt>
                <c:pt idx="8">
                  <c:v>2742</c:v>
                </c:pt>
                <c:pt idx="9">
                  <c:v>2852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A2-4116-96D1-0AEA56FEA6E7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11</c:v>
                </c:pt>
                <c:pt idx="5">
                  <c:v>141</c:v>
                </c:pt>
                <c:pt idx="6">
                  <c:v>1283</c:v>
                </c:pt>
                <c:pt idx="7">
                  <c:v>1995</c:v>
                </c:pt>
                <c:pt idx="8">
                  <c:v>2402</c:v>
                </c:pt>
                <c:pt idx="9">
                  <c:v>2502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A2-4116-96D1-0AEA56FEA6E7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1373</c:v>
                </c:pt>
                <c:pt idx="1">
                  <c:v>1207</c:v>
                </c:pt>
                <c:pt idx="2">
                  <c:v>1165</c:v>
                </c:pt>
                <c:pt idx="3">
                  <c:v>1593</c:v>
                </c:pt>
                <c:pt idx="4">
                  <c:v>1470</c:v>
                </c:pt>
                <c:pt idx="5">
                  <c:v>1558</c:v>
                </c:pt>
                <c:pt idx="6">
                  <c:v>1390</c:v>
                </c:pt>
                <c:pt idx="7">
                  <c:v>210</c:v>
                </c:pt>
                <c:pt idx="8">
                  <c:v>164</c:v>
                </c:pt>
                <c:pt idx="9">
                  <c:v>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4A2-4116-96D1-0AEA56FEA6E7}"/>
            </c:ext>
          </c:extLst>
        </c:ser>
        <c:ser>
          <c:idx val="12"/>
          <c:order val="12"/>
          <c:tx>
            <c:strRef>
              <c:f>'Import. 0402 - lait co.'!$C$17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7687</c:v>
                </c:pt>
                <c:pt idx="1">
                  <c:v>12002</c:v>
                </c:pt>
                <c:pt idx="2">
                  <c:v>9331</c:v>
                </c:pt>
                <c:pt idx="3">
                  <c:v>10023</c:v>
                </c:pt>
                <c:pt idx="4">
                  <c:v>11797</c:v>
                </c:pt>
                <c:pt idx="5">
                  <c:v>8543</c:v>
                </c:pt>
                <c:pt idx="6">
                  <c:v>2511</c:v>
                </c:pt>
                <c:pt idx="7">
                  <c:v>3694</c:v>
                </c:pt>
                <c:pt idx="8">
                  <c:v>1654</c:v>
                </c:pt>
                <c:pt idx="9">
                  <c:v>1672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4A2-4116-96D1-0AEA56FEA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8774912"/>
        <c:axId val="6087784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119403</c:v>
                      </c:pt>
                      <c:pt idx="1">
                        <c:v>122696</c:v>
                      </c:pt>
                      <c:pt idx="2">
                        <c:v>122258</c:v>
                      </c:pt>
                      <c:pt idx="3">
                        <c:v>143479</c:v>
                      </c:pt>
                      <c:pt idx="4">
                        <c:v>136436</c:v>
                      </c:pt>
                      <c:pt idx="5">
                        <c:v>133869</c:v>
                      </c:pt>
                      <c:pt idx="6">
                        <c:v>159878</c:v>
                      </c:pt>
                      <c:pt idx="7">
                        <c:v>171233</c:v>
                      </c:pt>
                      <c:pt idx="8">
                        <c:v>168837</c:v>
                      </c:pt>
                      <c:pt idx="9">
                        <c:v>161402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4A2-4116-96D1-0AEA56FEA6E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119401</c:v>
                      </c:pt>
                      <c:pt idx="1">
                        <c:v>122517</c:v>
                      </c:pt>
                      <c:pt idx="2">
                        <c:v>122030</c:v>
                      </c:pt>
                      <c:pt idx="3">
                        <c:v>143241</c:v>
                      </c:pt>
                      <c:pt idx="4">
                        <c:v>136250</c:v>
                      </c:pt>
                      <c:pt idx="5">
                        <c:v>133742</c:v>
                      </c:pt>
                      <c:pt idx="6">
                        <c:v>159780</c:v>
                      </c:pt>
                      <c:pt idx="7">
                        <c:v>171129</c:v>
                      </c:pt>
                      <c:pt idx="8">
                        <c:v>168824</c:v>
                      </c:pt>
                      <c:pt idx="9">
                        <c:v>161311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4A2-4116-96D1-0AEA56FEA6E7}"/>
                  </c:ext>
                </c:extLst>
              </c15:ser>
            </c15:filteredBarSeries>
          </c:ext>
        </c:extLst>
      </c:barChart>
      <c:catAx>
        <c:axId val="60877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78440"/>
        <c:crosses val="autoZero"/>
        <c:auto val="1"/>
        <c:lblAlgn val="ctr"/>
        <c:lblOffset val="100"/>
        <c:noMultiLvlLbl val="0"/>
      </c:catAx>
      <c:valAx>
        <c:axId val="608778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877491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817967932679643"/>
          <c:w val="0.80131252775838036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Laits et produits laitiers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Laits et produits laitiers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Laits et produits laitiers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Italie – Laits et produits laitiers Source : douane italienne,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Italie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122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</a:t>
            </a:r>
            <a:r>
              <a:rPr lang="fr-FR" dirty="0"/>
              <a:t>– Laits et produits laitiers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italienne,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51 %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en provenance du monde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32 % </a:t>
            </a:r>
            <a:r>
              <a:rPr lang="fr-FR" dirty="0">
                <a:cs typeface="Calibri" panose="020F0502020204030204" pitchFamily="34" charset="0"/>
              </a:rPr>
              <a:t>dans les importations en provenance de France</a:t>
            </a:r>
            <a:r>
              <a:rPr lang="fr-FR" i="1" dirty="0" smtClean="0">
                <a:cs typeface="Calibri" panose="020F0502020204030204" pitchFamily="34" charset="0"/>
              </a:rPr>
              <a:t>.</a:t>
            </a:r>
            <a:endParaRPr lang="fr-FR" i="1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476473"/>
              </p:ext>
            </p:extLst>
          </p:nvPr>
        </p:nvGraphicFramePr>
        <p:xfrm>
          <a:off x="166796" y="1763597"/>
          <a:ext cx="5926186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4403"/>
              </p:ext>
            </p:extLst>
          </p:nvPr>
        </p:nvGraphicFramePr>
        <p:xfrm>
          <a:off x="6092981" y="1763597"/>
          <a:ext cx="5925843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0779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Laits et produits laitiers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sont au plus haut depuis 2022. </a:t>
            </a:r>
            <a:r>
              <a:rPr lang="fr-FR" dirty="0" smtClean="0"/>
              <a:t>La </a:t>
            </a:r>
            <a:r>
              <a:rPr lang="fr-FR" dirty="0"/>
              <a:t>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</a:t>
            </a:r>
            <a:r>
              <a:rPr lang="fr-FR" dirty="0" smtClean="0"/>
              <a:t>a une part de marché de 12 % </a:t>
            </a:r>
            <a:r>
              <a:rPr lang="fr-FR" dirty="0"/>
              <a:t>en </a:t>
            </a:r>
            <a:r>
              <a:rPr lang="fr-FR" dirty="0" smtClean="0"/>
              <a:t>2024, contre 19 % en 2015.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241758"/>
              </p:ext>
            </p:extLst>
          </p:nvPr>
        </p:nvGraphicFramePr>
        <p:xfrm>
          <a:off x="166798" y="1763597"/>
          <a:ext cx="5917132" cy="394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519755"/>
              </p:ext>
            </p:extLst>
          </p:nvPr>
        </p:nvGraphicFramePr>
        <p:xfrm>
          <a:off x="6083929" y="1763598"/>
          <a:ext cx="5934895" cy="394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673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833401" y="3024052"/>
            <a:ext cx="4525197" cy="809896"/>
          </a:xfrm>
        </p:spPr>
        <p:txBody>
          <a:bodyPr/>
          <a:lstStyle/>
          <a:p>
            <a:r>
              <a:rPr lang="fr-FR" dirty="0" smtClean="0"/>
              <a:t>0406 -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393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Laits et produits laitiers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France,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maintient sa part de marché à </a:t>
            </a:r>
            <a:r>
              <a:rPr lang="fr-FR" dirty="0" smtClean="0"/>
              <a:t>8 %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063914"/>
              </p:ext>
            </p:extLst>
          </p:nvPr>
        </p:nvGraphicFramePr>
        <p:xfrm>
          <a:off x="166798" y="1763596"/>
          <a:ext cx="5926013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947625"/>
              </p:ext>
            </p:extLst>
          </p:nvPr>
        </p:nvGraphicFramePr>
        <p:xfrm>
          <a:off x="6095999" y="1763595"/>
          <a:ext cx="5922826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122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44098" y="3024052"/>
            <a:ext cx="3103803" cy="809896"/>
          </a:xfrm>
        </p:spPr>
        <p:txBody>
          <a:bodyPr/>
          <a:lstStyle/>
          <a:p>
            <a:r>
              <a:rPr lang="fr-FR" dirty="0" smtClean="0"/>
              <a:t>0401 - Lait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323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Laits et produits laitiers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0401 –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Après avoir fortement chuté, les importations italiennes se redressent légèrement. La France,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</a:t>
            </a:r>
            <a:r>
              <a:rPr lang="fr-FR" dirty="0" smtClean="0"/>
              <a:t>a une part de marché de 18 %.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074172"/>
              </p:ext>
            </p:extLst>
          </p:nvPr>
        </p:nvGraphicFramePr>
        <p:xfrm>
          <a:off x="166796" y="1763597"/>
          <a:ext cx="5935239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524124"/>
              </p:ext>
            </p:extLst>
          </p:nvPr>
        </p:nvGraphicFramePr>
        <p:xfrm>
          <a:off x="6102035" y="1763596"/>
          <a:ext cx="5923168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3545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285667" y="3024052"/>
            <a:ext cx="5620666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0402 – Lait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71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Laits et produits laitiers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smtClean="0"/>
              <a:t>La France </a:t>
            </a:r>
            <a:r>
              <a:rPr lang="fr-FR" dirty="0"/>
              <a:t>reste </a:t>
            </a:r>
            <a:r>
              <a:rPr lang="fr-FR"/>
              <a:t>le </a:t>
            </a:r>
            <a:r>
              <a:rPr lang="fr-FR" smtClean="0"/>
              <a:t>2</a:t>
            </a:r>
            <a:r>
              <a:rPr lang="fr-FR" baseline="30000" smtClean="0"/>
              <a:t>e</a:t>
            </a:r>
            <a:r>
              <a:rPr lang="fr-FR" smtClean="0"/>
              <a:t> </a:t>
            </a:r>
            <a:r>
              <a:rPr lang="fr-FR" dirty="0"/>
              <a:t>fournisseur avec une part de marché qui se maintient </a:t>
            </a:r>
            <a:r>
              <a:rPr lang="fr-FR"/>
              <a:t>à </a:t>
            </a:r>
            <a:r>
              <a:rPr lang="fr-FR" smtClean="0"/>
              <a:t>23 </a:t>
            </a:r>
            <a:r>
              <a:rPr lang="fr-FR" smtClean="0"/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829049"/>
              </p:ext>
            </p:extLst>
          </p:nvPr>
        </p:nvGraphicFramePr>
        <p:xfrm>
          <a:off x="175679" y="1763597"/>
          <a:ext cx="5917132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811277"/>
              </p:ext>
            </p:extLst>
          </p:nvPr>
        </p:nvGraphicFramePr>
        <p:xfrm>
          <a:off x="6083928" y="1763597"/>
          <a:ext cx="5941273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5568209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300</Words>
  <Application>Microsoft Office PowerPoint</Application>
  <PresentationFormat>Grand écran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43</cp:revision>
  <dcterms:created xsi:type="dcterms:W3CDTF">2025-04-03T15:40:27Z</dcterms:created>
  <dcterms:modified xsi:type="dcterms:W3CDTF">2025-08-14T10:15:18Z</dcterms:modified>
</cp:coreProperties>
</file>