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E3-4DFE-B51A-FAFEC9494CA6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E3-4DFE-B51A-FAFEC9494CA6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E3-4DFE-B51A-FAFEC9494CA6}"/>
              </c:ext>
            </c:extLst>
          </c:dPt>
          <c:dPt>
            <c:idx val="3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E3-4DFE-B51A-FAFEC9494CA6}"/>
              </c:ext>
            </c:extLst>
          </c:dPt>
          <c:dPt>
            <c:idx val="4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4E3-4DFE-B51A-FAFEC9494CA6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4E3-4DFE-B51A-FAFEC9494CA6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4E3-4DFE-B51A-FAFEC9494CA6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4E3-4DFE-B51A-FAFEC9494CA6}"/>
              </c:ext>
            </c:extLst>
          </c:dPt>
          <c:dPt>
            <c:idx val="8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4E3-4DFE-B51A-FAFEC9494CA6}"/>
              </c:ext>
            </c:extLst>
          </c:dPt>
          <c:dPt>
            <c:idx val="9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4E3-4DFE-B51A-FAFEC9494CA6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4E3-4DFE-B51A-FAFEC9494CA6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4E3-4DFE-B51A-FAFEC9494CA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4E3-4DFE-B51A-FAFEC9494CA6}"/>
                </c:ext>
              </c:extLst>
            </c:dLbl>
            <c:dLbl>
              <c:idx val="2"/>
              <c:layout>
                <c:manualLayout>
                  <c:x val="1.4481372960244404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4E3-4DFE-B51A-FAFEC9494CA6}"/>
                </c:ext>
              </c:extLst>
            </c:dLbl>
            <c:dLbl>
              <c:idx val="4"/>
              <c:layout>
                <c:manualLayout>
                  <c:x val="-1.9277464441679597E-2"/>
                  <c:y val="3.085632271516198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93602867029514"/>
                      <c:h val="0.157578532248270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4E3-4DFE-B51A-FAFEC9494CA6}"/>
                </c:ext>
              </c:extLst>
            </c:dLbl>
            <c:dLbl>
              <c:idx val="5"/>
              <c:layout>
                <c:manualLayout>
                  <c:x val="-3.8554928883359194E-2"/>
                  <c:y val="1.349812187052276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917479971591462"/>
                      <c:h val="8.2005154537365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84E3-4DFE-B51A-FAFEC9494C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épicerie compo.'!$C$34:$C$44</c:f>
              <c:strCache>
                <c:ptCount val="11"/>
                <c:pt idx="0">
                  <c:v>09 - Café, thé, épices</c:v>
                </c:pt>
                <c:pt idx="1">
                  <c:v>1509 - Huile d'olive</c:v>
                </c:pt>
                <c:pt idx="2">
                  <c:v>1905 - Produits de boulangerie, biscuiterie</c:v>
                </c:pt>
                <c:pt idx="3">
                  <c:v>1803/1804/1805 - Pâte, beurre et poudre de cacao</c:v>
                </c:pt>
                <c:pt idx="4">
                  <c:v>1806 - Chocolat et préparations cacaotées</c:v>
                </c:pt>
                <c:pt idx="5">
                  <c:v>2202 - Eaux aromatisées</c:v>
                </c:pt>
                <c:pt idx="6">
                  <c:v>2009 - Jus de fruits</c:v>
                </c:pt>
                <c:pt idx="7">
                  <c:v>2103 - Sauces et moutardes</c:v>
                </c:pt>
                <c:pt idx="8">
                  <c:v>1904 - Céréales soufflées</c:v>
                </c:pt>
                <c:pt idx="9">
                  <c:v>1704 - Sucreries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compo.'!$M$34:$M$44</c:f>
              <c:numCache>
                <c:formatCode>0%</c:formatCode>
                <c:ptCount val="11"/>
                <c:pt idx="0">
                  <c:v>0.25652798102358243</c:v>
                </c:pt>
                <c:pt idx="1">
                  <c:v>0.25111000438910935</c:v>
                </c:pt>
                <c:pt idx="2">
                  <c:v>0.10722175059248445</c:v>
                </c:pt>
                <c:pt idx="3">
                  <c:v>9.2922546337018061E-2</c:v>
                </c:pt>
                <c:pt idx="4">
                  <c:v>6.9650293241334357E-2</c:v>
                </c:pt>
                <c:pt idx="5">
                  <c:v>3.7292791712642701E-2</c:v>
                </c:pt>
                <c:pt idx="6">
                  <c:v>2.9388231803795389E-2</c:v>
                </c:pt>
                <c:pt idx="7">
                  <c:v>2.6423582788905192E-2</c:v>
                </c:pt>
                <c:pt idx="8">
                  <c:v>2.4618742509375562E-2</c:v>
                </c:pt>
                <c:pt idx="9">
                  <c:v>2.0173764248434783E-2</c:v>
                </c:pt>
                <c:pt idx="10">
                  <c:v>8.4670311353317707E-2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84E3-4DFE-B51A-FAFEC9494C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tx1"/>
          </a:solidFill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0.43171358320461495</c:v>
                </c:pt>
                <c:pt idx="1">
                  <c:v>0.38630326924040692</c:v>
                </c:pt>
                <c:pt idx="2">
                  <c:v>0.39512730969127607</c:v>
                </c:pt>
                <c:pt idx="3">
                  <c:v>0.39829496589096802</c:v>
                </c:pt>
                <c:pt idx="4">
                  <c:v>0.35438007183716907</c:v>
                </c:pt>
                <c:pt idx="5">
                  <c:v>0.36121070898185903</c:v>
                </c:pt>
                <c:pt idx="6">
                  <c:v>0.3717619708954773</c:v>
                </c:pt>
                <c:pt idx="7">
                  <c:v>0.39521035206412464</c:v>
                </c:pt>
                <c:pt idx="8">
                  <c:v>0.3903018404172412</c:v>
                </c:pt>
                <c:pt idx="9">
                  <c:v>0.34982412863733953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28-4EC3-AD4D-3D84BA4A05F1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0.13697475018125649</c:v>
                </c:pt>
                <c:pt idx="1">
                  <c:v>0.15107499039441372</c:v>
                </c:pt>
                <c:pt idx="2">
                  <c:v>0.16113324479858343</c:v>
                </c:pt>
                <c:pt idx="3">
                  <c:v>0.16857460150463832</c:v>
                </c:pt>
                <c:pt idx="4">
                  <c:v>0.17633364374085406</c:v>
                </c:pt>
                <c:pt idx="5">
                  <c:v>0.17610909180416642</c:v>
                </c:pt>
                <c:pt idx="6">
                  <c:v>0.1863565002113399</c:v>
                </c:pt>
                <c:pt idx="7">
                  <c:v>0.17202427401453108</c:v>
                </c:pt>
                <c:pt idx="8">
                  <c:v>0.14565973262993825</c:v>
                </c:pt>
                <c:pt idx="9">
                  <c:v>0.17724940234190611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28-4EC3-AD4D-3D84BA4A05F1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0.18113041011253664</c:v>
                </c:pt>
                <c:pt idx="1">
                  <c:v>0.19138504201399908</c:v>
                </c:pt>
                <c:pt idx="2">
                  <c:v>0.16834718738215862</c:v>
                </c:pt>
                <c:pt idx="3">
                  <c:v>0.15114851832368928</c:v>
                </c:pt>
                <c:pt idx="4">
                  <c:v>0.16333810030597312</c:v>
                </c:pt>
                <c:pt idx="5">
                  <c:v>0.16216083164449988</c:v>
                </c:pt>
                <c:pt idx="6">
                  <c:v>0.14385453776945836</c:v>
                </c:pt>
                <c:pt idx="7">
                  <c:v>0.13090845726667324</c:v>
                </c:pt>
                <c:pt idx="8">
                  <c:v>0.13085246687848451</c:v>
                </c:pt>
                <c:pt idx="9">
                  <c:v>0.11271755515965465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28-4EC3-AD4D-3D84BA4A05F1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7.3282791665353217E-2</c:v>
                </c:pt>
                <c:pt idx="1">
                  <c:v>8.4746328995506257E-2</c:v>
                </c:pt>
                <c:pt idx="2">
                  <c:v>6.0752873280540388E-2</c:v>
                </c:pt>
                <c:pt idx="3">
                  <c:v>4.664211818341224E-2</c:v>
                </c:pt>
                <c:pt idx="4">
                  <c:v>5.7985233470799522E-2</c:v>
                </c:pt>
                <c:pt idx="5">
                  <c:v>6.5679895634194574E-2</c:v>
                </c:pt>
                <c:pt idx="6">
                  <c:v>5.2117927661373104E-2</c:v>
                </c:pt>
                <c:pt idx="7">
                  <c:v>4.2646200934898064E-2</c:v>
                </c:pt>
                <c:pt idx="8">
                  <c:v>7.4433487201007134E-2</c:v>
                </c:pt>
                <c:pt idx="9">
                  <c:v>8.3634065750003803E-2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28-4EC3-AD4D-3D84BA4A05F1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2.4004665384736626E-2</c:v>
                </c:pt>
                <c:pt idx="1">
                  <c:v>2.7421860643824861E-2</c:v>
                </c:pt>
                <c:pt idx="2">
                  <c:v>4.189825061892348E-2</c:v>
                </c:pt>
                <c:pt idx="3">
                  <c:v>6.0436027821614356E-2</c:v>
                </c:pt>
                <c:pt idx="4">
                  <c:v>9.4544033524012236E-2</c:v>
                </c:pt>
                <c:pt idx="5">
                  <c:v>8.0965547797405626E-2</c:v>
                </c:pt>
                <c:pt idx="6">
                  <c:v>7.7342853692409883E-2</c:v>
                </c:pt>
                <c:pt idx="7">
                  <c:v>7.3473593296614209E-2</c:v>
                </c:pt>
                <c:pt idx="8">
                  <c:v>7.2312810982555001E-2</c:v>
                </c:pt>
                <c:pt idx="9">
                  <c:v>7.828179008115968E-2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28-4EC3-AD4D-3D84BA4A05F1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5.782082400781767E-2</c:v>
                </c:pt>
                <c:pt idx="1">
                  <c:v>5.7032124421576652E-2</c:v>
                </c:pt>
                <c:pt idx="2">
                  <c:v>5.4670208056662242E-2</c:v>
                </c:pt>
                <c:pt idx="3">
                  <c:v>4.0421499127443368E-2</c:v>
                </c:pt>
                <c:pt idx="4">
                  <c:v>3.5910270054543038E-2</c:v>
                </c:pt>
                <c:pt idx="5">
                  <c:v>3.5658316855241672E-2</c:v>
                </c:pt>
                <c:pt idx="6">
                  <c:v>4.6691021073606669E-2</c:v>
                </c:pt>
                <c:pt idx="7">
                  <c:v>4.9873856946959311E-2</c:v>
                </c:pt>
                <c:pt idx="8">
                  <c:v>5.4410706792158745E-2</c:v>
                </c:pt>
                <c:pt idx="9">
                  <c:v>6.0557611194859376E-2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28-4EC3-AD4D-3D84BA4A05F1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3.1010623207136778E-2</c:v>
                </c:pt>
                <c:pt idx="1">
                  <c:v>2.6837172783615377E-2</c:v>
                </c:pt>
                <c:pt idx="2">
                  <c:v>3.0413326119390748E-2</c:v>
                </c:pt>
                <c:pt idx="3">
                  <c:v>2.7237126658483837E-2</c:v>
                </c:pt>
                <c:pt idx="4">
                  <c:v>2.9449913529333512E-2</c:v>
                </c:pt>
                <c:pt idx="5">
                  <c:v>3.1244102757653082E-2</c:v>
                </c:pt>
                <c:pt idx="6">
                  <c:v>3.9920596582331984E-2</c:v>
                </c:pt>
                <c:pt idx="7">
                  <c:v>4.0509724000515182E-2</c:v>
                </c:pt>
                <c:pt idx="8">
                  <c:v>3.5534440381272105E-2</c:v>
                </c:pt>
                <c:pt idx="9">
                  <c:v>3.3225221932910026E-2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28-4EC3-AD4D-3D84BA4A05F1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6.2257667938089086E-4</c:v>
                </c:pt>
                <c:pt idx="1">
                  <c:v>1.0357327809425167E-3</c:v>
                </c:pt>
                <c:pt idx="2">
                  <c:v>2.0330201826439099E-3</c:v>
                </c:pt>
                <c:pt idx="3">
                  <c:v>4.0496647545569166E-3</c:v>
                </c:pt>
                <c:pt idx="4">
                  <c:v>3.0098443528003191E-3</c:v>
                </c:pt>
                <c:pt idx="5">
                  <c:v>4.1762731889825157E-3</c:v>
                </c:pt>
                <c:pt idx="6">
                  <c:v>4.9438439707747113E-3</c:v>
                </c:pt>
                <c:pt idx="7">
                  <c:v>6.394278484465085E-3</c:v>
                </c:pt>
                <c:pt idx="8">
                  <c:v>1.2034650200827288E-2</c:v>
                </c:pt>
                <c:pt idx="9">
                  <c:v>2.7591247544653055E-2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28-4EC3-AD4D-3D84BA4A05F1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3.0522018724584685E-2</c:v>
                </c:pt>
                <c:pt idx="1">
                  <c:v>3.4646932059270642E-2</c:v>
                </c:pt>
                <c:pt idx="2">
                  <c:v>3.223320708933812E-2</c:v>
                </c:pt>
                <c:pt idx="3">
                  <c:v>3.5795696500588663E-2</c:v>
                </c:pt>
                <c:pt idx="4">
                  <c:v>3.6617001463349744E-2</c:v>
                </c:pt>
                <c:pt idx="5">
                  <c:v>3.6101379236784026E-2</c:v>
                </c:pt>
                <c:pt idx="6">
                  <c:v>2.5398526659018174E-2</c:v>
                </c:pt>
                <c:pt idx="7">
                  <c:v>2.6531710014925033E-2</c:v>
                </c:pt>
                <c:pt idx="8">
                  <c:v>2.6137521731311071E-2</c:v>
                </c:pt>
                <c:pt idx="9">
                  <c:v>1.8919495074079151E-2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28-4EC3-AD4D-3D84BA4A05F1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4.5629354096396934E-3</c:v>
                </c:pt>
                <c:pt idx="1">
                  <c:v>6.5902674529326275E-3</c:v>
                </c:pt>
                <c:pt idx="2">
                  <c:v>5.5006312199760632E-3</c:v>
                </c:pt>
                <c:pt idx="3">
                  <c:v>1.1347411136995566E-2</c:v>
                </c:pt>
                <c:pt idx="4">
                  <c:v>4.6561128109618198E-3</c:v>
                </c:pt>
                <c:pt idx="5">
                  <c:v>4.2337072014046722E-3</c:v>
                </c:pt>
                <c:pt idx="6">
                  <c:v>1.6409033270937744E-2</c:v>
                </c:pt>
                <c:pt idx="7">
                  <c:v>1.9091921541293855E-2</c:v>
                </c:pt>
                <c:pt idx="8">
                  <c:v>1.4342665307835262E-2</c:v>
                </c:pt>
                <c:pt idx="9">
                  <c:v>1.1770438384115237E-2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728-4EC3-AD4D-3D84BA4A05F1}"/>
            </c:ext>
          </c:extLst>
        </c:ser>
        <c:ser>
          <c:idx val="11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2.8354821422942343E-2</c:v>
                </c:pt>
                <c:pt idx="1">
                  <c:v>3.2926279213511302E-2</c:v>
                </c:pt>
                <c:pt idx="2">
                  <c:v>4.789074156050694E-2</c:v>
                </c:pt>
                <c:pt idx="3">
                  <c:v>5.6052370097609445E-2</c:v>
                </c:pt>
                <c:pt idx="4">
                  <c:v>4.3775774910203541E-2</c:v>
                </c:pt>
                <c:pt idx="5">
                  <c:v>4.2460144897808486E-2</c:v>
                </c:pt>
                <c:pt idx="6">
                  <c:v>3.5203188213272146E-2</c:v>
                </c:pt>
                <c:pt idx="7">
                  <c:v>4.3335631435000341E-2</c:v>
                </c:pt>
                <c:pt idx="8">
                  <c:v>4.3979677477369465E-2</c:v>
                </c:pt>
                <c:pt idx="9">
                  <c:v>4.6229043899319353E-2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728-4EC3-AD4D-3D84BA4A05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13088"/>
        <c:axId val="5991138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0.97164517857705768</c:v>
                      </c:pt>
                      <c:pt idx="1">
                        <c:v>0.96707372078648879</c:v>
                      </c:pt>
                      <c:pt idx="2">
                        <c:v>0.95210925843949301</c:v>
                      </c:pt>
                      <c:pt idx="3">
                        <c:v>0.94394762990239067</c:v>
                      </c:pt>
                      <c:pt idx="4">
                        <c:v>0.95622422508979643</c:v>
                      </c:pt>
                      <c:pt idx="5">
                        <c:v>0.95753985510219164</c:v>
                      </c:pt>
                      <c:pt idx="6">
                        <c:v>0.96479681178672794</c:v>
                      </c:pt>
                      <c:pt idx="7">
                        <c:v>0.95666436856499959</c:v>
                      </c:pt>
                      <c:pt idx="8">
                        <c:v>0.95602032252263058</c:v>
                      </c:pt>
                      <c:pt idx="9">
                        <c:v>0.95377095610068052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728-4EC3-AD4D-3D84BA4A05F1}"/>
                  </c:ext>
                </c:extLst>
              </c15:ser>
            </c15:filteredBarSeries>
          </c:ext>
        </c:extLst>
      </c:barChart>
      <c:catAx>
        <c:axId val="59911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3872"/>
        <c:crosses val="autoZero"/>
        <c:auto val="1"/>
        <c:lblAlgn val="ctr"/>
        <c:lblOffset val="100"/>
        <c:noMultiLvlLbl val="0"/>
      </c:catAx>
      <c:valAx>
        <c:axId val="5991138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79671767090907"/>
          <c:y val="0.76493895024531844"/>
          <c:w val="0.80838028583685928"/>
          <c:h val="0.21545101157687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1804 - cacao'!$C$7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cacao'!$D$7:$M$7</c:f>
              <c:numCache>
                <c:formatCode>0</c:formatCode>
                <c:ptCount val="10"/>
                <c:pt idx="0">
                  <c:v>26049</c:v>
                </c:pt>
                <c:pt idx="1">
                  <c:v>28747</c:v>
                </c:pt>
                <c:pt idx="2">
                  <c:v>28395</c:v>
                </c:pt>
                <c:pt idx="3">
                  <c:v>38150</c:v>
                </c:pt>
                <c:pt idx="4">
                  <c:v>39158</c:v>
                </c:pt>
                <c:pt idx="5">
                  <c:v>35033</c:v>
                </c:pt>
                <c:pt idx="6">
                  <c:v>39223</c:v>
                </c:pt>
                <c:pt idx="7">
                  <c:v>43163</c:v>
                </c:pt>
                <c:pt idx="8">
                  <c:v>38097</c:v>
                </c:pt>
                <c:pt idx="9">
                  <c:v>40768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D-49AA-AF20-E5506991DBE5}"/>
            </c:ext>
          </c:extLst>
        </c:ser>
        <c:ser>
          <c:idx val="3"/>
          <c:order val="3"/>
          <c:tx>
            <c:strRef>
              <c:f>'Import. 1804 - cacao'!$C$8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cacao'!$D$8:$M$8</c:f>
              <c:numCache>
                <c:formatCode>0</c:formatCode>
                <c:ptCount val="10"/>
                <c:pt idx="0">
                  <c:v>27012</c:v>
                </c:pt>
                <c:pt idx="1">
                  <c:v>31485</c:v>
                </c:pt>
                <c:pt idx="2">
                  <c:v>30742</c:v>
                </c:pt>
                <c:pt idx="3">
                  <c:v>29260</c:v>
                </c:pt>
                <c:pt idx="4">
                  <c:v>25545</c:v>
                </c:pt>
                <c:pt idx="5">
                  <c:v>22982</c:v>
                </c:pt>
                <c:pt idx="6">
                  <c:v>28154</c:v>
                </c:pt>
                <c:pt idx="7">
                  <c:v>32913</c:v>
                </c:pt>
                <c:pt idx="8">
                  <c:v>34551</c:v>
                </c:pt>
                <c:pt idx="9">
                  <c:v>36208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D-49AA-AF20-E5506991DBE5}"/>
            </c:ext>
          </c:extLst>
        </c:ser>
        <c:ser>
          <c:idx val="4"/>
          <c:order val="4"/>
          <c:tx>
            <c:strRef>
              <c:f>'Import. 1804 - cacao'!$C$9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cacao'!$D$9:$M$9</c:f>
              <c:numCache>
                <c:formatCode>0</c:formatCode>
                <c:ptCount val="10"/>
                <c:pt idx="0">
                  <c:v>12619</c:v>
                </c:pt>
                <c:pt idx="1">
                  <c:v>12115</c:v>
                </c:pt>
                <c:pt idx="2">
                  <c:v>16216</c:v>
                </c:pt>
                <c:pt idx="3">
                  <c:v>16048</c:v>
                </c:pt>
                <c:pt idx="4">
                  <c:v>19425</c:v>
                </c:pt>
                <c:pt idx="5">
                  <c:v>15137</c:v>
                </c:pt>
                <c:pt idx="6">
                  <c:v>21464</c:v>
                </c:pt>
                <c:pt idx="7">
                  <c:v>17604</c:v>
                </c:pt>
                <c:pt idx="8">
                  <c:v>20313</c:v>
                </c:pt>
                <c:pt idx="9">
                  <c:v>18941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2D-49AA-AF20-E5506991DBE5}"/>
            </c:ext>
          </c:extLst>
        </c:ser>
        <c:ser>
          <c:idx val="5"/>
          <c:order val="5"/>
          <c:tx>
            <c:strRef>
              <c:f>'Import. 1804 - cacao'!$C$10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cacao'!$D$10:$M$10</c:f>
              <c:numCache>
                <c:formatCode>0</c:formatCode>
                <c:ptCount val="10"/>
                <c:pt idx="0">
                  <c:v>4396</c:v>
                </c:pt>
                <c:pt idx="1">
                  <c:v>3717</c:v>
                </c:pt>
                <c:pt idx="2">
                  <c:v>5358</c:v>
                </c:pt>
                <c:pt idx="3">
                  <c:v>4350</c:v>
                </c:pt>
                <c:pt idx="4">
                  <c:v>4446</c:v>
                </c:pt>
                <c:pt idx="5">
                  <c:v>4973</c:v>
                </c:pt>
                <c:pt idx="6">
                  <c:v>6548</c:v>
                </c:pt>
                <c:pt idx="7">
                  <c:v>6509</c:v>
                </c:pt>
                <c:pt idx="8">
                  <c:v>5443</c:v>
                </c:pt>
                <c:pt idx="9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2D-49AA-AF20-E5506991DBE5}"/>
            </c:ext>
          </c:extLst>
        </c:ser>
        <c:ser>
          <c:idx val="6"/>
          <c:order val="6"/>
          <c:tx>
            <c:strRef>
              <c:f>'Import. 1804 - cacao'!$C$11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5751</c:v>
                </c:pt>
                <c:pt idx="6">
                  <c:v>6951</c:v>
                </c:pt>
                <c:pt idx="7">
                  <c:v>6687</c:v>
                </c:pt>
                <c:pt idx="8">
                  <c:v>6601</c:v>
                </c:pt>
                <c:pt idx="9">
                  <c:v>9760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2D-49AA-AF20-E5506991DBE5}"/>
            </c:ext>
          </c:extLst>
        </c:ser>
        <c:ser>
          <c:idx val="7"/>
          <c:order val="7"/>
          <c:tx>
            <c:strRef>
              <c:f>'Import. 1804 - cacao'!$C$12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cacao'!$D$12:$M$12</c:f>
              <c:numCache>
                <c:formatCode>0</c:formatCode>
                <c:ptCount val="10"/>
                <c:pt idx="0">
                  <c:v>4628</c:v>
                </c:pt>
                <c:pt idx="1">
                  <c:v>5056</c:v>
                </c:pt>
                <c:pt idx="2">
                  <c:v>5717</c:v>
                </c:pt>
                <c:pt idx="3">
                  <c:v>6742</c:v>
                </c:pt>
                <c:pt idx="4">
                  <c:v>7211</c:v>
                </c:pt>
                <c:pt idx="5">
                  <c:v>7142</c:v>
                </c:pt>
                <c:pt idx="6">
                  <c:v>9005</c:v>
                </c:pt>
                <c:pt idx="7">
                  <c:v>9667</c:v>
                </c:pt>
                <c:pt idx="8">
                  <c:v>9177</c:v>
                </c:pt>
                <c:pt idx="9">
                  <c:v>9242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2D-49AA-AF20-E5506991DBE5}"/>
            </c:ext>
          </c:extLst>
        </c:ser>
        <c:ser>
          <c:idx val="8"/>
          <c:order val="8"/>
          <c:tx>
            <c:strRef>
              <c:f>'Import. 1804 - cacao'!$C$13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cacao'!$D$13:$M$13</c:f>
              <c:numCache>
                <c:formatCode>0</c:formatCode>
                <c:ptCount val="10"/>
                <c:pt idx="0">
                  <c:v>3289</c:v>
                </c:pt>
                <c:pt idx="1">
                  <c:v>951</c:v>
                </c:pt>
                <c:pt idx="2">
                  <c:v>1723</c:v>
                </c:pt>
                <c:pt idx="3">
                  <c:v>2455</c:v>
                </c:pt>
                <c:pt idx="4">
                  <c:v>2594</c:v>
                </c:pt>
                <c:pt idx="5">
                  <c:v>4870</c:v>
                </c:pt>
                <c:pt idx="6">
                  <c:v>1624</c:v>
                </c:pt>
                <c:pt idx="7">
                  <c:v>4208</c:v>
                </c:pt>
                <c:pt idx="8">
                  <c:v>2705</c:v>
                </c:pt>
                <c:pt idx="9">
                  <c:v>4502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2D-49AA-AF20-E5506991DBE5}"/>
            </c:ext>
          </c:extLst>
        </c:ser>
        <c:ser>
          <c:idx val="9"/>
          <c:order val="9"/>
          <c:tx>
            <c:strRef>
              <c:f>'Import. 1804 - cacao'!$C$14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cacao'!$D$14:$M$14</c:f>
              <c:numCache>
                <c:formatCode>0</c:formatCode>
                <c:ptCount val="10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0</c:v>
                </c:pt>
                <c:pt idx="4">
                  <c:v>1780</c:v>
                </c:pt>
                <c:pt idx="5">
                  <c:v>1984</c:v>
                </c:pt>
                <c:pt idx="6">
                  <c:v>981</c:v>
                </c:pt>
                <c:pt idx="7">
                  <c:v>3981</c:v>
                </c:pt>
                <c:pt idx="8">
                  <c:v>5006</c:v>
                </c:pt>
                <c:pt idx="9">
                  <c:v>2681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D2D-49AA-AF20-E5506991DBE5}"/>
            </c:ext>
          </c:extLst>
        </c:ser>
        <c:ser>
          <c:idx val="10"/>
          <c:order val="10"/>
          <c:tx>
            <c:strRef>
              <c:f>'Import. 1804 - cacao'!$C$15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cacao'!$D$15:$M$15</c:f>
              <c:numCache>
                <c:formatCode>0</c:formatCode>
                <c:ptCount val="10"/>
                <c:pt idx="0">
                  <c:v>67</c:v>
                </c:pt>
                <c:pt idx="1">
                  <c:v>16</c:v>
                </c:pt>
                <c:pt idx="2">
                  <c:v>159</c:v>
                </c:pt>
                <c:pt idx="3">
                  <c:v>49</c:v>
                </c:pt>
                <c:pt idx="4">
                  <c:v>285</c:v>
                </c:pt>
                <c:pt idx="5">
                  <c:v>140</c:v>
                </c:pt>
                <c:pt idx="6">
                  <c:v>585</c:v>
                </c:pt>
                <c:pt idx="7">
                  <c:v>2559</c:v>
                </c:pt>
                <c:pt idx="8">
                  <c:v>1177</c:v>
                </c:pt>
                <c:pt idx="9">
                  <c:v>2538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D2D-49AA-AF20-E5506991DBE5}"/>
            </c:ext>
          </c:extLst>
        </c:ser>
        <c:ser>
          <c:idx val="11"/>
          <c:order val="11"/>
          <c:tx>
            <c:strRef>
              <c:f>'Import. 1804 - cacao'!$C$16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cacao'!$D$16:$M$16</c:f>
              <c:numCache>
                <c:formatCode>0</c:formatCode>
                <c:ptCount val="10"/>
                <c:pt idx="0">
                  <c:v>663</c:v>
                </c:pt>
                <c:pt idx="1">
                  <c:v>940</c:v>
                </c:pt>
                <c:pt idx="2">
                  <c:v>620</c:v>
                </c:pt>
                <c:pt idx="3">
                  <c:v>647</c:v>
                </c:pt>
                <c:pt idx="4">
                  <c:v>744</c:v>
                </c:pt>
                <c:pt idx="5">
                  <c:v>730</c:v>
                </c:pt>
                <c:pt idx="6">
                  <c:v>1373</c:v>
                </c:pt>
                <c:pt idx="7">
                  <c:v>1468</c:v>
                </c:pt>
                <c:pt idx="8">
                  <c:v>1299</c:v>
                </c:pt>
                <c:pt idx="9">
                  <c:v>2093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D2D-49AA-AF20-E5506991DBE5}"/>
            </c:ext>
          </c:extLst>
        </c:ser>
        <c:ser>
          <c:idx val="12"/>
          <c:order val="12"/>
          <c:tx>
            <c:strRef>
              <c:f>'Import. 1804 - cacao'!$C$17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cacao'!$D$17:$M$17</c:f>
              <c:numCache>
                <c:formatCode>0</c:formatCode>
                <c:ptCount val="10"/>
                <c:pt idx="0">
                  <c:v>1920</c:v>
                </c:pt>
                <c:pt idx="1">
                  <c:v>4737</c:v>
                </c:pt>
                <c:pt idx="2">
                  <c:v>2375</c:v>
                </c:pt>
                <c:pt idx="3">
                  <c:v>2240</c:v>
                </c:pt>
                <c:pt idx="4">
                  <c:v>1773</c:v>
                </c:pt>
                <c:pt idx="5">
                  <c:v>2672</c:v>
                </c:pt>
                <c:pt idx="6">
                  <c:v>1440</c:v>
                </c:pt>
                <c:pt idx="7">
                  <c:v>1377</c:v>
                </c:pt>
                <c:pt idx="8">
                  <c:v>753</c:v>
                </c:pt>
                <c:pt idx="9">
                  <c:v>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D2D-49AA-AF20-E5506991D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18968"/>
        <c:axId val="5991193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1804 - cacao'!$C$5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1804 - cacao'!$D$4:$M$4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1804 - cacao'!$D$5:$M$5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80643</c:v>
                      </c:pt>
                      <c:pt idx="1">
                        <c:v>87794</c:v>
                      </c:pt>
                      <c:pt idx="2">
                        <c:v>91305</c:v>
                      </c:pt>
                      <c:pt idx="3">
                        <c:v>99941</c:v>
                      </c:pt>
                      <c:pt idx="4">
                        <c:v>102961</c:v>
                      </c:pt>
                      <c:pt idx="5">
                        <c:v>101414</c:v>
                      </c:pt>
                      <c:pt idx="6">
                        <c:v>117348</c:v>
                      </c:pt>
                      <c:pt idx="7">
                        <c:v>130136</c:v>
                      </c:pt>
                      <c:pt idx="8">
                        <c:v>125122</c:v>
                      </c:pt>
                      <c:pt idx="9">
                        <c:v>137669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D2D-49AA-AF20-E5506991DBE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1804 - cacao'!$C$6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1804 - cacao'!$D$4:$M$4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1804 - cacao'!$D$6:$M$6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72002</c:v>
                      </c:pt>
                      <c:pt idx="1">
                        <c:v>80726</c:v>
                      </c:pt>
                      <c:pt idx="2">
                        <c:v>82976</c:v>
                      </c:pt>
                      <c:pt idx="3">
                        <c:v>89560</c:v>
                      </c:pt>
                      <c:pt idx="4">
                        <c:v>90332</c:v>
                      </c:pt>
                      <c:pt idx="5">
                        <c:v>80439</c:v>
                      </c:pt>
                      <c:pt idx="6">
                        <c:v>97468</c:v>
                      </c:pt>
                      <c:pt idx="7">
                        <c:v>104424</c:v>
                      </c:pt>
                      <c:pt idx="8">
                        <c:v>101148</c:v>
                      </c:pt>
                      <c:pt idx="9">
                        <c:v>111010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D2D-49AA-AF20-E5506991DBE5}"/>
                  </c:ext>
                </c:extLst>
              </c15:ser>
            </c15:filteredBarSeries>
          </c:ext>
        </c:extLst>
      </c:barChart>
      <c:catAx>
        <c:axId val="599118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9360"/>
        <c:crosses val="autoZero"/>
        <c:auto val="1"/>
        <c:lblAlgn val="ctr"/>
        <c:lblOffset val="100"/>
        <c:noMultiLvlLbl val="0"/>
      </c:catAx>
      <c:valAx>
        <c:axId val="599119360"/>
        <c:scaling>
          <c:orientation val="minMax"/>
          <c:max val="1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896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1804 - cacao'!$C$36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cacao'!$D$36:$M$36</c:f>
              <c:numCache>
                <c:formatCode>0%</c:formatCode>
                <c:ptCount val="10"/>
                <c:pt idx="0">
                  <c:v>0.32301625683568319</c:v>
                </c:pt>
                <c:pt idx="1">
                  <c:v>0.32743695468938649</c:v>
                </c:pt>
                <c:pt idx="2">
                  <c:v>0.31099063578117297</c:v>
                </c:pt>
                <c:pt idx="3">
                  <c:v>0.38172521787854835</c:v>
                </c:pt>
                <c:pt idx="4">
                  <c:v>0.38031876147279065</c:v>
                </c:pt>
                <c:pt idx="5">
                  <c:v>0.34544540201550084</c:v>
                </c:pt>
                <c:pt idx="6">
                  <c:v>0.33424515117428505</c:v>
                </c:pt>
                <c:pt idx="7">
                  <c:v>0.3316760927030184</c:v>
                </c:pt>
                <c:pt idx="8">
                  <c:v>0.30447882866322468</c:v>
                </c:pt>
                <c:pt idx="9">
                  <c:v>0.29613057405806681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ED-4860-A912-9959A4A1B99E}"/>
            </c:ext>
          </c:extLst>
        </c:ser>
        <c:ser>
          <c:idx val="2"/>
          <c:order val="2"/>
          <c:tx>
            <c:strRef>
              <c:f>'Import. 1804 - cacao'!$C$37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cacao'!$D$37:$M$37</c:f>
              <c:numCache>
                <c:formatCode>0%</c:formatCode>
                <c:ptCount val="10"/>
                <c:pt idx="0">
                  <c:v>0.3349577768684201</c:v>
                </c:pt>
                <c:pt idx="1">
                  <c:v>0.35862359614552247</c:v>
                </c:pt>
                <c:pt idx="2">
                  <c:v>0.33669569026887902</c:v>
                </c:pt>
                <c:pt idx="3">
                  <c:v>0.2927727359141894</c:v>
                </c:pt>
                <c:pt idx="4">
                  <c:v>0.24810365089694156</c:v>
                </c:pt>
                <c:pt idx="5">
                  <c:v>0.22661565464334313</c:v>
                </c:pt>
                <c:pt idx="6">
                  <c:v>0.23991887377714149</c:v>
                </c:pt>
                <c:pt idx="7">
                  <c:v>0.25291233786192907</c:v>
                </c:pt>
                <c:pt idx="8">
                  <c:v>0.27613848883489717</c:v>
                </c:pt>
                <c:pt idx="9">
                  <c:v>0.26300764878077126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ED-4860-A912-9959A4A1B99E}"/>
            </c:ext>
          </c:extLst>
        </c:ser>
        <c:ser>
          <c:idx val="3"/>
          <c:order val="3"/>
          <c:tx>
            <c:strRef>
              <c:f>'Import. 1804 - cacao'!$C$38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cacao'!$D$38:$M$38</c:f>
              <c:numCache>
                <c:formatCode>0%</c:formatCode>
                <c:ptCount val="10"/>
                <c:pt idx="0">
                  <c:v>0.15647979365847003</c:v>
                </c:pt>
                <c:pt idx="1">
                  <c:v>0.13799348474838827</c:v>
                </c:pt>
                <c:pt idx="2">
                  <c:v>0.17760254093423142</c:v>
                </c:pt>
                <c:pt idx="3">
                  <c:v>0.16057473909606668</c:v>
                </c:pt>
                <c:pt idx="4">
                  <c:v>0.18866366876778587</c:v>
                </c:pt>
                <c:pt idx="5">
                  <c:v>0.14925947107894375</c:v>
                </c:pt>
                <c:pt idx="6">
                  <c:v>0.18290895456249787</c:v>
                </c:pt>
                <c:pt idx="7">
                  <c:v>0.13527386733878405</c:v>
                </c:pt>
                <c:pt idx="8">
                  <c:v>0.16234555074247534</c:v>
                </c:pt>
                <c:pt idx="9">
                  <c:v>0.13758362449062606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ED-4860-A912-9959A4A1B99E}"/>
            </c:ext>
          </c:extLst>
        </c:ser>
        <c:ser>
          <c:idx val="4"/>
          <c:order val="4"/>
          <c:tx>
            <c:strRef>
              <c:f>'Import. 1804 - cacao'!$C$39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cacao'!$D$39:$M$39</c:f>
              <c:numCache>
                <c:formatCode>0%</c:formatCode>
                <c:ptCount val="10"/>
                <c:pt idx="0">
                  <c:v>5.45118609178726E-2</c:v>
                </c:pt>
                <c:pt idx="1">
                  <c:v>4.233774517620794E-2</c:v>
                </c:pt>
                <c:pt idx="2">
                  <c:v>5.8682437982585836E-2</c:v>
                </c:pt>
                <c:pt idx="3">
                  <c:v>4.3525680151289263E-2</c:v>
                </c:pt>
                <c:pt idx="4">
                  <c:v>4.3181398782063111E-2</c:v>
                </c:pt>
                <c:pt idx="5">
                  <c:v>4.9036622162620544E-2</c:v>
                </c:pt>
                <c:pt idx="6">
                  <c:v>5.5799843201418002E-2</c:v>
                </c:pt>
                <c:pt idx="7">
                  <c:v>5.0016905391282965E-2</c:v>
                </c:pt>
                <c:pt idx="8">
                  <c:v>4.3501542494525341E-2</c:v>
                </c:pt>
                <c:pt idx="9">
                  <c:v>7.3575024152133017E-2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ED-4860-A912-9959A4A1B99E}"/>
            </c:ext>
          </c:extLst>
        </c:ser>
        <c:ser>
          <c:idx val="5"/>
          <c:order val="5"/>
          <c:tx>
            <c:strRef>
              <c:f>'Import. 1804 - cacao'!$C$40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5.6708146804188772E-2</c:v>
                </c:pt>
                <c:pt idx="6">
                  <c:v>5.923407301360057E-2</c:v>
                </c:pt>
                <c:pt idx="7">
                  <c:v>5.1384705231450174E-2</c:v>
                </c:pt>
                <c:pt idx="8">
                  <c:v>5.2756509646584931E-2</c:v>
                </c:pt>
                <c:pt idx="9">
                  <c:v>7.0894682172457119E-2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ED-4860-A912-9959A4A1B99E}"/>
            </c:ext>
          </c:extLst>
        </c:ser>
        <c:ser>
          <c:idx val="6"/>
          <c:order val="6"/>
          <c:tx>
            <c:strRef>
              <c:f>'Import. 1804 - cacao'!$C$41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cacao'!$D$41:$M$41</c:f>
              <c:numCache>
                <c:formatCode>0%</c:formatCode>
                <c:ptCount val="10"/>
                <c:pt idx="0">
                  <c:v>5.7388738018178891E-2</c:v>
                </c:pt>
                <c:pt idx="1">
                  <c:v>5.7589356903660842E-2</c:v>
                </c:pt>
                <c:pt idx="2">
                  <c:v>6.2614314659657194E-2</c:v>
                </c:pt>
                <c:pt idx="3">
                  <c:v>6.7459801282756832E-2</c:v>
                </c:pt>
                <c:pt idx="4">
                  <c:v>7.0036227309369564E-2</c:v>
                </c:pt>
                <c:pt idx="5">
                  <c:v>7.0424201786735557E-2</c:v>
                </c:pt>
                <c:pt idx="6">
                  <c:v>7.673756689504721E-2</c:v>
                </c:pt>
                <c:pt idx="7">
                  <c:v>7.428382615110346E-2</c:v>
                </c:pt>
                <c:pt idx="8">
                  <c:v>7.3344415850130268E-2</c:v>
                </c:pt>
                <c:pt idx="9">
                  <c:v>6.7132034081746797E-2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ED-4860-A912-9959A4A1B99E}"/>
            </c:ext>
          </c:extLst>
        </c:ser>
        <c:ser>
          <c:idx val="7"/>
          <c:order val="7"/>
          <c:tx>
            <c:strRef>
              <c:f>'Import. 1804 - cacao'!$C$42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cacao'!$D$42:$M$42</c:f>
              <c:numCache>
                <c:formatCode>0%</c:formatCode>
                <c:ptCount val="10"/>
                <c:pt idx="0">
                  <c:v>4.0784693029773195E-2</c:v>
                </c:pt>
                <c:pt idx="1">
                  <c:v>1.0832175319497915E-2</c:v>
                </c:pt>
                <c:pt idx="2">
                  <c:v>1.8870817589398171E-2</c:v>
                </c:pt>
                <c:pt idx="3">
                  <c:v>2.456449305090003E-2</c:v>
                </c:pt>
                <c:pt idx="4">
                  <c:v>2.5194005497227105E-2</c:v>
                </c:pt>
                <c:pt idx="5">
                  <c:v>4.8020983296191845E-2</c:v>
                </c:pt>
                <c:pt idx="6">
                  <c:v>1.3839179193509903E-2</c:v>
                </c:pt>
                <c:pt idx="7">
                  <c:v>3.2335402963054038E-2</c:v>
                </c:pt>
                <c:pt idx="8">
                  <c:v>2.1618899953645243E-2</c:v>
                </c:pt>
                <c:pt idx="9">
                  <c:v>3.2701624911926429E-2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ED-4860-A912-9959A4A1B99E}"/>
            </c:ext>
          </c:extLst>
        </c:ser>
        <c:ser>
          <c:idx val="8"/>
          <c:order val="8"/>
          <c:tx>
            <c:strRef>
              <c:f>'Import. 1804 - cacao'!$C$43</c:f>
              <c:strCache>
                <c:ptCount val="1"/>
                <c:pt idx="0">
                  <c:v>Ghana</c:v>
                </c:pt>
              </c:strCache>
            </c:strRef>
          </c:tx>
          <c:spPr>
            <a:solidFill>
              <a:srgbClr val="CC0066"/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cacao'!$D$43:$M$43</c:f>
              <c:numCache>
                <c:formatCode>0%</c:formatCode>
                <c:ptCount val="10"/>
                <c:pt idx="0">
                  <c:v>0</c:v>
                </c:pt>
                <c:pt idx="1">
                  <c:v>3.4170900061507618E-4</c:v>
                </c:pt>
                <c:pt idx="2">
                  <c:v>0</c:v>
                </c:pt>
                <c:pt idx="3">
                  <c:v>0</c:v>
                </c:pt>
                <c:pt idx="4">
                  <c:v>1.7288099377434175E-2</c:v>
                </c:pt>
                <c:pt idx="5">
                  <c:v>1.9563373893150847E-2</c:v>
                </c:pt>
                <c:pt idx="6">
                  <c:v>8.359750485734738E-3</c:v>
                </c:pt>
                <c:pt idx="7">
                  <c:v>3.0591073953402593E-2</c:v>
                </c:pt>
                <c:pt idx="8">
                  <c:v>4.000895126356676E-2</c:v>
                </c:pt>
                <c:pt idx="9">
                  <c:v>1.9474246199216963E-2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AED-4860-A912-9959A4A1B99E}"/>
            </c:ext>
          </c:extLst>
        </c:ser>
        <c:ser>
          <c:idx val="9"/>
          <c:order val="9"/>
          <c:tx>
            <c:strRef>
              <c:f>'Import. 1804 - cacao'!$C$44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cacao'!$D$44:$M$44</c:f>
              <c:numCache>
                <c:formatCode>0%</c:formatCode>
                <c:ptCount val="10"/>
                <c:pt idx="0">
                  <c:v>8.308222660367298E-4</c:v>
                </c:pt>
                <c:pt idx="1">
                  <c:v>1.8224480032804063E-4</c:v>
                </c:pt>
                <c:pt idx="2">
                  <c:v>1.741416132741909E-3</c:v>
                </c:pt>
                <c:pt idx="3">
                  <c:v>4.9028927066969508E-4</c:v>
                </c:pt>
                <c:pt idx="4">
                  <c:v>2.7680383834655839E-3</c:v>
                </c:pt>
                <c:pt idx="5">
                  <c:v>1.3804800126215315E-3</c:v>
                </c:pt>
                <c:pt idx="6">
                  <c:v>4.9851723080069537E-3</c:v>
                </c:pt>
                <c:pt idx="7">
                  <c:v>1.9664043769594887E-2</c:v>
                </c:pt>
                <c:pt idx="8">
                  <c:v>9.4068189447099639E-3</c:v>
                </c:pt>
                <c:pt idx="9">
                  <c:v>1.8435522884600018E-2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ED-4860-A912-9959A4A1B99E}"/>
            </c:ext>
          </c:extLst>
        </c:ser>
        <c:ser>
          <c:idx val="10"/>
          <c:order val="10"/>
          <c:tx>
            <c:strRef>
              <c:f>'Import. 1804 - cacao'!$C$45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cacao'!$D$45:$M$45</c:f>
              <c:numCache>
                <c:formatCode>0%</c:formatCode>
                <c:ptCount val="10"/>
                <c:pt idx="0">
                  <c:v>8.2214203340649529E-3</c:v>
                </c:pt>
                <c:pt idx="1">
                  <c:v>1.0706882019272388E-2</c:v>
                </c:pt>
                <c:pt idx="2">
                  <c:v>6.7904276874212804E-3</c:v>
                </c:pt>
                <c:pt idx="3">
                  <c:v>6.4738195535365868E-3</c:v>
                </c:pt>
                <c:pt idx="4">
                  <c:v>7.2260370431522615E-3</c:v>
                </c:pt>
                <c:pt idx="5">
                  <c:v>7.1982172086694149E-3</c:v>
                </c:pt>
                <c:pt idx="6">
                  <c:v>1.1700242015202644E-2</c:v>
                </c:pt>
                <c:pt idx="7">
                  <c:v>1.1280506546996989E-2</c:v>
                </c:pt>
                <c:pt idx="8">
                  <c:v>1.0381867297517623E-2</c:v>
                </c:pt>
                <c:pt idx="9">
                  <c:v>1.5203132150302537E-2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AED-4860-A912-9959A4A1B99E}"/>
            </c:ext>
          </c:extLst>
        </c:ser>
        <c:ser>
          <c:idx val="11"/>
          <c:order val="11"/>
          <c:tx>
            <c:strRef>
              <c:f>'Import. 1804 - cacao'!$C$46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1804 - cacao'!$D$34:$M$34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1804 - cacao'!$D$46:$M$46</c:f>
              <c:numCache>
                <c:formatCode>0%</c:formatCode>
                <c:ptCount val="10"/>
                <c:pt idx="0">
                  <c:v>2.3808638071500316E-2</c:v>
                </c:pt>
                <c:pt idx="1">
                  <c:v>5.3955851197120534E-2</c:v>
                </c:pt>
                <c:pt idx="2">
                  <c:v>2.6011718963912162E-2</c:v>
                </c:pt>
                <c:pt idx="3">
                  <c:v>2.2413223802043206E-2</c:v>
                </c:pt>
                <c:pt idx="4">
                  <c:v>1.7220112469770107E-2</c:v>
                </c:pt>
                <c:pt idx="5">
                  <c:v>2.6347447098033803E-2</c:v>
                </c:pt>
                <c:pt idx="6">
                  <c:v>1.2271193373555579E-2</c:v>
                </c:pt>
                <c:pt idx="7">
                  <c:v>1.0581238089383414E-2</c:v>
                </c:pt>
                <c:pt idx="8">
                  <c:v>6.0181263087226867E-3</c:v>
                </c:pt>
                <c:pt idx="9">
                  <c:v>5.8618861181529607E-3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ED-4860-A912-9959A4A1B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20144"/>
        <c:axId val="599113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1804 - cacao'!$C$35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1804 - cacao'!$D$34:$M$34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1804 - cacao'!$D$35:$M$35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0.97619136192849976</c:v>
                      </c:pt>
                      <c:pt idx="1">
                        <c:v>0.94604414880287924</c:v>
                      </c:pt>
                      <c:pt idx="2">
                        <c:v>0.97398828103608792</c:v>
                      </c:pt>
                      <c:pt idx="3">
                        <c:v>0.97758677619795686</c:v>
                      </c:pt>
                      <c:pt idx="4">
                        <c:v>0.98277988753022971</c:v>
                      </c:pt>
                      <c:pt idx="5">
                        <c:v>0.97365255290196628</c:v>
                      </c:pt>
                      <c:pt idx="6">
                        <c:v>0.98772880662644447</c:v>
                      </c:pt>
                      <c:pt idx="7">
                        <c:v>0.98941876191061662</c:v>
                      </c:pt>
                      <c:pt idx="8">
                        <c:v>0.99398187369127744</c:v>
                      </c:pt>
                      <c:pt idx="9">
                        <c:v>0.99413811388184703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AED-4860-A912-9959A4A1B99E}"/>
                  </c:ext>
                </c:extLst>
              </c15:ser>
            </c15:filteredBarSeries>
          </c:ext>
        </c:extLst>
      </c:barChart>
      <c:catAx>
        <c:axId val="59912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3480"/>
        <c:crosses val="autoZero"/>
        <c:auto val="1"/>
        <c:lblAlgn val="ctr"/>
        <c:lblOffset val="100"/>
        <c:noMultiLvlLbl val="0"/>
      </c:catAx>
      <c:valAx>
        <c:axId val="5991134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2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697-4403-A830-DA560BF6C81F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697-4403-A830-DA560BF6C81F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697-4403-A830-DA560BF6C81F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697-4403-A830-DA560BF6C81F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697-4403-A830-DA560BF6C81F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697-4403-A830-DA560BF6C81F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697-4403-A830-DA560BF6C81F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697-4403-A830-DA560BF6C81F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697-4403-A830-DA560BF6C81F}"/>
              </c:ext>
            </c:extLst>
          </c:dPt>
          <c:dPt>
            <c:idx val="9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697-4403-A830-DA560BF6C81F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697-4403-A830-DA560BF6C81F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697-4403-A830-DA560BF6C81F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697-4403-A830-DA560BF6C81F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697-4403-A830-DA560BF6C81F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697-4403-A830-DA560BF6C8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épicerie compo.'!$C$78:$C$88</c:f>
              <c:strCache>
                <c:ptCount val="11"/>
                <c:pt idx="0">
                  <c:v>09 - Café, thé, épices</c:v>
                </c:pt>
                <c:pt idx="1">
                  <c:v>1905 - Produits de boulangerie, biscuiterie</c:v>
                </c:pt>
                <c:pt idx="2">
                  <c:v>1803/1804/1805 - Pâte, beurre et poudre de cacao</c:v>
                </c:pt>
                <c:pt idx="3">
                  <c:v>1806 - Chocolat et préparations cacaotées</c:v>
                </c:pt>
                <c:pt idx="4">
                  <c:v>1904 - Céréales soufflées</c:v>
                </c:pt>
                <c:pt idx="5">
                  <c:v>2202 - Eaux aromatisées</c:v>
                </c:pt>
                <c:pt idx="6">
                  <c:v>1704 - Sucreries</c:v>
                </c:pt>
                <c:pt idx="7">
                  <c:v>2105 - Glaces</c:v>
                </c:pt>
                <c:pt idx="8">
                  <c:v>2103 - Sauces et moutardes</c:v>
                </c:pt>
                <c:pt idx="9">
                  <c:v>1509 - Huile d'olive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0.24704715063955351</c:v>
                </c:pt>
                <c:pt idx="1">
                  <c:v>0.22884395288568146</c:v>
                </c:pt>
                <c:pt idx="2">
                  <c:v>0.20408599298196062</c:v>
                </c:pt>
                <c:pt idx="3">
                  <c:v>0.10376447704358255</c:v>
                </c:pt>
                <c:pt idx="4">
                  <c:v>4.9162976072649953E-2</c:v>
                </c:pt>
                <c:pt idx="5">
                  <c:v>3.6339627134453968E-2</c:v>
                </c:pt>
                <c:pt idx="6">
                  <c:v>2.7983394521307162E-2</c:v>
                </c:pt>
                <c:pt idx="7">
                  <c:v>1.6797375687206482E-2</c:v>
                </c:pt>
                <c:pt idx="8">
                  <c:v>1.5940029240165989E-2</c:v>
                </c:pt>
                <c:pt idx="9">
                  <c:v>1.4680851623029092E-2</c:v>
                </c:pt>
                <c:pt idx="10">
                  <c:v>5.5354172170409222E-2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F697-4403-A830-DA560BF6C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1351206422</c:v>
                </c:pt>
                <c:pt idx="1">
                  <c:v>1432427245</c:v>
                </c:pt>
                <c:pt idx="2">
                  <c:v>1776802681</c:v>
                </c:pt>
                <c:pt idx="3">
                  <c:v>1269529823</c:v>
                </c:pt>
                <c:pt idx="4">
                  <c:v>1406558373</c:v>
                </c:pt>
                <c:pt idx="5">
                  <c:v>1154907719</c:v>
                </c:pt>
                <c:pt idx="6">
                  <c:v>1428779046</c:v>
                </c:pt>
                <c:pt idx="7">
                  <c:v>1837470204</c:v>
                </c:pt>
                <c:pt idx="8">
                  <c:v>1647677716</c:v>
                </c:pt>
                <c:pt idx="9">
                  <c:v>2485085790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D4-45DD-8D4B-E77D6C9649B5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898273809</c:v>
                </c:pt>
                <c:pt idx="1">
                  <c:v>926574804</c:v>
                </c:pt>
                <c:pt idx="2">
                  <c:v>984345635</c:v>
                </c:pt>
                <c:pt idx="3">
                  <c:v>991301032</c:v>
                </c:pt>
                <c:pt idx="4">
                  <c:v>981103660</c:v>
                </c:pt>
                <c:pt idx="5">
                  <c:v>974175547</c:v>
                </c:pt>
                <c:pt idx="6">
                  <c:v>1046638593</c:v>
                </c:pt>
                <c:pt idx="7">
                  <c:v>1246463390</c:v>
                </c:pt>
                <c:pt idx="8">
                  <c:v>1415706883</c:v>
                </c:pt>
                <c:pt idx="9">
                  <c:v>1680028468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D4-45DD-8D4B-E77D6C9649B5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530381571</c:v>
                </c:pt>
                <c:pt idx="1">
                  <c:v>468422940</c:v>
                </c:pt>
                <c:pt idx="2">
                  <c:v>454547455</c:v>
                </c:pt>
                <c:pt idx="3">
                  <c:v>418081476</c:v>
                </c:pt>
                <c:pt idx="4">
                  <c:v>441430220</c:v>
                </c:pt>
                <c:pt idx="5">
                  <c:v>357216602</c:v>
                </c:pt>
                <c:pt idx="6">
                  <c:v>413692097</c:v>
                </c:pt>
                <c:pt idx="7">
                  <c:v>823733638</c:v>
                </c:pt>
                <c:pt idx="8">
                  <c:v>725985895</c:v>
                </c:pt>
                <c:pt idx="9">
                  <c:v>937879023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4-45DD-8D4B-E77D6C9649B5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582291352</c:v>
                </c:pt>
                <c:pt idx="1">
                  <c:v>608379830</c:v>
                </c:pt>
                <c:pt idx="2">
                  <c:v>613871658</c:v>
                </c:pt>
                <c:pt idx="3">
                  <c:v>632954420</c:v>
                </c:pt>
                <c:pt idx="4">
                  <c:v>635739954</c:v>
                </c:pt>
                <c:pt idx="5">
                  <c:v>636091571</c:v>
                </c:pt>
                <c:pt idx="6">
                  <c:v>649391158</c:v>
                </c:pt>
                <c:pt idx="7">
                  <c:v>676847114</c:v>
                </c:pt>
                <c:pt idx="8">
                  <c:v>812589696</c:v>
                </c:pt>
                <c:pt idx="9">
                  <c:v>896038005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D4-45DD-8D4B-E77D6C9649B5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304052530</c:v>
                </c:pt>
                <c:pt idx="1">
                  <c:v>333967088</c:v>
                </c:pt>
                <c:pt idx="2">
                  <c:v>322107611</c:v>
                </c:pt>
                <c:pt idx="3">
                  <c:v>325595454</c:v>
                </c:pt>
                <c:pt idx="4">
                  <c:v>327331071</c:v>
                </c:pt>
                <c:pt idx="5">
                  <c:v>318331462</c:v>
                </c:pt>
                <c:pt idx="6">
                  <c:v>354301702</c:v>
                </c:pt>
                <c:pt idx="7">
                  <c:v>438175951</c:v>
                </c:pt>
                <c:pt idx="8">
                  <c:v>504270038</c:v>
                </c:pt>
                <c:pt idx="9">
                  <c:v>662646025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7D4-45DD-8D4B-E77D6C9649B5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522156590</c:v>
                </c:pt>
                <c:pt idx="1">
                  <c:v>463505967</c:v>
                </c:pt>
                <c:pt idx="2">
                  <c:v>315482903</c:v>
                </c:pt>
                <c:pt idx="3">
                  <c:v>418487143</c:v>
                </c:pt>
                <c:pt idx="4">
                  <c:v>206098011</c:v>
                </c:pt>
                <c:pt idx="5">
                  <c:v>349273733</c:v>
                </c:pt>
                <c:pt idx="6">
                  <c:v>402667350</c:v>
                </c:pt>
                <c:pt idx="7">
                  <c:v>549919592</c:v>
                </c:pt>
                <c:pt idx="8">
                  <c:v>935677488</c:v>
                </c:pt>
                <c:pt idx="9">
                  <c:v>607349045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7D4-45DD-8D4B-E77D6C9649B5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234688002</c:v>
                </c:pt>
                <c:pt idx="1">
                  <c:v>237017359</c:v>
                </c:pt>
                <c:pt idx="2">
                  <c:v>252567102</c:v>
                </c:pt>
                <c:pt idx="3">
                  <c:v>232052687</c:v>
                </c:pt>
                <c:pt idx="4">
                  <c:v>212282344</c:v>
                </c:pt>
                <c:pt idx="5">
                  <c:v>205344543</c:v>
                </c:pt>
                <c:pt idx="6">
                  <c:v>208256741</c:v>
                </c:pt>
                <c:pt idx="7">
                  <c:v>369264056</c:v>
                </c:pt>
                <c:pt idx="8">
                  <c:v>354883075</c:v>
                </c:pt>
                <c:pt idx="9">
                  <c:v>475630941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D4-45DD-8D4B-E77D6C9649B5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229570719</c:v>
                </c:pt>
                <c:pt idx="1">
                  <c:v>249914670</c:v>
                </c:pt>
                <c:pt idx="2">
                  <c:v>261333129</c:v>
                </c:pt>
                <c:pt idx="3">
                  <c:v>262577683</c:v>
                </c:pt>
                <c:pt idx="4">
                  <c:v>291060791</c:v>
                </c:pt>
                <c:pt idx="5">
                  <c:v>267783291</c:v>
                </c:pt>
                <c:pt idx="6">
                  <c:v>314089085</c:v>
                </c:pt>
                <c:pt idx="7">
                  <c:v>377079467</c:v>
                </c:pt>
                <c:pt idx="8">
                  <c:v>413054324</c:v>
                </c:pt>
                <c:pt idx="9">
                  <c:v>463656412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7D4-45DD-8D4B-E77D6C9649B5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278281022</c:v>
                </c:pt>
                <c:pt idx="1">
                  <c:v>266854612</c:v>
                </c:pt>
                <c:pt idx="2">
                  <c:v>287012346</c:v>
                </c:pt>
                <c:pt idx="3">
                  <c:v>297461542</c:v>
                </c:pt>
                <c:pt idx="4">
                  <c:v>308494963</c:v>
                </c:pt>
                <c:pt idx="5">
                  <c:v>291146958</c:v>
                </c:pt>
                <c:pt idx="6">
                  <c:v>333843278</c:v>
                </c:pt>
                <c:pt idx="7">
                  <c:v>417223395</c:v>
                </c:pt>
                <c:pt idx="8">
                  <c:v>434899353</c:v>
                </c:pt>
                <c:pt idx="9">
                  <c:v>448941828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7D4-45DD-8D4B-E77D6C9649B5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Tunisie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262136461</c:v>
                </c:pt>
                <c:pt idx="1">
                  <c:v>159040682</c:v>
                </c:pt>
                <c:pt idx="2">
                  <c:v>125683637</c:v>
                </c:pt>
                <c:pt idx="3">
                  <c:v>174544521</c:v>
                </c:pt>
                <c:pt idx="4">
                  <c:v>110804338</c:v>
                </c:pt>
                <c:pt idx="5">
                  <c:v>140107103</c:v>
                </c:pt>
                <c:pt idx="6">
                  <c:v>138105581</c:v>
                </c:pt>
                <c:pt idx="7">
                  <c:v>193212277</c:v>
                </c:pt>
                <c:pt idx="8">
                  <c:v>255830441</c:v>
                </c:pt>
                <c:pt idx="9">
                  <c:v>417635248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7D4-45DD-8D4B-E77D6C9649B5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1554522266</c:v>
                </c:pt>
                <c:pt idx="1">
                  <c:v>1532203622</c:v>
                </c:pt>
                <c:pt idx="2">
                  <c:v>1611033604</c:v>
                </c:pt>
                <c:pt idx="3">
                  <c:v>1641263643</c:v>
                </c:pt>
                <c:pt idx="4">
                  <c:v>1601804479</c:v>
                </c:pt>
                <c:pt idx="5">
                  <c:v>1552455041</c:v>
                </c:pt>
                <c:pt idx="6">
                  <c:v>1702673566</c:v>
                </c:pt>
                <c:pt idx="7">
                  <c:v>2279473254</c:v>
                </c:pt>
                <c:pt idx="8">
                  <c:v>2392121203</c:v>
                </c:pt>
                <c:pt idx="9">
                  <c:v>2992951587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7D4-45DD-8D4B-E77D6C964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8906664"/>
        <c:axId val="5989054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6747560744</c:v>
                      </c:pt>
                      <c:pt idx="1">
                        <c:v>6678308819</c:v>
                      </c:pt>
                      <c:pt idx="2">
                        <c:v>7004787761</c:v>
                      </c:pt>
                      <c:pt idx="3">
                        <c:v>6663849424</c:v>
                      </c:pt>
                      <c:pt idx="4">
                        <c:v>6522708204</c:v>
                      </c:pt>
                      <c:pt idx="5">
                        <c:v>6246833570</c:v>
                      </c:pt>
                      <c:pt idx="6">
                        <c:v>6992438197</c:v>
                      </c:pt>
                      <c:pt idx="7">
                        <c:v>9208862338</c:v>
                      </c:pt>
                      <c:pt idx="8">
                        <c:v>9892696112</c:v>
                      </c:pt>
                      <c:pt idx="9">
                        <c:v>12067842372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7D4-45DD-8D4B-E77D6C9649B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4782858773</c:v>
                      </c:pt>
                      <c:pt idx="1">
                        <c:v>4915071580</c:v>
                      </c:pt>
                      <c:pt idx="2">
                        <c:v>5211982740</c:v>
                      </c:pt>
                      <c:pt idx="3">
                        <c:v>4915771611</c:v>
                      </c:pt>
                      <c:pt idx="4">
                        <c:v>4857343618</c:v>
                      </c:pt>
                      <c:pt idx="5">
                        <c:v>4661334895</c:v>
                      </c:pt>
                      <c:pt idx="6">
                        <c:v>5252273727</c:v>
                      </c:pt>
                      <c:pt idx="7">
                        <c:v>6370076723</c:v>
                      </c:pt>
                      <c:pt idx="8">
                        <c:v>7083747203</c:v>
                      </c:pt>
                      <c:pt idx="9">
                        <c:v>8394340968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7D4-45DD-8D4B-E77D6C9649B5}"/>
                  </c:ext>
                </c:extLst>
              </c15:ser>
            </c15:filteredBarSeries>
          </c:ext>
        </c:extLst>
      </c:barChart>
      <c:catAx>
        <c:axId val="59890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8905488"/>
        <c:crosses val="autoZero"/>
        <c:auto val="1"/>
        <c:lblAlgn val="ctr"/>
        <c:lblOffset val="100"/>
        <c:noMultiLvlLbl val="0"/>
      </c:catAx>
      <c:valAx>
        <c:axId val="598905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890666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81611346363404"/>
          <c:y val="0.76548537942327999"/>
          <c:w val="0.81328851785639933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0.20025109417525533</c:v>
                </c:pt>
                <c:pt idx="1">
                  <c:v>0.21448951880223016</c:v>
                </c:pt>
                <c:pt idx="2">
                  <c:v>0.25365546275257089</c:v>
                </c:pt>
                <c:pt idx="3">
                  <c:v>0.1905099803767715</c:v>
                </c:pt>
                <c:pt idx="4">
                  <c:v>0.21564024160048106</c:v>
                </c:pt>
                <c:pt idx="5">
                  <c:v>0.18487890001526006</c:v>
                </c:pt>
                <c:pt idx="6">
                  <c:v>0.20433202350118676</c:v>
                </c:pt>
                <c:pt idx="7">
                  <c:v>0.19953281269258996</c:v>
                </c:pt>
                <c:pt idx="8">
                  <c:v>0.16655497119752222</c:v>
                </c:pt>
                <c:pt idx="9">
                  <c:v>0.20592627193788474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7-47A2-A29F-D2296435B6CF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0.13312570913848448</c:v>
                </c:pt>
                <c:pt idx="1">
                  <c:v>0.13874392890665155</c:v>
                </c:pt>
                <c:pt idx="2">
                  <c:v>0.14052469090933245</c:v>
                </c:pt>
                <c:pt idx="3">
                  <c:v>0.14875801791526194</c:v>
                </c:pt>
                <c:pt idx="4">
                  <c:v>0.15041354439224275</c:v>
                </c:pt>
                <c:pt idx="5">
                  <c:v>0.15594709480950683</c:v>
                </c:pt>
                <c:pt idx="6">
                  <c:v>0.14968149356672819</c:v>
                </c:pt>
                <c:pt idx="7">
                  <c:v>0.13535476416630954</c:v>
                </c:pt>
                <c:pt idx="8">
                  <c:v>0.14310627426255668</c:v>
                </c:pt>
                <c:pt idx="9">
                  <c:v>0.13921531423861061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7-47A2-A29F-D2296435B6CF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7.8603452584198027E-2</c:v>
                </c:pt>
                <c:pt idx="1">
                  <c:v>7.0140952252360944E-2</c:v>
                </c:pt>
                <c:pt idx="2">
                  <c:v>6.489096750807323E-2</c:v>
                </c:pt>
                <c:pt idx="3">
                  <c:v>6.2738733935714455E-2</c:v>
                </c:pt>
                <c:pt idx="4">
                  <c:v>6.7675911016423576E-2</c:v>
                </c:pt>
                <c:pt idx="5">
                  <c:v>5.7183627192424147E-2</c:v>
                </c:pt>
                <c:pt idx="6">
                  <c:v>5.9162782043248999E-2</c:v>
                </c:pt>
                <c:pt idx="7">
                  <c:v>8.9450097934562045E-2</c:v>
                </c:pt>
                <c:pt idx="8">
                  <c:v>7.3386050352781729E-2</c:v>
                </c:pt>
                <c:pt idx="9">
                  <c:v>7.7717208601935497E-2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57-47A2-A29F-D2296435B6CF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8.6296570581862408E-2</c:v>
                </c:pt>
                <c:pt idx="1">
                  <c:v>9.1097888176290998E-2</c:v>
                </c:pt>
                <c:pt idx="2">
                  <c:v>8.7636011103406214E-2</c:v>
                </c:pt>
                <c:pt idx="3">
                  <c:v>9.4983301651505023E-2</c:v>
                </c:pt>
                <c:pt idx="4">
                  <c:v>9.7465643735241358E-2</c:v>
                </c:pt>
                <c:pt idx="5">
                  <c:v>0.10182623946550892</c:v>
                </c:pt>
                <c:pt idx="6">
                  <c:v>9.2870489477992313E-2</c:v>
                </c:pt>
                <c:pt idx="7">
                  <c:v>7.3499536550461569E-2</c:v>
                </c:pt>
                <c:pt idx="8">
                  <c:v>8.2140367681396334E-2</c:v>
                </c:pt>
                <c:pt idx="9">
                  <c:v>7.4250058741155062E-2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57-47A2-A29F-D2296435B6CF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4.5061103046810894E-2</c:v>
                </c:pt>
                <c:pt idx="1">
                  <c:v>5.0007733552221045E-2</c:v>
                </c:pt>
                <c:pt idx="2">
                  <c:v>4.5983921567670179E-2</c:v>
                </c:pt>
                <c:pt idx="3">
                  <c:v>4.8859965656991113E-2</c:v>
                </c:pt>
                <c:pt idx="4">
                  <c:v>5.0183307418116108E-2</c:v>
                </c:pt>
                <c:pt idx="5">
                  <c:v>5.0958851141603249E-2</c:v>
                </c:pt>
                <c:pt idx="6">
                  <c:v>5.066926471398886E-2</c:v>
                </c:pt>
                <c:pt idx="7">
                  <c:v>4.7581985148359159E-2</c:v>
                </c:pt>
                <c:pt idx="8">
                  <c:v>5.0973974363602688E-2</c:v>
                </c:pt>
                <c:pt idx="9">
                  <c:v>5.4910066321174518E-2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57-47A2-A29F-D2296435B6CF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Grèce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7.7384496384757556E-2</c:v>
                </c:pt>
                <c:pt idx="1">
                  <c:v>6.9404692050375222E-2</c:v>
                </c:pt>
                <c:pt idx="2">
                  <c:v>4.5038181564399295E-2</c:v>
                </c:pt>
                <c:pt idx="3">
                  <c:v>6.2799609710989177E-2</c:v>
                </c:pt>
                <c:pt idx="4">
                  <c:v>3.1596999981328616E-2</c:v>
                </c:pt>
                <c:pt idx="5">
                  <c:v>5.5912123972273527E-2</c:v>
                </c:pt>
                <c:pt idx="6">
                  <c:v>5.7586114979572986E-2</c:v>
                </c:pt>
                <c:pt idx="7">
                  <c:v>5.9716344084195822E-2</c:v>
                </c:pt>
                <c:pt idx="8">
                  <c:v>9.4582657488589794E-2</c:v>
                </c:pt>
                <c:pt idx="9">
                  <c:v>5.0327890129654072E-2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57-47A2-A29F-D2296435B6CF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3.4781161801127461E-2</c:v>
                </c:pt>
                <c:pt idx="1">
                  <c:v>3.5490625759275779E-2</c:v>
                </c:pt>
                <c:pt idx="2">
                  <c:v>3.605635325686779E-2</c:v>
                </c:pt>
                <c:pt idx="3">
                  <c:v>3.4822618615039103E-2</c:v>
                </c:pt>
                <c:pt idx="4">
                  <c:v>3.2545123491775935E-2</c:v>
                </c:pt>
                <c:pt idx="5">
                  <c:v>3.287178067079511E-2</c:v>
                </c:pt>
                <c:pt idx="6">
                  <c:v>2.9783136458660358E-2</c:v>
                </c:pt>
                <c:pt idx="7">
                  <c:v>4.0098770341722531E-2</c:v>
                </c:pt>
                <c:pt idx="8">
                  <c:v>3.587324132695445E-2</c:v>
                </c:pt>
                <c:pt idx="9">
                  <c:v>3.9413088631615412E-2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57-47A2-A29F-D2296435B6CF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3.4022771740756338E-2</c:v>
                </c:pt>
                <c:pt idx="1">
                  <c:v>3.7421849868485395E-2</c:v>
                </c:pt>
                <c:pt idx="2">
                  <c:v>3.7307786890418533E-2</c:v>
                </c:pt>
                <c:pt idx="3">
                  <c:v>3.9403303750279936E-2</c:v>
                </c:pt>
                <c:pt idx="4">
                  <c:v>4.4622690743931985E-2</c:v>
                </c:pt>
                <c:pt idx="5">
                  <c:v>4.2867044239182445E-2</c:v>
                </c:pt>
                <c:pt idx="6">
                  <c:v>4.491839271954598E-2</c:v>
                </c:pt>
                <c:pt idx="7">
                  <c:v>4.0947454002433804E-2</c:v>
                </c:pt>
                <c:pt idx="8">
                  <c:v>4.1753463294900817E-2</c:v>
                </c:pt>
                <c:pt idx="9">
                  <c:v>3.8420821030591433E-2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657-47A2-A29F-D2296435B6CF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4.1241721646959655E-2</c:v>
                </c:pt>
                <c:pt idx="1">
                  <c:v>3.9958411512925278E-2</c:v>
                </c:pt>
                <c:pt idx="2">
                  <c:v>4.0973739075718441E-2</c:v>
                </c:pt>
                <c:pt idx="3">
                  <c:v>4.4638094751764008E-2</c:v>
                </c:pt>
                <c:pt idx="4">
                  <c:v>4.7295533289503561E-2</c:v>
                </c:pt>
                <c:pt idx="5">
                  <c:v>4.6607125792211559E-2</c:v>
                </c:pt>
                <c:pt idx="6">
                  <c:v>4.774347210436989E-2</c:v>
                </c:pt>
                <c:pt idx="7">
                  <c:v>4.5306725161733001E-2</c:v>
                </c:pt>
                <c:pt idx="8">
                  <c:v>4.3961661014984589E-2</c:v>
                </c:pt>
                <c:pt idx="9">
                  <c:v>3.7201499171189208E-2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57-47A2-A29F-D2296435B6CF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Tunisie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3.8849070196677285E-2</c:v>
                </c:pt>
                <c:pt idx="1">
                  <c:v>2.3814514469220744E-2</c:v>
                </c:pt>
                <c:pt idx="2">
                  <c:v>1.7942533205610997E-2</c:v>
                </c:pt>
                <c:pt idx="3">
                  <c:v>2.6192746848596859E-2</c:v>
                </c:pt>
                <c:pt idx="4">
                  <c:v>1.6987474302782715E-2</c:v>
                </c:pt>
                <c:pt idx="5">
                  <c:v>2.2428499403738717E-2</c:v>
                </c:pt>
                <c:pt idx="6">
                  <c:v>1.9750704562430329E-2</c:v>
                </c:pt>
                <c:pt idx="7">
                  <c:v>2.0981123390531892E-2</c:v>
                </c:pt>
                <c:pt idx="8">
                  <c:v>2.5860537724359443E-2</c:v>
                </c:pt>
                <c:pt idx="9">
                  <c:v>3.4607283980523637E-2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657-47A2-A29F-D2296435B6CF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0.23038284870311054</c:v>
                </c:pt>
                <c:pt idx="1">
                  <c:v>0.22942988464996292</c:v>
                </c:pt>
                <c:pt idx="2">
                  <c:v>0.22999035216593194</c:v>
                </c:pt>
                <c:pt idx="3">
                  <c:v>0.24629362678708691</c:v>
                </c:pt>
                <c:pt idx="4">
                  <c:v>0.24557353002817234</c:v>
                </c:pt>
                <c:pt idx="5">
                  <c:v>0.24851871329749545</c:v>
                </c:pt>
                <c:pt idx="6">
                  <c:v>0.24350212587227535</c:v>
                </c:pt>
                <c:pt idx="7">
                  <c:v>0.24753038652710066</c:v>
                </c:pt>
                <c:pt idx="8">
                  <c:v>0.24180680129235127</c:v>
                </c:pt>
                <c:pt idx="9">
                  <c:v>0.24801049721566581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57-47A2-A29F-D2296435B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8900784"/>
        <c:axId val="598902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0.76961715129688935</c:v>
                      </c:pt>
                      <c:pt idx="1">
                        <c:v>0.77057011535003717</c:v>
                      </c:pt>
                      <c:pt idx="2">
                        <c:v>0.77000964783406811</c:v>
                      </c:pt>
                      <c:pt idx="3">
                        <c:v>0.75370637321291312</c:v>
                      </c:pt>
                      <c:pt idx="4">
                        <c:v>0.75442646997182772</c:v>
                      </c:pt>
                      <c:pt idx="5">
                        <c:v>0.75148128670250458</c:v>
                      </c:pt>
                      <c:pt idx="6">
                        <c:v>0.75649787412772462</c:v>
                      </c:pt>
                      <c:pt idx="7">
                        <c:v>0.75246961347289931</c:v>
                      </c:pt>
                      <c:pt idx="8">
                        <c:v>0.75819319870764879</c:v>
                      </c:pt>
                      <c:pt idx="9">
                        <c:v>0.75198950278433419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657-47A2-A29F-D2296435B6CF}"/>
                  </c:ext>
                </c:extLst>
              </c15:ser>
            </c15:filteredBarSeries>
          </c:ext>
        </c:extLst>
      </c:barChart>
      <c:catAx>
        <c:axId val="59890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8902352"/>
        <c:crosses val="autoZero"/>
        <c:auto val="1"/>
        <c:lblAlgn val="ctr"/>
        <c:lblOffset val="100"/>
        <c:noMultiLvlLbl val="0"/>
      </c:catAx>
      <c:valAx>
        <c:axId val="598902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890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79671767090907"/>
          <c:y val="0.76548537942327999"/>
          <c:w val="0.80410703320182708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97379</c:v>
                </c:pt>
                <c:pt idx="1">
                  <c:v>103045</c:v>
                </c:pt>
                <c:pt idx="2">
                  <c:v>113018</c:v>
                </c:pt>
                <c:pt idx="3">
                  <c:v>108334</c:v>
                </c:pt>
                <c:pt idx="4">
                  <c:v>108103</c:v>
                </c:pt>
                <c:pt idx="5">
                  <c:v>108536</c:v>
                </c:pt>
                <c:pt idx="6">
                  <c:v>115481</c:v>
                </c:pt>
                <c:pt idx="7">
                  <c:v>121400</c:v>
                </c:pt>
                <c:pt idx="8">
                  <c:v>117531</c:v>
                </c:pt>
                <c:pt idx="9">
                  <c:v>119296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AD-4852-8C5F-D6DE33C81DA8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56189</c:v>
                </c:pt>
                <c:pt idx="1">
                  <c:v>54821</c:v>
                </c:pt>
                <c:pt idx="2">
                  <c:v>49766</c:v>
                </c:pt>
                <c:pt idx="3">
                  <c:v>51839</c:v>
                </c:pt>
                <c:pt idx="4">
                  <c:v>49875</c:v>
                </c:pt>
                <c:pt idx="5">
                  <c:v>47994</c:v>
                </c:pt>
                <c:pt idx="6">
                  <c:v>54860</c:v>
                </c:pt>
                <c:pt idx="7">
                  <c:v>59188</c:v>
                </c:pt>
                <c:pt idx="8">
                  <c:v>63148</c:v>
                </c:pt>
                <c:pt idx="9">
                  <c:v>58168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AD-4852-8C5F-D6DE33C81DA8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47551</c:v>
                </c:pt>
                <c:pt idx="1">
                  <c:v>47999</c:v>
                </c:pt>
                <c:pt idx="2">
                  <c:v>47864</c:v>
                </c:pt>
                <c:pt idx="3">
                  <c:v>49691</c:v>
                </c:pt>
                <c:pt idx="4">
                  <c:v>46123</c:v>
                </c:pt>
                <c:pt idx="5">
                  <c:v>42315</c:v>
                </c:pt>
                <c:pt idx="6">
                  <c:v>43755</c:v>
                </c:pt>
                <c:pt idx="7">
                  <c:v>47309</c:v>
                </c:pt>
                <c:pt idx="8">
                  <c:v>42392</c:v>
                </c:pt>
                <c:pt idx="9">
                  <c:v>44861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AD-4852-8C5F-D6DE33C81DA8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27294</c:v>
                </c:pt>
                <c:pt idx="1">
                  <c:v>28880</c:v>
                </c:pt>
                <c:pt idx="2">
                  <c:v>29593</c:v>
                </c:pt>
                <c:pt idx="3">
                  <c:v>21528</c:v>
                </c:pt>
                <c:pt idx="4">
                  <c:v>35406</c:v>
                </c:pt>
                <c:pt idx="5">
                  <c:v>33562</c:v>
                </c:pt>
                <c:pt idx="6">
                  <c:v>39791</c:v>
                </c:pt>
                <c:pt idx="7">
                  <c:v>39872</c:v>
                </c:pt>
                <c:pt idx="8">
                  <c:v>44011</c:v>
                </c:pt>
                <c:pt idx="9">
                  <c:v>41870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AD-4852-8C5F-D6DE33C81DA8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15224</c:v>
                </c:pt>
                <c:pt idx="1">
                  <c:v>28582</c:v>
                </c:pt>
                <c:pt idx="2">
                  <c:v>27846</c:v>
                </c:pt>
                <c:pt idx="3">
                  <c:v>28700</c:v>
                </c:pt>
                <c:pt idx="4">
                  <c:v>31743</c:v>
                </c:pt>
                <c:pt idx="5">
                  <c:v>26367</c:v>
                </c:pt>
                <c:pt idx="6">
                  <c:v>27167</c:v>
                </c:pt>
                <c:pt idx="7">
                  <c:v>30882</c:v>
                </c:pt>
                <c:pt idx="8">
                  <c:v>31546</c:v>
                </c:pt>
                <c:pt idx="9">
                  <c:v>30521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AD-4852-8C5F-D6DE33C81DA8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17524</c:v>
                </c:pt>
                <c:pt idx="1">
                  <c:v>15444</c:v>
                </c:pt>
                <c:pt idx="2">
                  <c:v>18368</c:v>
                </c:pt>
                <c:pt idx="3">
                  <c:v>15967</c:v>
                </c:pt>
                <c:pt idx="4">
                  <c:v>13129</c:v>
                </c:pt>
                <c:pt idx="5">
                  <c:v>9734</c:v>
                </c:pt>
                <c:pt idx="6">
                  <c:v>16323</c:v>
                </c:pt>
                <c:pt idx="7">
                  <c:v>19144</c:v>
                </c:pt>
                <c:pt idx="8">
                  <c:v>20354</c:v>
                </c:pt>
                <c:pt idx="9">
                  <c:v>22122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AD-4852-8C5F-D6DE33C81DA8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5344</c:v>
                </c:pt>
                <c:pt idx="1">
                  <c:v>5122</c:v>
                </c:pt>
                <c:pt idx="2">
                  <c:v>7433</c:v>
                </c:pt>
                <c:pt idx="3">
                  <c:v>9820</c:v>
                </c:pt>
                <c:pt idx="4">
                  <c:v>14418</c:v>
                </c:pt>
                <c:pt idx="5">
                  <c:v>14525</c:v>
                </c:pt>
                <c:pt idx="6">
                  <c:v>12725</c:v>
                </c:pt>
                <c:pt idx="7">
                  <c:v>14617</c:v>
                </c:pt>
                <c:pt idx="8">
                  <c:v>16729</c:v>
                </c:pt>
                <c:pt idx="9">
                  <c:v>16218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AD-4852-8C5F-D6DE33C81DA8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5707</c:v>
                </c:pt>
                <c:pt idx="1">
                  <c:v>4422</c:v>
                </c:pt>
                <c:pt idx="2">
                  <c:v>6225</c:v>
                </c:pt>
                <c:pt idx="3">
                  <c:v>6923</c:v>
                </c:pt>
                <c:pt idx="4">
                  <c:v>5875</c:v>
                </c:pt>
                <c:pt idx="5">
                  <c:v>4992</c:v>
                </c:pt>
                <c:pt idx="6">
                  <c:v>5164</c:v>
                </c:pt>
                <c:pt idx="7">
                  <c:v>5503</c:v>
                </c:pt>
                <c:pt idx="8">
                  <c:v>6699</c:v>
                </c:pt>
                <c:pt idx="9">
                  <c:v>6831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FAD-4852-8C5F-D6DE33C81DA8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2518</c:v>
                </c:pt>
                <c:pt idx="1">
                  <c:v>4131</c:v>
                </c:pt>
                <c:pt idx="2">
                  <c:v>5996</c:v>
                </c:pt>
                <c:pt idx="3">
                  <c:v>7294</c:v>
                </c:pt>
                <c:pt idx="4">
                  <c:v>6275</c:v>
                </c:pt>
                <c:pt idx="5">
                  <c:v>5002</c:v>
                </c:pt>
                <c:pt idx="6">
                  <c:v>4304</c:v>
                </c:pt>
                <c:pt idx="7">
                  <c:v>3793</c:v>
                </c:pt>
                <c:pt idx="8">
                  <c:v>5028</c:v>
                </c:pt>
                <c:pt idx="9">
                  <c:v>4574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AD-4852-8C5F-D6DE33C81DA8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82</c:v>
                </c:pt>
                <c:pt idx="1">
                  <c:v>1221</c:v>
                </c:pt>
                <c:pt idx="2">
                  <c:v>1568</c:v>
                </c:pt>
                <c:pt idx="3">
                  <c:v>845</c:v>
                </c:pt>
                <c:pt idx="4">
                  <c:v>3342</c:v>
                </c:pt>
                <c:pt idx="5">
                  <c:v>2484</c:v>
                </c:pt>
                <c:pt idx="6">
                  <c:v>4025</c:v>
                </c:pt>
                <c:pt idx="7">
                  <c:v>3629</c:v>
                </c:pt>
                <c:pt idx="8">
                  <c:v>1417</c:v>
                </c:pt>
                <c:pt idx="9">
                  <c:v>4397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FAD-4852-8C5F-D6DE33C81DA8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33246</c:v>
                </c:pt>
                <c:pt idx="1">
                  <c:v>27447</c:v>
                </c:pt>
                <c:pt idx="2">
                  <c:v>26371</c:v>
                </c:pt>
                <c:pt idx="3">
                  <c:v>25282</c:v>
                </c:pt>
                <c:pt idx="4">
                  <c:v>24434</c:v>
                </c:pt>
                <c:pt idx="5">
                  <c:v>23449</c:v>
                </c:pt>
                <c:pt idx="6">
                  <c:v>23528</c:v>
                </c:pt>
                <c:pt idx="7">
                  <c:v>20879</c:v>
                </c:pt>
                <c:pt idx="8">
                  <c:v>28693</c:v>
                </c:pt>
                <c:pt idx="9">
                  <c:v>32925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FAD-4852-8C5F-D6DE33C81D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8901960"/>
        <c:axId val="5989011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308058</c:v>
                      </c:pt>
                      <c:pt idx="1">
                        <c:v>321114</c:v>
                      </c:pt>
                      <c:pt idx="2">
                        <c:v>334048</c:v>
                      </c:pt>
                      <c:pt idx="3">
                        <c:v>326223</c:v>
                      </c:pt>
                      <c:pt idx="4">
                        <c:v>338723</c:v>
                      </c:pt>
                      <c:pt idx="5">
                        <c:v>318960</c:v>
                      </c:pt>
                      <c:pt idx="6">
                        <c:v>347123</c:v>
                      </c:pt>
                      <c:pt idx="7">
                        <c:v>366216</c:v>
                      </c:pt>
                      <c:pt idx="8">
                        <c:v>377548</c:v>
                      </c:pt>
                      <c:pt idx="9">
                        <c:v>381783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FAD-4852-8C5F-D6DE33C81DA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302547</c:v>
                      </c:pt>
                      <c:pt idx="1">
                        <c:v>314609</c:v>
                      </c:pt>
                      <c:pt idx="2">
                        <c:v>327772</c:v>
                      </c:pt>
                      <c:pt idx="3">
                        <c:v>319702</c:v>
                      </c:pt>
                      <c:pt idx="4">
                        <c:v>332182</c:v>
                      </c:pt>
                      <c:pt idx="5">
                        <c:v>312944</c:v>
                      </c:pt>
                      <c:pt idx="6">
                        <c:v>339289</c:v>
                      </c:pt>
                      <c:pt idx="7">
                        <c:v>358082</c:v>
                      </c:pt>
                      <c:pt idx="8">
                        <c:v>365549</c:v>
                      </c:pt>
                      <c:pt idx="9">
                        <c:v>366569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FAD-4852-8C5F-D6DE33C81DA8}"/>
                  </c:ext>
                </c:extLst>
              </c15:ser>
            </c15:filteredBarSeries>
          </c:ext>
        </c:extLst>
      </c:barChart>
      <c:catAx>
        <c:axId val="598901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8901176"/>
        <c:crosses val="autoZero"/>
        <c:auto val="1"/>
        <c:lblAlgn val="ctr"/>
        <c:lblOffset val="100"/>
        <c:noMultiLvlLbl val="0"/>
      </c:catAx>
      <c:valAx>
        <c:axId val="598901176"/>
        <c:scaling>
          <c:orientation val="minMax"/>
          <c:max val="4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890196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216834379291432"/>
          <c:w val="0.79244862759528301"/>
          <c:h val="0.217990479359708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0.31610605795012625</c:v>
                </c:pt>
                <c:pt idx="1">
                  <c:v>0.32089849710694646</c:v>
                </c:pt>
                <c:pt idx="2">
                  <c:v>0.33832862343136316</c:v>
                </c:pt>
                <c:pt idx="3">
                  <c:v>0.33208572050407237</c:v>
                </c:pt>
                <c:pt idx="4">
                  <c:v>0.31914868491363152</c:v>
                </c:pt>
                <c:pt idx="5">
                  <c:v>0.34028091296714319</c:v>
                </c:pt>
                <c:pt idx="6">
                  <c:v>0.33268034673588326</c:v>
                </c:pt>
                <c:pt idx="7">
                  <c:v>0.33149835070013328</c:v>
                </c:pt>
                <c:pt idx="8">
                  <c:v>0.31130081473084215</c:v>
                </c:pt>
                <c:pt idx="9">
                  <c:v>0.31247069670467253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20-48FA-9FAB-71B60839FB0E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0.18239747060618455</c:v>
                </c:pt>
                <c:pt idx="1">
                  <c:v>0.17072130146926015</c:v>
                </c:pt>
                <c:pt idx="2">
                  <c:v>0.14897858990324744</c:v>
                </c:pt>
                <c:pt idx="3">
                  <c:v>0.15890663748417494</c:v>
                </c:pt>
                <c:pt idx="4">
                  <c:v>0.14724420839446981</c:v>
                </c:pt>
                <c:pt idx="5">
                  <c:v>0.15047027840481564</c:v>
                </c:pt>
                <c:pt idx="6">
                  <c:v>0.15804196207108143</c:v>
                </c:pt>
                <c:pt idx="7">
                  <c:v>0.16162046442536646</c:v>
                </c:pt>
                <c:pt idx="8">
                  <c:v>0.16725820293048832</c:v>
                </c:pt>
                <c:pt idx="9">
                  <c:v>0.1523588006799674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20-48FA-9FAB-71B60839FB0E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0.15435729635328413</c:v>
                </c:pt>
                <c:pt idx="1">
                  <c:v>0.14947650989991093</c:v>
                </c:pt>
                <c:pt idx="2">
                  <c:v>0.14328479739438643</c:v>
                </c:pt>
                <c:pt idx="3">
                  <c:v>0.15232218451795243</c:v>
                </c:pt>
                <c:pt idx="4">
                  <c:v>0.13616731075244373</c:v>
                </c:pt>
                <c:pt idx="5">
                  <c:v>0.13266553799849512</c:v>
                </c:pt>
                <c:pt idx="6">
                  <c:v>0.12605042016806722</c:v>
                </c:pt>
                <c:pt idx="7">
                  <c:v>0.12918332350306921</c:v>
                </c:pt>
                <c:pt idx="8">
                  <c:v>0.11228241177280769</c:v>
                </c:pt>
                <c:pt idx="9">
                  <c:v>0.1175039223852293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20-48FA-9FAB-71B60839FB0E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8.8600198663887964E-2</c:v>
                </c:pt>
                <c:pt idx="1">
                  <c:v>8.9936907142011871E-2</c:v>
                </c:pt>
                <c:pt idx="2">
                  <c:v>8.8589065044544502E-2</c:v>
                </c:pt>
                <c:pt idx="3">
                  <c:v>6.5991668275995258E-2</c:v>
                </c:pt>
                <c:pt idx="4">
                  <c:v>0.10452788856971626</c:v>
                </c:pt>
                <c:pt idx="5">
                  <c:v>0.10522322548281916</c:v>
                </c:pt>
                <c:pt idx="6">
                  <c:v>0.11463083690795482</c:v>
                </c:pt>
                <c:pt idx="7">
                  <c:v>0.108875636236538</c:v>
                </c:pt>
                <c:pt idx="8">
                  <c:v>0.11657060824054161</c:v>
                </c:pt>
                <c:pt idx="9">
                  <c:v>0.10966962908248927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20-48FA-9FAB-71B60839FB0E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4.9419265203305869E-2</c:v>
                </c:pt>
                <c:pt idx="1">
                  <c:v>8.9008887809313833E-2</c:v>
                </c:pt>
                <c:pt idx="2">
                  <c:v>8.3359277708592777E-2</c:v>
                </c:pt>
                <c:pt idx="3">
                  <c:v>8.7976629483512814E-2</c:v>
                </c:pt>
                <c:pt idx="4">
                  <c:v>9.3713742497556998E-2</c:v>
                </c:pt>
                <c:pt idx="5">
                  <c:v>8.2665537998495103E-2</c:v>
                </c:pt>
                <c:pt idx="6">
                  <c:v>7.8263324527617015E-2</c:v>
                </c:pt>
                <c:pt idx="7">
                  <c:v>8.4327282259650041E-2</c:v>
                </c:pt>
                <c:pt idx="8">
                  <c:v>8.3554938709779952E-2</c:v>
                </c:pt>
                <c:pt idx="9">
                  <c:v>7.994331858673645E-2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20-48FA-9FAB-71B60839FB0E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5.6885391711950346E-2</c:v>
                </c:pt>
                <c:pt idx="1">
                  <c:v>4.8095069040901363E-2</c:v>
                </c:pt>
                <c:pt idx="2">
                  <c:v>5.498610978063033E-2</c:v>
                </c:pt>
                <c:pt idx="3">
                  <c:v>4.894504679314457E-2</c:v>
                </c:pt>
                <c:pt idx="4">
                  <c:v>3.8760284952601386E-2</c:v>
                </c:pt>
                <c:pt idx="5">
                  <c:v>3.0517933283170304E-2</c:v>
                </c:pt>
                <c:pt idx="6">
                  <c:v>4.702367748607842E-2</c:v>
                </c:pt>
                <c:pt idx="7">
                  <c:v>5.2275160014854619E-2</c:v>
                </c:pt>
                <c:pt idx="8">
                  <c:v>5.3911025882801659E-2</c:v>
                </c:pt>
                <c:pt idx="9">
                  <c:v>5.794391054604317E-2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20-48FA-9FAB-71B60839FB0E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1.7347382635737426E-2</c:v>
                </c:pt>
                <c:pt idx="1">
                  <c:v>1.5950721550601968E-2</c:v>
                </c:pt>
                <c:pt idx="2">
                  <c:v>2.2251293227320626E-2</c:v>
                </c:pt>
                <c:pt idx="3">
                  <c:v>3.0102108067181037E-2</c:v>
                </c:pt>
                <c:pt idx="4">
                  <c:v>4.2565754318425381E-2</c:v>
                </c:pt>
                <c:pt idx="5">
                  <c:v>4.5538625532982192E-2</c:v>
                </c:pt>
                <c:pt idx="6">
                  <c:v>3.6658475525966301E-2</c:v>
                </c:pt>
                <c:pt idx="7">
                  <c:v>3.9913602901020161E-2</c:v>
                </c:pt>
                <c:pt idx="8">
                  <c:v>4.4309597720025004E-2</c:v>
                </c:pt>
                <c:pt idx="9">
                  <c:v>4.2479628480052802E-2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20-48FA-9FAB-71B60839FB0E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1.8525732167319141E-2</c:v>
                </c:pt>
                <c:pt idx="1">
                  <c:v>1.3770810366411928E-2</c:v>
                </c:pt>
                <c:pt idx="2">
                  <c:v>1.8635046460388927E-2</c:v>
                </c:pt>
                <c:pt idx="3">
                  <c:v>2.1221679648583944E-2</c:v>
                </c:pt>
                <c:pt idx="4">
                  <c:v>1.7344555876040304E-2</c:v>
                </c:pt>
                <c:pt idx="5">
                  <c:v>1.565086531226486E-2</c:v>
                </c:pt>
                <c:pt idx="6">
                  <c:v>1.4876571128965814E-2</c:v>
                </c:pt>
                <c:pt idx="7">
                  <c:v>1.5026650938244096E-2</c:v>
                </c:pt>
                <c:pt idx="8">
                  <c:v>1.7743439244811254E-2</c:v>
                </c:pt>
                <c:pt idx="9">
                  <c:v>1.7892362939156536E-2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20-48FA-9FAB-71B60839FB0E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8.1737854559855612E-3</c:v>
                </c:pt>
                <c:pt idx="1">
                  <c:v>1.2864590145555783E-2</c:v>
                </c:pt>
                <c:pt idx="2">
                  <c:v>1.794951623718747E-2</c:v>
                </c:pt>
                <c:pt idx="3">
                  <c:v>2.2358938517517159E-2</c:v>
                </c:pt>
                <c:pt idx="4">
                  <c:v>1.8525461808026028E-2</c:v>
                </c:pt>
                <c:pt idx="5">
                  <c:v>1.5682217205919238E-2</c:v>
                </c:pt>
                <c:pt idx="6">
                  <c:v>1.239906315628754E-2</c:v>
                </c:pt>
                <c:pt idx="7">
                  <c:v>1.0357275487690325E-2</c:v>
                </c:pt>
                <c:pt idx="8">
                  <c:v>1.331751194550097E-2</c:v>
                </c:pt>
                <c:pt idx="9">
                  <c:v>1.1980627738794027E-2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420-48FA-9FAB-71B60839FB0E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2.6618364074297698E-4</c:v>
                </c:pt>
                <c:pt idx="1">
                  <c:v>3.8023879369943384E-3</c:v>
                </c:pt>
                <c:pt idx="2">
                  <c:v>4.6939362007855159E-3</c:v>
                </c:pt>
                <c:pt idx="3">
                  <c:v>2.5902526799152729E-3</c:v>
                </c:pt>
                <c:pt idx="4">
                  <c:v>9.8664690617407142E-3</c:v>
                </c:pt>
                <c:pt idx="5">
                  <c:v>7.7878103837471782E-3</c:v>
                </c:pt>
                <c:pt idx="6">
                  <c:v>1.1595313476779124E-2</c:v>
                </c:pt>
                <c:pt idx="7">
                  <c:v>9.9094523450641153E-3</c:v>
                </c:pt>
                <c:pt idx="8">
                  <c:v>3.7531651604564187E-3</c:v>
                </c:pt>
                <c:pt idx="9">
                  <c:v>1.1517013591490453E-2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420-48FA-9FAB-71B60839FB0E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0.10792123561147576</c:v>
                </c:pt>
                <c:pt idx="1">
                  <c:v>8.5474317532091407E-2</c:v>
                </c:pt>
                <c:pt idx="2">
                  <c:v>7.8943744611552832E-2</c:v>
                </c:pt>
                <c:pt idx="3">
                  <c:v>7.7499134027950209E-2</c:v>
                </c:pt>
                <c:pt idx="4">
                  <c:v>7.2135638855347878E-2</c:v>
                </c:pt>
                <c:pt idx="5">
                  <c:v>7.3517055430147984E-2</c:v>
                </c:pt>
                <c:pt idx="6">
                  <c:v>6.7780008815319065E-2</c:v>
                </c:pt>
                <c:pt idx="7">
                  <c:v>5.7012801188369704E-2</c:v>
                </c:pt>
                <c:pt idx="8">
                  <c:v>7.5998283661944971E-2</c:v>
                </c:pt>
                <c:pt idx="9">
                  <c:v>8.6240089265368025E-2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420-48FA-9FAB-71B60839F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8901568"/>
        <c:axId val="5991170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0.89207876438852418</c:v>
                      </c:pt>
                      <c:pt idx="1">
                        <c:v>0.91452568246790855</c:v>
                      </c:pt>
                      <c:pt idx="2">
                        <c:v>0.92105625538844715</c:v>
                      </c:pt>
                      <c:pt idx="3">
                        <c:v>0.92250086597204972</c:v>
                      </c:pt>
                      <c:pt idx="4">
                        <c:v>0.92786436114465221</c:v>
                      </c:pt>
                      <c:pt idx="5">
                        <c:v>0.92648294456985203</c:v>
                      </c:pt>
                      <c:pt idx="6">
                        <c:v>0.93221999118468091</c:v>
                      </c:pt>
                      <c:pt idx="7">
                        <c:v>0.94298719881163029</c:v>
                      </c:pt>
                      <c:pt idx="8">
                        <c:v>0.92400171633805495</c:v>
                      </c:pt>
                      <c:pt idx="9">
                        <c:v>0.91375991073463203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420-48FA-9FAB-71B60839FB0E}"/>
                  </c:ext>
                </c:extLst>
              </c15:ser>
            </c15:filteredBarSeries>
          </c:ext>
        </c:extLst>
      </c:barChart>
      <c:catAx>
        <c:axId val="598901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7008"/>
        <c:crosses val="autoZero"/>
        <c:auto val="1"/>
        <c:lblAlgn val="ctr"/>
        <c:lblOffset val="100"/>
        <c:noMultiLvlLbl val="0"/>
      </c:catAx>
      <c:valAx>
        <c:axId val="5991170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890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65206265499522"/>
          <c:y val="0.76216840572019418"/>
          <c:w val="0.81336082538277243"/>
          <c:h val="0.217990422598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09 - café'!$C$7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café'!$D$7:$M$7</c:f>
              <c:numCache>
                <c:formatCode>0</c:formatCode>
                <c:ptCount val="10"/>
                <c:pt idx="0">
                  <c:v>527038218</c:v>
                </c:pt>
                <c:pt idx="1">
                  <c:v>463120410</c:v>
                </c:pt>
                <c:pt idx="2">
                  <c:v>449616395</c:v>
                </c:pt>
                <c:pt idx="3">
                  <c:v>413089906</c:v>
                </c:pt>
                <c:pt idx="4">
                  <c:v>435558364</c:v>
                </c:pt>
                <c:pt idx="5">
                  <c:v>350134869</c:v>
                </c:pt>
                <c:pt idx="6">
                  <c:v>406579992</c:v>
                </c:pt>
                <c:pt idx="7">
                  <c:v>814610838</c:v>
                </c:pt>
                <c:pt idx="8">
                  <c:v>718140035</c:v>
                </c:pt>
                <c:pt idx="9">
                  <c:v>933578794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3C-4306-9C41-39EBDEB8FDED}"/>
            </c:ext>
          </c:extLst>
        </c:ser>
        <c:ser>
          <c:idx val="3"/>
          <c:order val="3"/>
          <c:tx>
            <c:strRef>
              <c:f>'Import. 09 - café'!$C$8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café'!$D$8:$M$8</c:f>
              <c:numCache>
                <c:formatCode>0</c:formatCode>
                <c:ptCount val="10"/>
                <c:pt idx="0">
                  <c:v>226675657</c:v>
                </c:pt>
                <c:pt idx="1">
                  <c:v>228028093</c:v>
                </c:pt>
                <c:pt idx="2">
                  <c:v>241899787</c:v>
                </c:pt>
                <c:pt idx="3">
                  <c:v>222407800</c:v>
                </c:pt>
                <c:pt idx="4">
                  <c:v>203055802</c:v>
                </c:pt>
                <c:pt idx="5">
                  <c:v>198476837</c:v>
                </c:pt>
                <c:pt idx="6">
                  <c:v>201179938</c:v>
                </c:pt>
                <c:pt idx="7">
                  <c:v>357850519</c:v>
                </c:pt>
                <c:pt idx="8">
                  <c:v>344892977</c:v>
                </c:pt>
                <c:pt idx="9">
                  <c:v>461792381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3C-4306-9C41-39EBDEB8FDED}"/>
            </c:ext>
          </c:extLst>
        </c:ser>
        <c:ser>
          <c:idx val="4"/>
          <c:order val="4"/>
          <c:tx>
            <c:strRef>
              <c:f>'Import. 09 - café'!$C$9</c:f>
              <c:strCache>
                <c:ptCount val="1"/>
                <c:pt idx="0">
                  <c:v>Ouganda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café'!$D$9:$M$9</c:f>
              <c:numCache>
                <c:formatCode>0</c:formatCode>
                <c:ptCount val="10"/>
                <c:pt idx="0">
                  <c:v>85143882</c:v>
                </c:pt>
                <c:pt idx="1">
                  <c:v>75393582</c:v>
                </c:pt>
                <c:pt idx="2">
                  <c:v>103067702</c:v>
                </c:pt>
                <c:pt idx="3">
                  <c:v>95559511</c:v>
                </c:pt>
                <c:pt idx="4">
                  <c:v>96904595</c:v>
                </c:pt>
                <c:pt idx="5">
                  <c:v>114144205</c:v>
                </c:pt>
                <c:pt idx="6">
                  <c:v>151470829</c:v>
                </c:pt>
                <c:pt idx="7">
                  <c:v>246269417</c:v>
                </c:pt>
                <c:pt idx="8">
                  <c:v>236136321</c:v>
                </c:pt>
                <c:pt idx="9">
                  <c:v>347304088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3C-4306-9C41-39EBDEB8FDED}"/>
            </c:ext>
          </c:extLst>
        </c:ser>
        <c:ser>
          <c:idx val="5"/>
          <c:order val="5"/>
          <c:tx>
            <c:strRef>
              <c:f>'Import. 09 - café'!$C$10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café'!$D$10:$M$10</c:f>
              <c:numCache>
                <c:formatCode>0</c:formatCode>
                <c:ptCount val="10"/>
                <c:pt idx="0">
                  <c:v>166976807</c:v>
                </c:pt>
                <c:pt idx="1">
                  <c:v>156536674</c:v>
                </c:pt>
                <c:pt idx="2">
                  <c:v>169975268</c:v>
                </c:pt>
                <c:pt idx="3">
                  <c:v>162818754</c:v>
                </c:pt>
                <c:pt idx="4">
                  <c:v>136135371</c:v>
                </c:pt>
                <c:pt idx="5">
                  <c:v>102308071</c:v>
                </c:pt>
                <c:pt idx="6">
                  <c:v>119166784</c:v>
                </c:pt>
                <c:pt idx="7">
                  <c:v>175139447</c:v>
                </c:pt>
                <c:pt idx="8">
                  <c:v>156683892</c:v>
                </c:pt>
                <c:pt idx="9">
                  <c:v>269379695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3C-4306-9C41-39EBDEB8FDED}"/>
            </c:ext>
          </c:extLst>
        </c:ser>
        <c:ser>
          <c:idx val="6"/>
          <c:order val="6"/>
          <c:tx>
            <c:strRef>
              <c:f>'Import. 09 - café'!$C$11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café'!$D$11:$M$11</c:f>
              <c:numCache>
                <c:formatCode>0</c:formatCode>
                <c:ptCount val="10"/>
                <c:pt idx="0">
                  <c:v>143344863</c:v>
                </c:pt>
                <c:pt idx="1">
                  <c:v>161172655</c:v>
                </c:pt>
                <c:pt idx="2">
                  <c:v>171407270</c:v>
                </c:pt>
                <c:pt idx="3">
                  <c:v>168110894</c:v>
                </c:pt>
                <c:pt idx="4">
                  <c:v>148620842</c:v>
                </c:pt>
                <c:pt idx="5">
                  <c:v>170701647</c:v>
                </c:pt>
                <c:pt idx="6">
                  <c:v>176768394</c:v>
                </c:pt>
                <c:pt idx="7">
                  <c:v>188948618</c:v>
                </c:pt>
                <c:pt idx="8">
                  <c:v>199026716</c:v>
                </c:pt>
                <c:pt idx="9">
                  <c:v>221363636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3C-4306-9C41-39EBDEB8FDED}"/>
            </c:ext>
          </c:extLst>
        </c:ser>
        <c:ser>
          <c:idx val="7"/>
          <c:order val="7"/>
          <c:tx>
            <c:strRef>
              <c:f>'Import. 09 - café'!$C$12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café'!$D$12:$M$12</c:f>
              <c:numCache>
                <c:formatCode>0</c:formatCode>
                <c:ptCount val="10"/>
                <c:pt idx="0">
                  <c:v>57065917</c:v>
                </c:pt>
                <c:pt idx="1">
                  <c:v>69673891</c:v>
                </c:pt>
                <c:pt idx="2">
                  <c:v>79563524</c:v>
                </c:pt>
                <c:pt idx="3">
                  <c:v>75942904</c:v>
                </c:pt>
                <c:pt idx="4">
                  <c:v>78905139</c:v>
                </c:pt>
                <c:pt idx="5">
                  <c:v>85183849</c:v>
                </c:pt>
                <c:pt idx="6">
                  <c:v>80476016</c:v>
                </c:pt>
                <c:pt idx="7">
                  <c:v>117096436</c:v>
                </c:pt>
                <c:pt idx="8">
                  <c:v>117362865</c:v>
                </c:pt>
                <c:pt idx="9">
                  <c:v>136889414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3C-4306-9C41-39EBDEB8FDED}"/>
            </c:ext>
          </c:extLst>
        </c:ser>
        <c:ser>
          <c:idx val="8"/>
          <c:order val="8"/>
          <c:tx>
            <c:strRef>
              <c:f>'Import. 09 - café'!$C$13</c:f>
              <c:strCache>
                <c:ptCount val="1"/>
                <c:pt idx="0">
                  <c:v>Honduras</c:v>
                </c:pt>
              </c:strCache>
            </c:strRef>
          </c:tx>
          <c:spPr>
            <a:solidFill>
              <a:srgbClr val="00330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café'!$D$13:$M$13</c:f>
              <c:numCache>
                <c:formatCode>0</c:formatCode>
                <c:ptCount val="10"/>
                <c:pt idx="0">
                  <c:v>63117553</c:v>
                </c:pt>
                <c:pt idx="1">
                  <c:v>63108402</c:v>
                </c:pt>
                <c:pt idx="2">
                  <c:v>61797698</c:v>
                </c:pt>
                <c:pt idx="3">
                  <c:v>59290156</c:v>
                </c:pt>
                <c:pt idx="4">
                  <c:v>60007308</c:v>
                </c:pt>
                <c:pt idx="5">
                  <c:v>52690757</c:v>
                </c:pt>
                <c:pt idx="6">
                  <c:v>48270158</c:v>
                </c:pt>
                <c:pt idx="7">
                  <c:v>88423869</c:v>
                </c:pt>
                <c:pt idx="8">
                  <c:v>65779084</c:v>
                </c:pt>
                <c:pt idx="9">
                  <c:v>73024936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3C-4306-9C41-39EBDEB8FDED}"/>
            </c:ext>
          </c:extLst>
        </c:ser>
        <c:ser>
          <c:idx val="9"/>
          <c:order val="9"/>
          <c:tx>
            <c:strRef>
              <c:f>'Import. 09 - café'!$C$14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café'!$D$14:$M$14</c:f>
              <c:numCache>
                <c:formatCode>0</c:formatCode>
                <c:ptCount val="10"/>
                <c:pt idx="0">
                  <c:v>28646097</c:v>
                </c:pt>
                <c:pt idx="1">
                  <c:v>33504019</c:v>
                </c:pt>
                <c:pt idx="2">
                  <c:v>34202877</c:v>
                </c:pt>
                <c:pt idx="3">
                  <c:v>22303865</c:v>
                </c:pt>
                <c:pt idx="4">
                  <c:v>27354699</c:v>
                </c:pt>
                <c:pt idx="5">
                  <c:v>29051988</c:v>
                </c:pt>
                <c:pt idx="6">
                  <c:v>64468066</c:v>
                </c:pt>
                <c:pt idx="7">
                  <c:v>58289700</c:v>
                </c:pt>
                <c:pt idx="8">
                  <c:v>64159411</c:v>
                </c:pt>
                <c:pt idx="9">
                  <c:v>72846382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E3C-4306-9C41-39EBDEB8FDED}"/>
            </c:ext>
          </c:extLst>
        </c:ser>
        <c:ser>
          <c:idx val="10"/>
          <c:order val="10"/>
          <c:tx>
            <c:strRef>
              <c:f>'Import. 09 - café'!$C$15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café'!$D$15:$M$15</c:f>
              <c:numCache>
                <c:formatCode>0</c:formatCode>
                <c:ptCount val="10"/>
                <c:pt idx="0">
                  <c:v>73054323</c:v>
                </c:pt>
                <c:pt idx="1">
                  <c:v>69864157</c:v>
                </c:pt>
                <c:pt idx="2">
                  <c:v>67539891</c:v>
                </c:pt>
                <c:pt idx="3">
                  <c:v>52167795</c:v>
                </c:pt>
                <c:pt idx="4">
                  <c:v>53919317</c:v>
                </c:pt>
                <c:pt idx="5">
                  <c:v>47869365</c:v>
                </c:pt>
                <c:pt idx="6">
                  <c:v>50473051</c:v>
                </c:pt>
                <c:pt idx="7">
                  <c:v>81101847</c:v>
                </c:pt>
                <c:pt idx="8">
                  <c:v>58434861</c:v>
                </c:pt>
                <c:pt idx="9">
                  <c:v>55103350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E3C-4306-9C41-39EBDEB8FDED}"/>
            </c:ext>
          </c:extLst>
        </c:ser>
        <c:ser>
          <c:idx val="11"/>
          <c:order val="11"/>
          <c:tx>
            <c:strRef>
              <c:f>'Import. 09 - café'!$C$16</c:f>
              <c:strCache>
                <c:ptCount val="1"/>
                <c:pt idx="0">
                  <c:v>Tanzanie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café'!$D$16:$M$16</c:f>
              <c:numCache>
                <c:formatCode>0</c:formatCode>
                <c:ptCount val="10"/>
                <c:pt idx="0">
                  <c:v>23623637</c:v>
                </c:pt>
                <c:pt idx="1">
                  <c:v>25659966</c:v>
                </c:pt>
                <c:pt idx="2">
                  <c:v>24357016</c:v>
                </c:pt>
                <c:pt idx="3">
                  <c:v>15839370</c:v>
                </c:pt>
                <c:pt idx="4">
                  <c:v>9778848</c:v>
                </c:pt>
                <c:pt idx="5">
                  <c:v>16049742</c:v>
                </c:pt>
                <c:pt idx="6">
                  <c:v>16759253</c:v>
                </c:pt>
                <c:pt idx="7">
                  <c:v>20942438</c:v>
                </c:pt>
                <c:pt idx="8">
                  <c:v>55562555</c:v>
                </c:pt>
                <c:pt idx="9">
                  <c:v>53456309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E3C-4306-9C41-39EBDEB8FDED}"/>
            </c:ext>
          </c:extLst>
        </c:ser>
        <c:ser>
          <c:idx val="12"/>
          <c:order val="12"/>
          <c:tx>
            <c:strRef>
              <c:f>'Import. 09 - café'!$C$17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café'!$D$17:$M$17</c:f>
              <c:numCache>
                <c:formatCode>0</c:formatCode>
                <c:ptCount val="10"/>
                <c:pt idx="0">
                  <c:v>383954557</c:v>
                </c:pt>
                <c:pt idx="1">
                  <c:v>357453202</c:v>
                </c:pt>
                <c:pt idx="2">
                  <c:v>381935907</c:v>
                </c:pt>
                <c:pt idx="3">
                  <c:v>356643972</c:v>
                </c:pt>
                <c:pt idx="4">
                  <c:v>360881105</c:v>
                </c:pt>
                <c:pt idx="5">
                  <c:v>331983707</c:v>
                </c:pt>
                <c:pt idx="6">
                  <c:v>336203370</c:v>
                </c:pt>
                <c:pt idx="7">
                  <c:v>505475477</c:v>
                </c:pt>
                <c:pt idx="8">
                  <c:v>439114655</c:v>
                </c:pt>
                <c:pt idx="9">
                  <c:v>471000254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E3C-4306-9C41-39EBDEB8FD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15440"/>
        <c:axId val="599118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1778641511</c:v>
                      </c:pt>
                      <c:pt idx="1">
                        <c:v>1703515051</c:v>
                      </c:pt>
                      <c:pt idx="2">
                        <c:v>1785363335</c:v>
                      </c:pt>
                      <c:pt idx="3">
                        <c:v>1644174927</c:v>
                      </c:pt>
                      <c:pt idx="4">
                        <c:v>1611121390</c:v>
                      </c:pt>
                      <c:pt idx="5">
                        <c:v>1498595037</c:v>
                      </c:pt>
                      <c:pt idx="6">
                        <c:v>1651815851</c:v>
                      </c:pt>
                      <c:pt idx="7">
                        <c:v>2654148606</c:v>
                      </c:pt>
                      <c:pt idx="8">
                        <c:v>2455293372</c:v>
                      </c:pt>
                      <c:pt idx="9">
                        <c:v>3095739239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E3C-4306-9C41-39EBDEB8FDE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329828818</c:v>
                      </c:pt>
                      <c:pt idx="1">
                        <c:v>369633104</c:v>
                      </c:pt>
                      <c:pt idx="2">
                        <c:v>389623034</c:v>
                      </c:pt>
                      <c:pt idx="3">
                        <c:v>360941232</c:v>
                      </c:pt>
                      <c:pt idx="4">
                        <c:v>364160390</c:v>
                      </c:pt>
                      <c:pt idx="5">
                        <c:v>388011385</c:v>
                      </c:pt>
                      <c:pt idx="6">
                        <c:v>399936855</c:v>
                      </c:pt>
                      <c:pt idx="7">
                        <c:v>460224960</c:v>
                      </c:pt>
                      <c:pt idx="8">
                        <c:v>474156946</c:v>
                      </c:pt>
                      <c:pt idx="9">
                        <c:v>538125356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E3C-4306-9C41-39EBDEB8FDED}"/>
                  </c:ext>
                </c:extLst>
              </c15:ser>
            </c15:filteredBarSeries>
          </c:ext>
        </c:extLst>
      </c:barChart>
      <c:catAx>
        <c:axId val="59911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8576"/>
        <c:crosses val="autoZero"/>
        <c:auto val="1"/>
        <c:lblAlgn val="ctr"/>
        <c:lblOffset val="100"/>
        <c:noMultiLvlLbl val="0"/>
      </c:catAx>
      <c:valAx>
        <c:axId val="599118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544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764580709447106"/>
          <c:w val="0.79244862759528301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09 - café'!$C$36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café'!$D$36:$M$36</c:f>
              <c:numCache>
                <c:formatCode>0%</c:formatCode>
                <c:ptCount val="10"/>
                <c:pt idx="0">
                  <c:v>0.29631503298474404</c:v>
                </c:pt>
                <c:pt idx="1">
                  <c:v>0.27186164849446931</c:v>
                </c:pt>
                <c:pt idx="2">
                  <c:v>0.251834674873056</c:v>
                </c:pt>
                <c:pt idx="3">
                  <c:v>0.2512444991201353</c:v>
                </c:pt>
                <c:pt idx="4">
                  <c:v>0.2703448459585035</c:v>
                </c:pt>
                <c:pt idx="5">
                  <c:v>0.23364208498976899</c:v>
                </c:pt>
                <c:pt idx="6">
                  <c:v>0.24614123405696753</c:v>
                </c:pt>
                <c:pt idx="7">
                  <c:v>0.30691982964272652</c:v>
                </c:pt>
                <c:pt idx="8">
                  <c:v>0.29248644711447541</c:v>
                </c:pt>
                <c:pt idx="9">
                  <c:v>0.30156893779644339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B-4E30-A2F9-7240A6C52C8D}"/>
            </c:ext>
          </c:extLst>
        </c:ser>
        <c:ser>
          <c:idx val="2"/>
          <c:order val="2"/>
          <c:tx>
            <c:strRef>
              <c:f>'Import. 09 - café'!$C$37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café'!$D$37:$M$37</c:f>
              <c:numCache>
                <c:formatCode>0%</c:formatCode>
                <c:ptCount val="10"/>
                <c:pt idx="0">
                  <c:v>0.12744313882146879</c:v>
                </c:pt>
                <c:pt idx="1">
                  <c:v>0.13385739848094833</c:v>
                </c:pt>
                <c:pt idx="2">
                  <c:v>0.13549050899491</c:v>
                </c:pt>
                <c:pt idx="3">
                  <c:v>0.13527015668935571</c:v>
                </c:pt>
                <c:pt idx="4">
                  <c:v>0.12603383162829215</c:v>
                </c:pt>
                <c:pt idx="5">
                  <c:v>0.1324419420187897</c:v>
                </c:pt>
                <c:pt idx="6">
                  <c:v>0.12179319981595213</c:v>
                </c:pt>
                <c:pt idx="7">
                  <c:v>0.13482685867363978</c:v>
                </c:pt>
                <c:pt idx="8">
                  <c:v>0.14046915164319518</c:v>
                </c:pt>
                <c:pt idx="9">
                  <c:v>0.14917030968963985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9B-4E30-A2F9-7240A6C52C8D}"/>
            </c:ext>
          </c:extLst>
        </c:ser>
        <c:ser>
          <c:idx val="3"/>
          <c:order val="3"/>
          <c:tx>
            <c:strRef>
              <c:f>'Import. 09 - café'!$C$38</c:f>
              <c:strCache>
                <c:ptCount val="1"/>
                <c:pt idx="0">
                  <c:v>Ouganda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café'!$D$38:$M$38</c:f>
              <c:numCache>
                <c:formatCode>0%</c:formatCode>
                <c:ptCount val="10"/>
                <c:pt idx="0">
                  <c:v>4.7870175903029402E-2</c:v>
                </c:pt>
                <c:pt idx="1">
                  <c:v>4.4257655343721412E-2</c:v>
                </c:pt>
                <c:pt idx="2">
                  <c:v>5.7729258789780177E-2</c:v>
                </c:pt>
                <c:pt idx="3">
                  <c:v>5.8120039072947133E-2</c:v>
                </c:pt>
                <c:pt idx="4">
                  <c:v>6.0147295915424476E-2</c:v>
                </c:pt>
                <c:pt idx="5">
                  <c:v>7.6167478325900789E-2</c:v>
                </c:pt>
                <c:pt idx="6">
                  <c:v>9.1699585585342594E-2</c:v>
                </c:pt>
                <c:pt idx="7">
                  <c:v>9.2786596968715468E-2</c:v>
                </c:pt>
                <c:pt idx="8">
                  <c:v>9.6174381315439803E-2</c:v>
                </c:pt>
                <c:pt idx="9">
                  <c:v>0.11218777202700954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9B-4E30-A2F9-7240A6C52C8D}"/>
            </c:ext>
          </c:extLst>
        </c:ser>
        <c:ser>
          <c:idx val="4"/>
          <c:order val="4"/>
          <c:tx>
            <c:strRef>
              <c:f>'Import. 09 - café'!$C$39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café'!$D$39:$M$39</c:f>
              <c:numCache>
                <c:formatCode>0%</c:formatCode>
                <c:ptCount val="10"/>
                <c:pt idx="0">
                  <c:v>9.3878842907540797E-2</c:v>
                </c:pt>
                <c:pt idx="1">
                  <c:v>9.1890396805187957E-2</c:v>
                </c:pt>
                <c:pt idx="2">
                  <c:v>9.5204860919808232E-2</c:v>
                </c:pt>
                <c:pt idx="3">
                  <c:v>9.9027634667244874E-2</c:v>
                </c:pt>
                <c:pt idx="4">
                  <c:v>8.4497277390128869E-2</c:v>
                </c:pt>
                <c:pt idx="5">
                  <c:v>6.8269324583383098E-2</c:v>
                </c:pt>
                <c:pt idx="6">
                  <c:v>7.2142898936256791E-2</c:v>
                </c:pt>
                <c:pt idx="7">
                  <c:v>6.5987053853758484E-2</c:v>
                </c:pt>
                <c:pt idx="8">
                  <c:v>6.381473341915575E-2</c:v>
                </c:pt>
                <c:pt idx="9">
                  <c:v>8.7016274370387947E-2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9B-4E30-A2F9-7240A6C52C8D}"/>
            </c:ext>
          </c:extLst>
        </c:ser>
        <c:ser>
          <c:idx val="5"/>
          <c:order val="5"/>
          <c:tx>
            <c:strRef>
              <c:f>'Import. 09 - café'!$C$40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café'!$D$40:$M$40</c:f>
              <c:numCache>
                <c:formatCode>0%</c:formatCode>
                <c:ptCount val="10"/>
                <c:pt idx="0">
                  <c:v>8.059232965917211E-2</c:v>
                </c:pt>
                <c:pt idx="1">
                  <c:v>9.4611817433246731E-2</c:v>
                </c:pt>
                <c:pt idx="2">
                  <c:v>9.6006939674270833E-2</c:v>
                </c:pt>
                <c:pt idx="3">
                  <c:v>0.1022463554451223</c:v>
                </c:pt>
                <c:pt idx="4">
                  <c:v>9.2246830637634322E-2</c:v>
                </c:pt>
                <c:pt idx="5">
                  <c:v>0.11390778881913513</c:v>
                </c:pt>
                <c:pt idx="6">
                  <c:v>0.10701458875878048</c:v>
                </c:pt>
                <c:pt idx="7">
                  <c:v>7.1189916635737913E-2</c:v>
                </c:pt>
                <c:pt idx="8">
                  <c:v>8.1060258733105892E-2</c:v>
                </c:pt>
                <c:pt idx="9">
                  <c:v>7.1505905023029628E-2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9B-4E30-A2F9-7240A6C52C8D}"/>
            </c:ext>
          </c:extLst>
        </c:ser>
        <c:ser>
          <c:idx val="6"/>
          <c:order val="6"/>
          <c:tx>
            <c:strRef>
              <c:f>'Import. 09 - café'!$C$41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café'!$D$41:$M$41</c:f>
              <c:numCache>
                <c:formatCode>0%</c:formatCode>
                <c:ptCount val="10"/>
                <c:pt idx="0">
                  <c:v>3.2083990307814197E-2</c:v>
                </c:pt>
                <c:pt idx="1">
                  <c:v>4.0900073620776009E-2</c:v>
                </c:pt>
                <c:pt idx="2">
                  <c:v>4.4564331775078153E-2</c:v>
                </c:pt>
                <c:pt idx="3">
                  <c:v>4.6189065866955654E-2</c:v>
                </c:pt>
                <c:pt idx="4">
                  <c:v>4.8975291054884448E-2</c:v>
                </c:pt>
                <c:pt idx="5">
                  <c:v>5.6842473714931965E-2</c:v>
                </c:pt>
                <c:pt idx="6">
                  <c:v>4.8719726203910851E-2</c:v>
                </c:pt>
                <c:pt idx="7">
                  <c:v>4.4118266677039261E-2</c:v>
                </c:pt>
                <c:pt idx="8">
                  <c:v>4.7799935575275114E-2</c:v>
                </c:pt>
                <c:pt idx="9">
                  <c:v>4.4218651324204765E-2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9B-4E30-A2F9-7240A6C52C8D}"/>
            </c:ext>
          </c:extLst>
        </c:ser>
        <c:ser>
          <c:idx val="7"/>
          <c:order val="7"/>
          <c:tx>
            <c:strRef>
              <c:f>'Import. 09 - café'!$C$42</c:f>
              <c:strCache>
                <c:ptCount val="1"/>
                <c:pt idx="0">
                  <c:v>Honduras</c:v>
                </c:pt>
              </c:strCache>
            </c:strRef>
          </c:tx>
          <c:spPr>
            <a:solidFill>
              <a:srgbClr val="003300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café'!$D$42:$M$42</c:f>
              <c:numCache>
                <c:formatCode>0%</c:formatCode>
                <c:ptCount val="10"/>
                <c:pt idx="0">
                  <c:v>3.5486382505777465E-2</c:v>
                </c:pt>
                <c:pt idx="1">
                  <c:v>3.704599026756706E-2</c:v>
                </c:pt>
                <c:pt idx="2">
                  <c:v>3.4613513556891767E-2</c:v>
                </c:pt>
                <c:pt idx="3">
                  <c:v>3.6060734795525802E-2</c:v>
                </c:pt>
                <c:pt idx="4">
                  <c:v>3.7245677682921211E-2</c:v>
                </c:pt>
                <c:pt idx="5">
                  <c:v>3.5160103763242342E-2</c:v>
                </c:pt>
                <c:pt idx="6">
                  <c:v>2.9222481410853103E-2</c:v>
                </c:pt>
                <c:pt idx="7">
                  <c:v>3.3315342177942846E-2</c:v>
                </c:pt>
                <c:pt idx="8">
                  <c:v>2.6790722750340241E-2</c:v>
                </c:pt>
                <c:pt idx="9">
                  <c:v>2.3588852407216587E-2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9B-4E30-A2F9-7240A6C52C8D}"/>
            </c:ext>
          </c:extLst>
        </c:ser>
        <c:ser>
          <c:idx val="8"/>
          <c:order val="8"/>
          <c:tx>
            <c:strRef>
              <c:f>'Import. 09 - café'!$C$43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café'!$D$43:$M$43</c:f>
              <c:numCache>
                <c:formatCode>0%</c:formatCode>
                <c:ptCount val="10"/>
                <c:pt idx="0">
                  <c:v>1.6105604655484732E-2</c:v>
                </c:pt>
                <c:pt idx="1">
                  <c:v>1.9667580266069514E-2</c:v>
                </c:pt>
                <c:pt idx="2">
                  <c:v>1.9157376165115432E-2</c:v>
                </c:pt>
                <c:pt idx="3">
                  <c:v>1.3565384457416677E-2</c:v>
                </c:pt>
                <c:pt idx="4">
                  <c:v>1.697867036573824E-2</c:v>
                </c:pt>
                <c:pt idx="5">
                  <c:v>1.9386149882197962E-2</c:v>
                </c:pt>
                <c:pt idx="6">
                  <c:v>3.9028603558303059E-2</c:v>
                </c:pt>
                <c:pt idx="7">
                  <c:v>2.1961731859410437E-2</c:v>
                </c:pt>
                <c:pt idx="8">
                  <c:v>2.6131056977414427E-2</c:v>
                </c:pt>
                <c:pt idx="9">
                  <c:v>2.3531175068715146E-2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89B-4E30-A2F9-7240A6C52C8D}"/>
            </c:ext>
          </c:extLst>
        </c:ser>
        <c:ser>
          <c:idx val="9"/>
          <c:order val="9"/>
          <c:tx>
            <c:strRef>
              <c:f>'Import. 09 - café'!$C$44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café'!$D$44:$M$44</c:f>
              <c:numCache>
                <c:formatCode>0%</c:formatCode>
                <c:ptCount val="10"/>
                <c:pt idx="0">
                  <c:v>4.1073101323788906E-2</c:v>
                </c:pt>
                <c:pt idx="1">
                  <c:v>4.1011763857905593E-2</c:v>
                </c:pt>
                <c:pt idx="2">
                  <c:v>3.7829773736223836E-2</c:v>
                </c:pt>
                <c:pt idx="3">
                  <c:v>3.1728859346606492E-2</c:v>
                </c:pt>
                <c:pt idx="4">
                  <c:v>3.3466948756729002E-2</c:v>
                </c:pt>
                <c:pt idx="5">
                  <c:v>3.1942828995235754E-2</c:v>
                </c:pt>
                <c:pt idx="6">
                  <c:v>3.0556100408797929E-2</c:v>
                </c:pt>
                <c:pt idx="7">
                  <c:v>3.0556633798371424E-2</c:v>
                </c:pt>
                <c:pt idx="8">
                  <c:v>2.3799543332127727E-2</c:v>
                </c:pt>
                <c:pt idx="9">
                  <c:v>1.7799738849386983E-2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9B-4E30-A2F9-7240A6C52C8D}"/>
            </c:ext>
          </c:extLst>
        </c:ser>
        <c:ser>
          <c:idx val="10"/>
          <c:order val="10"/>
          <c:tx>
            <c:strRef>
              <c:f>'Import. 09 - café'!$C$45</c:f>
              <c:strCache>
                <c:ptCount val="1"/>
                <c:pt idx="0">
                  <c:v>Tanzanie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café'!$D$45:$M$45</c:f>
              <c:numCache>
                <c:formatCode>0%</c:formatCode>
                <c:ptCount val="10"/>
                <c:pt idx="0">
                  <c:v>1.3281842829991165E-2</c:v>
                </c:pt>
                <c:pt idx="1">
                  <c:v>1.5062952326096002E-2</c:v>
                </c:pt>
                <c:pt idx="2">
                  <c:v>1.3642610174919941E-2</c:v>
                </c:pt>
                <c:pt idx="3">
                  <c:v>9.6336282349840253E-3</c:v>
                </c:pt>
                <c:pt idx="4">
                  <c:v>6.0695910691124276E-3</c:v>
                </c:pt>
                <c:pt idx="5">
                  <c:v>1.0709859304038253E-2</c:v>
                </c:pt>
                <c:pt idx="6">
                  <c:v>1.0145957244479791E-2</c:v>
                </c:pt>
                <c:pt idx="7">
                  <c:v>7.8904541941085277E-3</c:v>
                </c:pt>
                <c:pt idx="8">
                  <c:v>2.2629701050649029E-2</c:v>
                </c:pt>
                <c:pt idx="9">
                  <c:v>1.72677040516073E-2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89B-4E30-A2F9-7240A6C52C8D}"/>
            </c:ext>
          </c:extLst>
        </c:ser>
        <c:ser>
          <c:idx val="11"/>
          <c:order val="11"/>
          <c:tx>
            <c:strRef>
              <c:f>'Import. 09 - café'!$C$46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café'!$D$46:$M$46</c:f>
              <c:numCache>
                <c:formatCode>0%</c:formatCode>
                <c:ptCount val="10"/>
                <c:pt idx="0">
                  <c:v>0.21586955810118838</c:v>
                </c:pt>
                <c:pt idx="1">
                  <c:v>0.20983272310401208</c:v>
                </c:pt>
                <c:pt idx="2">
                  <c:v>0.21392615133994561</c:v>
                </c:pt>
                <c:pt idx="3">
                  <c:v>0.21691364230370605</c:v>
                </c:pt>
                <c:pt idx="4">
                  <c:v>0.2239937395406314</c:v>
                </c:pt>
                <c:pt idx="5">
                  <c:v>0.22152996560337601</c:v>
                </c:pt>
                <c:pt idx="6">
                  <c:v>0.20353562402035577</c:v>
                </c:pt>
                <c:pt idx="7">
                  <c:v>0.19044731551854938</c:v>
                </c:pt>
                <c:pt idx="8">
                  <c:v>0.17884406808882145</c:v>
                </c:pt>
                <c:pt idx="9">
                  <c:v>0.15214467939235887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89B-4E30-A2F9-7240A6C52C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17792"/>
        <c:axId val="5991166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0.78413044189881154</c:v>
                      </c:pt>
                      <c:pt idx="1">
                        <c:v>0.79016727689598787</c:v>
                      </c:pt>
                      <c:pt idx="2">
                        <c:v>0.78607384866005459</c:v>
                      </c:pt>
                      <c:pt idx="3">
                        <c:v>0.78308635769629409</c:v>
                      </c:pt>
                      <c:pt idx="4">
                        <c:v>0.77600626045936849</c:v>
                      </c:pt>
                      <c:pt idx="5">
                        <c:v>0.77847003439662388</c:v>
                      </c:pt>
                      <c:pt idx="6">
                        <c:v>0.79646437597964426</c:v>
                      </c:pt>
                      <c:pt idx="7">
                        <c:v>0.80955268448145068</c:v>
                      </c:pt>
                      <c:pt idx="8">
                        <c:v>0.82115593191117853</c:v>
                      </c:pt>
                      <c:pt idx="9">
                        <c:v>0.84785532060764124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89B-4E30-A2F9-7240A6C52C8D}"/>
                  </c:ext>
                </c:extLst>
              </c15:ser>
            </c15:filteredBarSeries>
          </c:ext>
        </c:extLst>
      </c:barChart>
      <c:catAx>
        <c:axId val="59911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6616"/>
        <c:crosses val="autoZero"/>
        <c:auto val="1"/>
        <c:lblAlgn val="ctr"/>
        <c:lblOffset val="100"/>
        <c:noMultiLvlLbl val="0"/>
      </c:catAx>
      <c:valAx>
        <c:axId val="5991166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65209180360638"/>
          <c:y val="0.76764580709447106"/>
          <c:w val="0.80478446830630801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54781</c:v>
                </c:pt>
                <c:pt idx="1">
                  <c:v>46249</c:v>
                </c:pt>
                <c:pt idx="2">
                  <c:v>48200</c:v>
                </c:pt>
                <c:pt idx="3">
                  <c:v>47701</c:v>
                </c:pt>
                <c:pt idx="4">
                  <c:v>42622</c:v>
                </c:pt>
                <c:pt idx="5">
                  <c:v>44024</c:v>
                </c:pt>
                <c:pt idx="6">
                  <c:v>49254</c:v>
                </c:pt>
                <c:pt idx="7">
                  <c:v>52165</c:v>
                </c:pt>
                <c:pt idx="8">
                  <c:v>52085</c:v>
                </c:pt>
                <c:pt idx="9">
                  <c:v>45948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09-4909-A1DD-F852F77DAEF4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17381</c:v>
                </c:pt>
                <c:pt idx="1">
                  <c:v>18087</c:v>
                </c:pt>
                <c:pt idx="2">
                  <c:v>19656</c:v>
                </c:pt>
                <c:pt idx="3">
                  <c:v>20189</c:v>
                </c:pt>
                <c:pt idx="4">
                  <c:v>21208</c:v>
                </c:pt>
                <c:pt idx="5">
                  <c:v>21464</c:v>
                </c:pt>
                <c:pt idx="6">
                  <c:v>24690</c:v>
                </c:pt>
                <c:pt idx="7">
                  <c:v>22706</c:v>
                </c:pt>
                <c:pt idx="8">
                  <c:v>19438</c:v>
                </c:pt>
                <c:pt idx="9">
                  <c:v>23281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09-4909-A1DD-F852F77DAEF4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22984</c:v>
                </c:pt>
                <c:pt idx="1">
                  <c:v>22913</c:v>
                </c:pt>
                <c:pt idx="2">
                  <c:v>20536</c:v>
                </c:pt>
                <c:pt idx="3">
                  <c:v>18102</c:v>
                </c:pt>
                <c:pt idx="4">
                  <c:v>19645</c:v>
                </c:pt>
                <c:pt idx="5">
                  <c:v>19764</c:v>
                </c:pt>
                <c:pt idx="6">
                  <c:v>19059</c:v>
                </c:pt>
                <c:pt idx="7">
                  <c:v>17279</c:v>
                </c:pt>
                <c:pt idx="8">
                  <c:v>17462</c:v>
                </c:pt>
                <c:pt idx="9">
                  <c:v>14805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09-4909-A1DD-F852F77DAEF4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9299</c:v>
                </c:pt>
                <c:pt idx="1">
                  <c:v>10146</c:v>
                </c:pt>
                <c:pt idx="2">
                  <c:v>7411</c:v>
                </c:pt>
                <c:pt idx="3">
                  <c:v>5586</c:v>
                </c:pt>
                <c:pt idx="4">
                  <c:v>6974</c:v>
                </c:pt>
                <c:pt idx="5">
                  <c:v>8005</c:v>
                </c:pt>
                <c:pt idx="6">
                  <c:v>6905</c:v>
                </c:pt>
                <c:pt idx="7">
                  <c:v>5629</c:v>
                </c:pt>
                <c:pt idx="8">
                  <c:v>9933</c:v>
                </c:pt>
                <c:pt idx="9">
                  <c:v>10985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09-4909-A1DD-F852F77DAEF4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3046</c:v>
                </c:pt>
                <c:pt idx="1">
                  <c:v>3283</c:v>
                </c:pt>
                <c:pt idx="2">
                  <c:v>5111</c:v>
                </c:pt>
                <c:pt idx="3">
                  <c:v>7238</c:v>
                </c:pt>
                <c:pt idx="4">
                  <c:v>11371</c:v>
                </c:pt>
                <c:pt idx="5">
                  <c:v>9868</c:v>
                </c:pt>
                <c:pt idx="6">
                  <c:v>10247</c:v>
                </c:pt>
                <c:pt idx="7">
                  <c:v>9698</c:v>
                </c:pt>
                <c:pt idx="8">
                  <c:v>9650</c:v>
                </c:pt>
                <c:pt idx="9">
                  <c:v>10282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09-4909-A1DD-F852F77DAEF4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7337</c:v>
                </c:pt>
                <c:pt idx="1">
                  <c:v>6828</c:v>
                </c:pt>
                <c:pt idx="2">
                  <c:v>6669</c:v>
                </c:pt>
                <c:pt idx="3">
                  <c:v>4841</c:v>
                </c:pt>
                <c:pt idx="4">
                  <c:v>4319</c:v>
                </c:pt>
                <c:pt idx="5">
                  <c:v>4346</c:v>
                </c:pt>
                <c:pt idx="6">
                  <c:v>6186</c:v>
                </c:pt>
                <c:pt idx="7">
                  <c:v>6583</c:v>
                </c:pt>
                <c:pt idx="8">
                  <c:v>7261</c:v>
                </c:pt>
                <c:pt idx="9">
                  <c:v>7954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09-4909-A1DD-F852F77DAEF4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3935</c:v>
                </c:pt>
                <c:pt idx="1">
                  <c:v>3213</c:v>
                </c:pt>
                <c:pt idx="2">
                  <c:v>3710</c:v>
                </c:pt>
                <c:pt idx="3">
                  <c:v>3262</c:v>
                </c:pt>
                <c:pt idx="4">
                  <c:v>3542</c:v>
                </c:pt>
                <c:pt idx="5">
                  <c:v>3808</c:v>
                </c:pt>
                <c:pt idx="6">
                  <c:v>5289</c:v>
                </c:pt>
                <c:pt idx="7">
                  <c:v>5347</c:v>
                </c:pt>
                <c:pt idx="8">
                  <c:v>4742</c:v>
                </c:pt>
                <c:pt idx="9">
                  <c:v>4364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09-4909-A1DD-F852F77DAEF4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79</c:v>
                </c:pt>
                <c:pt idx="1">
                  <c:v>124</c:v>
                </c:pt>
                <c:pt idx="2">
                  <c:v>248</c:v>
                </c:pt>
                <c:pt idx="3">
                  <c:v>485</c:v>
                </c:pt>
                <c:pt idx="4">
                  <c:v>362</c:v>
                </c:pt>
                <c:pt idx="5">
                  <c:v>509</c:v>
                </c:pt>
                <c:pt idx="6">
                  <c:v>655</c:v>
                </c:pt>
                <c:pt idx="7">
                  <c:v>844</c:v>
                </c:pt>
                <c:pt idx="8">
                  <c:v>1606</c:v>
                </c:pt>
                <c:pt idx="9">
                  <c:v>3624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09-4909-A1DD-F852F77DAEF4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3873</c:v>
                </c:pt>
                <c:pt idx="1">
                  <c:v>4148</c:v>
                </c:pt>
                <c:pt idx="2">
                  <c:v>3932</c:v>
                </c:pt>
                <c:pt idx="3">
                  <c:v>4287</c:v>
                </c:pt>
                <c:pt idx="4">
                  <c:v>4404</c:v>
                </c:pt>
                <c:pt idx="5">
                  <c:v>4400</c:v>
                </c:pt>
                <c:pt idx="6">
                  <c:v>3365</c:v>
                </c:pt>
                <c:pt idx="7">
                  <c:v>3502</c:v>
                </c:pt>
                <c:pt idx="8">
                  <c:v>3488</c:v>
                </c:pt>
                <c:pt idx="9">
                  <c:v>2485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09-4909-A1DD-F852F77DAEF4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579</c:v>
                </c:pt>
                <c:pt idx="1">
                  <c:v>789</c:v>
                </c:pt>
                <c:pt idx="2">
                  <c:v>671</c:v>
                </c:pt>
                <c:pt idx="3">
                  <c:v>1359</c:v>
                </c:pt>
                <c:pt idx="4">
                  <c:v>560</c:v>
                </c:pt>
                <c:pt idx="5">
                  <c:v>516</c:v>
                </c:pt>
                <c:pt idx="6">
                  <c:v>2174</c:v>
                </c:pt>
                <c:pt idx="7">
                  <c:v>2520</c:v>
                </c:pt>
                <c:pt idx="8">
                  <c:v>1914</c:v>
                </c:pt>
                <c:pt idx="9">
                  <c:v>1546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09-4909-A1DD-F852F77DAEF4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3598</c:v>
                </c:pt>
                <c:pt idx="1">
                  <c:v>3942</c:v>
                </c:pt>
                <c:pt idx="2">
                  <c:v>5842</c:v>
                </c:pt>
                <c:pt idx="3">
                  <c:v>6713</c:v>
                </c:pt>
                <c:pt idx="4">
                  <c:v>5265</c:v>
                </c:pt>
                <c:pt idx="5">
                  <c:v>5175</c:v>
                </c:pt>
                <c:pt idx="6">
                  <c:v>4664</c:v>
                </c:pt>
                <c:pt idx="7">
                  <c:v>5720</c:v>
                </c:pt>
                <c:pt idx="8">
                  <c:v>5869</c:v>
                </c:pt>
                <c:pt idx="9">
                  <c:v>6072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09-4909-A1DD-F852F77DAE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9117400"/>
        <c:axId val="5991142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126892</c:v>
                      </c:pt>
                      <c:pt idx="1">
                        <c:v>119722</c:v>
                      </c:pt>
                      <c:pt idx="2">
                        <c:v>121986</c:v>
                      </c:pt>
                      <c:pt idx="3">
                        <c:v>119763</c:v>
                      </c:pt>
                      <c:pt idx="4">
                        <c:v>120272</c:v>
                      </c:pt>
                      <c:pt idx="5">
                        <c:v>121879</c:v>
                      </c:pt>
                      <c:pt idx="6">
                        <c:v>132488</c:v>
                      </c:pt>
                      <c:pt idx="7">
                        <c:v>131993</c:v>
                      </c:pt>
                      <c:pt idx="8">
                        <c:v>133448</c:v>
                      </c:pt>
                      <c:pt idx="9">
                        <c:v>131346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909-4909-A1DD-F852F77DAEF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122363</c:v>
                      </c:pt>
                      <c:pt idx="1">
                        <c:v>114504</c:v>
                      </c:pt>
                      <c:pt idx="2">
                        <c:v>116973</c:v>
                      </c:pt>
                      <c:pt idx="3">
                        <c:v>114522</c:v>
                      </c:pt>
                      <c:pt idx="4">
                        <c:v>114524</c:v>
                      </c:pt>
                      <c:pt idx="5">
                        <c:v>116521</c:v>
                      </c:pt>
                      <c:pt idx="6">
                        <c:v>128275</c:v>
                      </c:pt>
                      <c:pt idx="7">
                        <c:v>127949</c:v>
                      </c:pt>
                      <c:pt idx="8">
                        <c:v>129491</c:v>
                      </c:pt>
                      <c:pt idx="9">
                        <c:v>128415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909-4909-A1DD-F852F77DAEF4}"/>
                  </c:ext>
                </c:extLst>
              </c15:ser>
            </c15:filteredBarSeries>
          </c:ext>
        </c:extLst>
      </c:barChart>
      <c:catAx>
        <c:axId val="59911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4264"/>
        <c:crosses val="autoZero"/>
        <c:auto val="1"/>
        <c:lblAlgn val="ctr"/>
        <c:lblOffset val="100"/>
        <c:noMultiLvlLbl val="0"/>
      </c:catAx>
      <c:valAx>
        <c:axId val="599114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9911740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81611346363404"/>
          <c:y val="0.76427881822496313"/>
          <c:w val="0.80254052163834011"/>
          <c:h val="0.21605607188655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Produits d’épicerie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Produits d’épicerie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Produits d’épicerie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Italie – Produits d’épicerie Source : douane italienne,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Italie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4756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711042" y="2829097"/>
            <a:ext cx="6769916" cy="1199805"/>
          </a:xfrm>
        </p:spPr>
        <p:txBody>
          <a:bodyPr>
            <a:normAutofit/>
          </a:bodyPr>
          <a:lstStyle/>
          <a:p>
            <a:r>
              <a:rPr lang="fr-FR" dirty="0" smtClean="0"/>
              <a:t>1803/1804/1805 – </a:t>
            </a:r>
            <a:r>
              <a:rPr lang="fr-FR" dirty="0"/>
              <a:t>Pâte, beurre et poudre de cacao</a:t>
            </a:r>
          </a:p>
        </p:txBody>
      </p:sp>
    </p:spTree>
    <p:extLst>
      <p:ext uri="{BB962C8B-B14F-4D97-AF65-F5344CB8AC3E}">
        <p14:creationId xmlns:p14="http://schemas.microsoft.com/office/powerpoint/2010/main" val="3656307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Produits d’épicerie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1803/1804/1805 – Pâte, beurre et poudre de </a:t>
            </a:r>
            <a:r>
              <a:rPr lang="fr-FR" dirty="0" smtClean="0"/>
              <a:t>cacao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cs typeface="Calibri" panose="020F0502020204030204" pitchFamily="34" charset="0"/>
              </a:rPr>
              <a:t>La </a:t>
            </a:r>
            <a:r>
              <a:rPr lang="fr-FR" dirty="0">
                <a:cs typeface="Calibri" panose="020F0502020204030204" pitchFamily="34" charset="0"/>
              </a:rPr>
              <a:t>France est le </a:t>
            </a:r>
            <a:r>
              <a:rPr lang="fr-FR" dirty="0" smtClean="0">
                <a:cs typeface="Calibri" panose="020F0502020204030204" pitchFamily="34" charset="0"/>
              </a:rPr>
              <a:t>3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qui se consolide à </a:t>
            </a:r>
            <a:r>
              <a:rPr lang="fr-FR" dirty="0" smtClean="0">
                <a:cs typeface="Calibri" panose="020F0502020204030204" pitchFamily="34" charset="0"/>
              </a:rPr>
              <a:t>14 </a:t>
            </a:r>
            <a:r>
              <a:rPr lang="fr-FR" dirty="0" smtClean="0">
                <a:cs typeface="Calibri" panose="020F0502020204030204" pitchFamily="34" charset="0"/>
              </a:rPr>
              <a:t>% </a:t>
            </a:r>
            <a:r>
              <a:rPr lang="fr-FR" dirty="0">
                <a:cs typeface="Calibri" panose="020F0502020204030204" pitchFamily="34" charset="0"/>
              </a:rPr>
              <a:t>en </a:t>
            </a:r>
            <a:r>
              <a:rPr lang="fr-FR" dirty="0" smtClean="0">
                <a:cs typeface="Calibri" panose="020F0502020204030204" pitchFamily="34" charset="0"/>
              </a:rPr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3109594"/>
              </p:ext>
            </p:extLst>
          </p:nvPr>
        </p:nvGraphicFramePr>
        <p:xfrm>
          <a:off x="166797" y="1763597"/>
          <a:ext cx="5929203" cy="38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670577"/>
              </p:ext>
            </p:extLst>
          </p:nvPr>
        </p:nvGraphicFramePr>
        <p:xfrm>
          <a:off x="6095999" y="1763597"/>
          <a:ext cx="5922825" cy="38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1753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</a:t>
            </a:r>
            <a:r>
              <a:rPr lang="fr-FR" dirty="0"/>
              <a:t>Produits d’épicerie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italienne,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 poste </a:t>
            </a:r>
            <a:r>
              <a:rPr lang="fr-FR" i="1" dirty="0" smtClean="0"/>
              <a:t>Produits de boulangerie, biscuiterie</a:t>
            </a:r>
            <a:r>
              <a:rPr lang="fr-FR" dirty="0" smtClean="0"/>
              <a:t>, représente 11 % des importations en provenance du monde contre 23 % en provenance de France.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2571029"/>
              </p:ext>
            </p:extLst>
          </p:nvPr>
        </p:nvGraphicFramePr>
        <p:xfrm>
          <a:off x="166797" y="1763597"/>
          <a:ext cx="5929203" cy="3949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517961"/>
              </p:ext>
            </p:extLst>
          </p:nvPr>
        </p:nvGraphicFramePr>
        <p:xfrm>
          <a:off x="6096000" y="1763598"/>
          <a:ext cx="5929202" cy="3949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223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Produits d’épicerie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pays européens sont les principaux fournisseurs. La part de marché de la France, </a:t>
            </a:r>
            <a:r>
              <a:rPr lang="fr-FR" dirty="0" smtClean="0"/>
              <a:t>4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est </a:t>
            </a:r>
            <a:r>
              <a:rPr lang="fr-FR" dirty="0" smtClean="0"/>
              <a:t>de </a:t>
            </a:r>
            <a:r>
              <a:rPr lang="fr-FR" dirty="0" smtClean="0"/>
              <a:t>7 % en 2024.</a:t>
            </a: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449357"/>
              </p:ext>
            </p:extLst>
          </p:nvPr>
        </p:nvGraphicFramePr>
        <p:xfrm>
          <a:off x="166798" y="1763597"/>
          <a:ext cx="5908078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911308"/>
              </p:ext>
            </p:extLst>
          </p:nvPr>
        </p:nvGraphicFramePr>
        <p:xfrm>
          <a:off x="6074876" y="1763597"/>
          <a:ext cx="5943950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74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67616" y="2870045"/>
            <a:ext cx="6056768" cy="111790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1905 – Produits de la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429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Produits d’épicerie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1905 – Produits de la boulangerie, biscuiterie (en volume)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cs typeface="Calibri" panose="020F0502020204030204" pitchFamily="34" charset="0"/>
              </a:rPr>
              <a:t>La </a:t>
            </a:r>
            <a:r>
              <a:rPr lang="fr-FR" dirty="0">
                <a:cs typeface="Calibri" panose="020F0502020204030204" pitchFamily="34" charset="0"/>
              </a:rPr>
              <a:t>France est le </a:t>
            </a:r>
            <a:r>
              <a:rPr lang="fr-FR" dirty="0" smtClean="0">
                <a:cs typeface="Calibri" panose="020F0502020204030204" pitchFamily="34" charset="0"/>
              </a:rPr>
              <a:t>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qui se renforce autour de </a:t>
            </a:r>
            <a:r>
              <a:rPr lang="fr-FR" dirty="0" smtClean="0">
                <a:cs typeface="Calibri" panose="020F0502020204030204" pitchFamily="34" charset="0"/>
              </a:rPr>
              <a:t>15 % </a:t>
            </a:r>
            <a:r>
              <a:rPr lang="fr-FR" dirty="0">
                <a:cs typeface="Calibri" panose="020F0502020204030204" pitchFamily="34" charset="0"/>
              </a:rPr>
              <a:t>en </a:t>
            </a:r>
            <a:r>
              <a:rPr lang="fr-FR" dirty="0" smtClean="0">
                <a:cs typeface="Calibri" panose="020F0502020204030204" pitchFamily="34" charset="0"/>
              </a:rPr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110360"/>
              </p:ext>
            </p:extLst>
          </p:nvPr>
        </p:nvGraphicFramePr>
        <p:xfrm>
          <a:off x="166796" y="1763597"/>
          <a:ext cx="5935239" cy="3840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2135865"/>
              </p:ext>
            </p:extLst>
          </p:nvPr>
        </p:nvGraphicFramePr>
        <p:xfrm>
          <a:off x="6102035" y="1763596"/>
          <a:ext cx="5923167" cy="384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726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09 – Café, thé, épices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3646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Produits d’épicerie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09 – Café, thé, épices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restent au plus haut, dominées par des pays producteurs de café. La France </a:t>
            </a:r>
            <a:r>
              <a:rPr lang="fr-FR" dirty="0" smtClean="0">
                <a:cs typeface="Calibri" panose="020F0502020204030204" pitchFamily="34" charset="0"/>
              </a:rPr>
              <a:t>se glisse </a:t>
            </a:r>
            <a:r>
              <a:rPr lang="fr-FR" dirty="0">
                <a:cs typeface="Calibri" panose="020F0502020204030204" pitchFamily="34" charset="0"/>
              </a:rPr>
              <a:t>à la </a:t>
            </a:r>
            <a:r>
              <a:rPr lang="fr-FR" dirty="0" smtClean="0">
                <a:cs typeface="Calibri" panose="020F0502020204030204" pitchFamily="34" charset="0"/>
              </a:rPr>
              <a:t>5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place avec une part de marché qui se consolide à </a:t>
            </a:r>
            <a:r>
              <a:rPr lang="fr-FR" dirty="0" smtClean="0">
                <a:cs typeface="Calibri" panose="020F0502020204030204" pitchFamily="34" charset="0"/>
              </a:rPr>
              <a:t>7 % </a:t>
            </a:r>
            <a:r>
              <a:rPr lang="fr-FR" dirty="0">
                <a:cs typeface="Calibri" panose="020F0502020204030204" pitchFamily="34" charset="0"/>
              </a:rPr>
              <a:t>en </a:t>
            </a:r>
            <a:r>
              <a:rPr lang="fr-FR" dirty="0" smtClean="0">
                <a:cs typeface="Calibri" panose="020F0502020204030204" pitchFamily="34" charset="0"/>
              </a:rPr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49027"/>
              </p:ext>
            </p:extLst>
          </p:nvPr>
        </p:nvGraphicFramePr>
        <p:xfrm>
          <a:off x="166797" y="1763597"/>
          <a:ext cx="5935239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29768"/>
              </p:ext>
            </p:extLst>
          </p:nvPr>
        </p:nvGraphicFramePr>
        <p:xfrm>
          <a:off x="6102036" y="1763596"/>
          <a:ext cx="5923166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3374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126463" y="2851939"/>
            <a:ext cx="5939073" cy="115412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8992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Produits d’épicerie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1806 – Chocolat et préparations chocolatées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italiennes sont relativement stables, dominées par les pays européens. La France est le </a:t>
            </a:r>
            <a:r>
              <a:rPr lang="fr-FR" dirty="0" smtClean="0">
                <a:cs typeface="Calibri" panose="020F0502020204030204" pitchFamily="34" charset="0"/>
              </a:rPr>
              <a:t>3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</a:t>
            </a:r>
            <a:r>
              <a:rPr lang="fr-FR" dirty="0" smtClean="0">
                <a:cs typeface="Calibri" panose="020F0502020204030204" pitchFamily="34" charset="0"/>
              </a:rPr>
              <a:t>à 11 %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159780"/>
              </p:ext>
            </p:extLst>
          </p:nvPr>
        </p:nvGraphicFramePr>
        <p:xfrm>
          <a:off x="166797" y="1774479"/>
          <a:ext cx="5908078" cy="3874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692855"/>
              </p:ext>
            </p:extLst>
          </p:nvPr>
        </p:nvGraphicFramePr>
        <p:xfrm>
          <a:off x="6074875" y="1763596"/>
          <a:ext cx="5943950" cy="3885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304031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382</Words>
  <Application>Microsoft Office PowerPoint</Application>
  <PresentationFormat>Grand écran</PresentationFormat>
  <Paragraphs>45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52</cp:revision>
  <dcterms:created xsi:type="dcterms:W3CDTF">2025-04-03T15:40:27Z</dcterms:created>
  <dcterms:modified xsi:type="dcterms:W3CDTF">2025-08-14T10:18:04Z</dcterms:modified>
</cp:coreProperties>
</file>