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62-4A13-B3EC-B6F6DB41C437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62-4A13-B3EC-B6F6DB41C437}"/>
              </c:ext>
            </c:extLst>
          </c:dPt>
          <c:dPt>
            <c:idx val="2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62-4A13-B3EC-B6F6DB41C437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62-4A13-B3EC-B6F6DB41C437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62-4A13-B3EC-B6F6DB41C437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62-4A13-B3EC-B6F6DB41C437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62-4A13-B3EC-B6F6DB41C43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362-4A13-B3EC-B6F6DB41C43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362-4A13-B3EC-B6F6DB41C43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362-4A13-B3EC-B6F6DB41C43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362-4A13-B3EC-B6F6DB41C43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E362-4A13-B3EC-B6F6DB41C43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E362-4A13-B3EC-B6F6DB41C43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E362-4A13-B3EC-B6F6DB41C43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E362-4A13-B3EC-B6F6DB41C437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E362-4A13-B3EC-B6F6DB41C437}"/>
              </c:ext>
            </c:extLst>
          </c:dPt>
          <c:dLbls>
            <c:dLbl>
              <c:idx val="0"/>
              <c:layout>
                <c:manualLayout>
                  <c:x val="-0.24625642770974721"/>
                  <c:y val="-6.784170979994316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F2C3604B-3464-4F9D-A884-7924A3CE20E0}" type="CATEGORYNAME">
                      <a:rPr lang="en-US" sz="240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2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[NOM DE CATÉGORIE]</a:t>
                    </a:fld>
                    <a:r>
                      <a:rPr lang="en-US" sz="2400" baseline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 </a:t>
                    </a:r>
                    <a:fld id="{69A86946-0C27-4ADF-96D9-F99EEEECAEDC}" type="VALUE">
                      <a:rPr lang="en-US" sz="24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2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[VALEUR]</a:t>
                    </a:fld>
                    <a:endParaRPr lang="en-US" sz="2400" baseline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27461737014847"/>
                      <c:h val="0.332342414830910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362-4A13-B3EC-B6F6DB41C437}"/>
                </c:ext>
              </c:extLst>
            </c:dLbl>
            <c:dLbl>
              <c:idx val="1"/>
              <c:layout>
                <c:manualLayout>
                  <c:x val="0.17118094634757824"/>
                  <c:y val="-0.215658581344903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26E2854E-9A96-4945-A135-8F1B857C0A63}" type="CATEGORYNAME">
                      <a:rPr lang="en-US" sz="140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[NOM DE CATÉGORIE]</a:t>
                    </a:fld>
                    <a:r>
                      <a:rPr lang="en-US" sz="1400" baseline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 </a:t>
                    </a:r>
                    <a:fld id="{89100C5C-EA8F-46F0-8EA8-61F8000A6A07}" type="VALUE">
                      <a:rPr lang="en-US" sz="14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[VALEUR]</a:t>
                    </a:fld>
                    <a:endParaRPr lang="en-US" sz="1400" baseline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85564863425912"/>
                      <c:h val="0.247956453176556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62-4A13-B3EC-B6F6DB41C437}"/>
                </c:ext>
              </c:extLst>
            </c:dLbl>
            <c:dLbl>
              <c:idx val="2"/>
              <c:layout>
                <c:manualLayout>
                  <c:x val="0.17012075333095208"/>
                  <c:y val="7.795101185871500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89ACBB4E-1E9C-47FD-BFBA-C9B23796614C}" type="CATEGORYNAME">
                      <a:rPr lang="en-US" sz="105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05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[NOM DE CATÉGORIE]</a:t>
                    </a:fld>
                    <a:r>
                      <a:rPr lang="en-US" sz="1050" baseline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 </a:t>
                    </a:r>
                    <a:fld id="{3E703ACA-127D-4CB2-9622-8E677207C715}" type="VALUE">
                      <a:rPr lang="en-US" sz="105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05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[VALEUR]</a:t>
                    </a:fld>
                    <a:endParaRPr lang="en-US" sz="1050" baseline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362-4A13-B3EC-B6F6DB41C437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71C85843-2BCA-4367-806E-27FD4062B6D7}" type="CATEGORYNAME">
                      <a:rPr lang="en-US" sz="100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[NOM DE CATÉGORIE]</a:t>
                    </a:fld>
                    <a:r>
                      <a:rPr lang="en-US" sz="1000" baseline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 </a:t>
                    </a:r>
                    <a:fld id="{327566EA-52B3-4E57-A86F-A24DF42CB6B1}" type="VALUE">
                      <a:rPr lang="en-US" sz="10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[VALEUR]</a:t>
                    </a:fld>
                    <a:endParaRPr lang="en-US" sz="1000" baseline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362-4A13-B3EC-B6F6DB41C437}"/>
                </c:ext>
              </c:extLst>
            </c:dLbl>
            <c:dLbl>
              <c:idx val="4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ED7B0E1D-415F-4AD8-B8FA-AC60173C1068}" type="CATEGORYNAME">
                      <a:rPr lang="en-US" sz="100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[NOM DE CATÉGORIE]</a:t>
                    </a:fld>
                    <a:r>
                      <a:rPr lang="en-US" sz="10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 </a:t>
                    </a:r>
                    <a:fld id="{0BC4BFB0-6E90-4954-872E-FC7487F816F5}" type="PERCENTAGE">
                      <a:rPr lang="en-US" sz="10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[POURCENTAGE]</a:t>
                    </a:fld>
                    <a:endParaRPr lang="en-US" sz="1000" baseline="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362-4A13-B3EC-B6F6DB41C437}"/>
                </c:ext>
              </c:extLst>
            </c:dLbl>
            <c:dLbl>
              <c:idx val="5"/>
              <c:layout>
                <c:manualLayout>
                  <c:x val="0.5148117852016094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446E724F-0893-46FC-AF9F-ADED38EC69CF}" type="CATEGORYNAME">
                      <a:rPr lang="fr-FR" sz="100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[NOM DE CATÉGORIE]</a:t>
                    </a:fld>
                    <a:r>
                      <a:rPr lang="fr-FR" sz="10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 </a:t>
                    </a:r>
                    <a:fld id="{0FEB57FF-4FDE-490F-9D59-BCA7C867909A}" type="VALUE">
                      <a:rPr lang="fr-FR" sz="10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pPr>
                        <a:defRPr sz="10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[VALEUR]</a:t>
                    </a:fld>
                    <a:endParaRPr lang="fr-FR" sz="1000" baseline="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42229126370624"/>
                      <c:h val="0.144121659624836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362-4A13-B3EC-B6F6DB41C43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62-4A13-B3EC-B6F6DB41C4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céréales compo.'!$C$24:$C$32</c15:sqref>
                  </c15:fullRef>
                </c:ext>
              </c:extLst>
              <c:f>'Import. TBB céréales compo.'!$C$26:$C$32</c:f>
              <c:strCache>
                <c:ptCount val="7"/>
                <c:pt idx="0">
                  <c:v>1005 - Maïs</c:v>
                </c:pt>
                <c:pt idx="1">
                  <c:v>100199 - Blé tendre</c:v>
                </c:pt>
                <c:pt idx="2">
                  <c:v>1006 - Riz</c:v>
                </c:pt>
                <c:pt idx="3">
                  <c:v>1107 - Malt</c:v>
                </c:pt>
                <c:pt idx="4">
                  <c:v>1003 - Orge</c:v>
                </c:pt>
                <c:pt idx="5">
                  <c:v>Autres produits de la minoterie</c:v>
                </c:pt>
                <c:pt idx="6">
                  <c:v>Autres céréales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céréales compo.'!$M$24:$M$32</c15:sqref>
                  </c15:fullRef>
                </c:ext>
              </c:extLst>
              <c:f>'Import. TBB céréales compo.'!$M$26:$M$32</c:f>
              <c:numCache>
                <c:formatCode>0%</c:formatCode>
                <c:ptCount val="7"/>
                <c:pt idx="0">
                  <c:v>0.5377300247414053</c:v>
                </c:pt>
                <c:pt idx="1">
                  <c:v>0.22076321202274407</c:v>
                </c:pt>
                <c:pt idx="2">
                  <c:v>8.6065454519890672E-2</c:v>
                </c:pt>
                <c:pt idx="3">
                  <c:v>4.7333471578580325E-2</c:v>
                </c:pt>
                <c:pt idx="4">
                  <c:v>4.6977048456704015E-2</c:v>
                </c:pt>
                <c:pt idx="5">
                  <c:v>3.4972238250650919E-2</c:v>
                </c:pt>
                <c:pt idx="6">
                  <c:v>2.6158550430024675E-2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20-E362-4A13-B3EC-B6F6DB41C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190120 - prép. farine'!$C$36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farine'!$D$36:$M$36</c:f>
              <c:numCache>
                <c:formatCode>0%</c:formatCode>
                <c:ptCount val="10"/>
                <c:pt idx="0">
                  <c:v>0.13775826904318525</c:v>
                </c:pt>
                <c:pt idx="1">
                  <c:v>0.17483090317597771</c:v>
                </c:pt>
                <c:pt idx="2">
                  <c:v>0.23021392145175176</c:v>
                </c:pt>
                <c:pt idx="3">
                  <c:v>0.24287465522525284</c:v>
                </c:pt>
                <c:pt idx="4">
                  <c:v>0.26861858409340589</c:v>
                </c:pt>
                <c:pt idx="5">
                  <c:v>0.24990880128407791</c:v>
                </c:pt>
                <c:pt idx="6">
                  <c:v>0.27963198121570787</c:v>
                </c:pt>
                <c:pt idx="7">
                  <c:v>0.33177681992337166</c:v>
                </c:pt>
                <c:pt idx="8">
                  <c:v>0.3174675602452588</c:v>
                </c:pt>
                <c:pt idx="9">
                  <c:v>0.35083313637437957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B-4EC1-A954-819CE6A222A7}"/>
            </c:ext>
          </c:extLst>
        </c:ser>
        <c:ser>
          <c:idx val="2"/>
          <c:order val="2"/>
          <c:tx>
            <c:strRef>
              <c:f>'Import. 190120 - prép. farine'!$C$37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farine'!$D$37:$M$37</c:f>
              <c:numCache>
                <c:formatCode>0%</c:formatCode>
                <c:ptCount val="10"/>
                <c:pt idx="0">
                  <c:v>0.17892613283674735</c:v>
                </c:pt>
                <c:pt idx="1">
                  <c:v>0.15070096192103355</c:v>
                </c:pt>
                <c:pt idx="2">
                  <c:v>0.14906064419277215</c:v>
                </c:pt>
                <c:pt idx="3">
                  <c:v>0.1759117376647257</c:v>
                </c:pt>
                <c:pt idx="4">
                  <c:v>0.16752254669017144</c:v>
                </c:pt>
                <c:pt idx="5">
                  <c:v>0.17617159950387898</c:v>
                </c:pt>
                <c:pt idx="6">
                  <c:v>0.12233749430960539</c:v>
                </c:pt>
                <c:pt idx="7">
                  <c:v>0.11187739463601533</c:v>
                </c:pt>
                <c:pt idx="8">
                  <c:v>0.12970198203336661</c:v>
                </c:pt>
                <c:pt idx="9">
                  <c:v>0.12615220987946113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B-4EC1-A954-819CE6A222A7}"/>
            </c:ext>
          </c:extLst>
        </c:ser>
        <c:ser>
          <c:idx val="3"/>
          <c:order val="3"/>
          <c:tx>
            <c:strRef>
              <c:f>'Import. 190120 - prép. farine'!$C$38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farine'!$D$38:$M$38</c:f>
              <c:numCache>
                <c:formatCode>0%</c:formatCode>
                <c:ptCount val="10"/>
                <c:pt idx="0">
                  <c:v>0.24337146404185511</c:v>
                </c:pt>
                <c:pt idx="1">
                  <c:v>0.22327802092353782</c:v>
                </c:pt>
                <c:pt idx="2">
                  <c:v>0.20800494513985474</c:v>
                </c:pt>
                <c:pt idx="3">
                  <c:v>0.10287056900602717</c:v>
                </c:pt>
                <c:pt idx="4">
                  <c:v>0.11389591476967885</c:v>
                </c:pt>
                <c:pt idx="5">
                  <c:v>0.13125319195505727</c:v>
                </c:pt>
                <c:pt idx="6">
                  <c:v>0.11423916429067733</c:v>
                </c:pt>
                <c:pt idx="7">
                  <c:v>0.12037835249042146</c:v>
                </c:pt>
                <c:pt idx="8">
                  <c:v>0.11222016255525452</c:v>
                </c:pt>
                <c:pt idx="9">
                  <c:v>0.11241432285511699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7B-4EC1-A954-819CE6A222A7}"/>
            </c:ext>
          </c:extLst>
        </c:ser>
        <c:ser>
          <c:idx val="4"/>
          <c:order val="4"/>
          <c:tx>
            <c:strRef>
              <c:f>'Import. 190120 - prép. farine'!$C$39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farine'!$D$39:$M$39</c:f>
              <c:numCache>
                <c:formatCode>0%</c:formatCode>
                <c:ptCount val="10"/>
                <c:pt idx="0">
                  <c:v>3.0061186485767492E-2</c:v>
                </c:pt>
                <c:pt idx="1">
                  <c:v>9.9889999297867862E-2</c:v>
                </c:pt>
                <c:pt idx="2">
                  <c:v>0.11398105834823498</c:v>
                </c:pt>
                <c:pt idx="3">
                  <c:v>0.12138624987230565</c:v>
                </c:pt>
                <c:pt idx="4">
                  <c:v>8.7887381518101229E-2</c:v>
                </c:pt>
                <c:pt idx="5">
                  <c:v>8.752644762761741E-2</c:v>
                </c:pt>
                <c:pt idx="6">
                  <c:v>8.9560821333588905E-2</c:v>
                </c:pt>
                <c:pt idx="7">
                  <c:v>8.1992337164750961E-2</c:v>
                </c:pt>
                <c:pt idx="8">
                  <c:v>5.6637672893198349E-2</c:v>
                </c:pt>
                <c:pt idx="9">
                  <c:v>8.7538406995982032E-2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7B-4EC1-A954-819CE6A222A7}"/>
            </c:ext>
          </c:extLst>
        </c:ser>
        <c:ser>
          <c:idx val="5"/>
          <c:order val="5"/>
          <c:tx>
            <c:strRef>
              <c:f>'Import. 190120 - prép. farine'!$C$40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farine'!$D$40:$M$40</c:f>
              <c:numCache>
                <c:formatCode>0%</c:formatCode>
                <c:ptCount val="10"/>
                <c:pt idx="0">
                  <c:v>0.21428571428571427</c:v>
                </c:pt>
                <c:pt idx="1">
                  <c:v>0.13546469445549653</c:v>
                </c:pt>
                <c:pt idx="2">
                  <c:v>0.12232598185310285</c:v>
                </c:pt>
                <c:pt idx="3">
                  <c:v>0.15001532332209622</c:v>
                </c:pt>
                <c:pt idx="4">
                  <c:v>0.15288316598962726</c:v>
                </c:pt>
                <c:pt idx="5">
                  <c:v>0.15613220165860064</c:v>
                </c:pt>
                <c:pt idx="6">
                  <c:v>0.15595275175503751</c:v>
                </c:pt>
                <c:pt idx="7">
                  <c:v>0.11285919540229886</c:v>
                </c:pt>
                <c:pt idx="8">
                  <c:v>0.14698417225153287</c:v>
                </c:pt>
                <c:pt idx="9">
                  <c:v>7.3682344599385483E-2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7B-4EC1-A954-819CE6A222A7}"/>
            </c:ext>
          </c:extLst>
        </c:ser>
        <c:ser>
          <c:idx val="6"/>
          <c:order val="6"/>
          <c:tx>
            <c:strRef>
              <c:f>'Import. 190120 - prép. farine'!$C$41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farine'!$D$41:$M$41</c:f>
              <c:numCache>
                <c:formatCode>0%</c:formatCode>
                <c:ptCount val="10"/>
                <c:pt idx="0">
                  <c:v>3.2056397978185686E-2</c:v>
                </c:pt>
                <c:pt idx="1">
                  <c:v>5.2285440119830551E-2</c:v>
                </c:pt>
                <c:pt idx="2">
                  <c:v>2.6337285029913681E-2</c:v>
                </c:pt>
                <c:pt idx="3">
                  <c:v>4.1602819491265708E-2</c:v>
                </c:pt>
                <c:pt idx="4">
                  <c:v>4.0647913952121813E-2</c:v>
                </c:pt>
                <c:pt idx="5">
                  <c:v>3.0448211289185047E-2</c:v>
                </c:pt>
                <c:pt idx="6">
                  <c:v>4.3079282171694183E-2</c:v>
                </c:pt>
                <c:pt idx="7">
                  <c:v>6.2595785440613033E-2</c:v>
                </c:pt>
                <c:pt idx="8">
                  <c:v>4.6256951376015973E-2</c:v>
                </c:pt>
                <c:pt idx="9">
                  <c:v>3.8968329000236349E-2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7B-4EC1-A954-819CE6A222A7}"/>
            </c:ext>
          </c:extLst>
        </c:ser>
        <c:ser>
          <c:idx val="7"/>
          <c:order val="7"/>
          <c:tx>
            <c:strRef>
              <c:f>'Import. 190120 - prép. farine'!$C$42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farine'!$D$42:$M$42</c:f>
              <c:numCache>
                <c:formatCode>0%</c:formatCode>
                <c:ptCount val="10"/>
                <c:pt idx="0">
                  <c:v>1.8267269663917708E-2</c:v>
                </c:pt>
                <c:pt idx="1">
                  <c:v>1.7389472698761906E-2</c:v>
                </c:pt>
                <c:pt idx="2">
                  <c:v>1.9935095039406582E-2</c:v>
                </c:pt>
                <c:pt idx="3">
                  <c:v>2.7760751864337522E-2</c:v>
                </c:pt>
                <c:pt idx="4">
                  <c:v>2.4680003065838889E-2</c:v>
                </c:pt>
                <c:pt idx="5">
                  <c:v>2.7408254091782387E-2</c:v>
                </c:pt>
                <c:pt idx="6">
                  <c:v>3.2417279631981218E-2</c:v>
                </c:pt>
                <c:pt idx="7">
                  <c:v>2.5550766283524904E-2</c:v>
                </c:pt>
                <c:pt idx="8">
                  <c:v>2.8489947240838445E-2</c:v>
                </c:pt>
                <c:pt idx="9">
                  <c:v>3.243913968329E-2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7B-4EC1-A954-819CE6A222A7}"/>
            </c:ext>
          </c:extLst>
        </c:ser>
        <c:ser>
          <c:idx val="8"/>
          <c:order val="8"/>
          <c:tx>
            <c:strRef>
              <c:f>'Import. 190120 - prép. farine'!$C$43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farine'!$D$43:$M$43</c:f>
              <c:numCache>
                <c:formatCode>0%</c:formatCode>
                <c:ptCount val="10"/>
                <c:pt idx="0">
                  <c:v>2.7711270728030504E-3</c:v>
                </c:pt>
                <c:pt idx="1">
                  <c:v>5.1489690359725702E-3</c:v>
                </c:pt>
                <c:pt idx="2">
                  <c:v>6.9761794379318721E-3</c:v>
                </c:pt>
                <c:pt idx="3">
                  <c:v>6.6911839820206357E-3</c:v>
                </c:pt>
                <c:pt idx="4">
                  <c:v>6.310518382259012E-3</c:v>
                </c:pt>
                <c:pt idx="5">
                  <c:v>2.4319657579221286E-3</c:v>
                </c:pt>
                <c:pt idx="6">
                  <c:v>5.0554663727627762E-3</c:v>
                </c:pt>
                <c:pt idx="7">
                  <c:v>1.2116858237547892E-2</c:v>
                </c:pt>
                <c:pt idx="8">
                  <c:v>1.973477826892913E-2</c:v>
                </c:pt>
                <c:pt idx="9">
                  <c:v>2.7859844008508626E-2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67B-4EC1-A954-819CE6A222A7}"/>
            </c:ext>
          </c:extLst>
        </c:ser>
        <c:ser>
          <c:idx val="9"/>
          <c:order val="9"/>
          <c:tx>
            <c:strRef>
              <c:f>'Import. 190120 - prép. farine'!$C$44</c:f>
              <c:strCache>
                <c:ptCount val="1"/>
                <c:pt idx="0">
                  <c:v>Singapour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farine'!$D$44:$M$44</c:f>
              <c:numCache>
                <c:formatCode>0%</c:formatCode>
                <c:ptCount val="10"/>
                <c:pt idx="0">
                  <c:v>5.7196062782654961E-2</c:v>
                </c:pt>
                <c:pt idx="1">
                  <c:v>4.5404545135394478E-2</c:v>
                </c:pt>
                <c:pt idx="2">
                  <c:v>4.0068878733690971E-2</c:v>
                </c:pt>
                <c:pt idx="3">
                  <c:v>3.2970681377055881E-2</c:v>
                </c:pt>
                <c:pt idx="4">
                  <c:v>3.564037709818349E-2</c:v>
                </c:pt>
                <c:pt idx="5">
                  <c:v>2.0112356818016004E-2</c:v>
                </c:pt>
                <c:pt idx="6">
                  <c:v>2.4678342957088435E-2</c:v>
                </c:pt>
                <c:pt idx="7">
                  <c:v>2.5359195402298852E-2</c:v>
                </c:pt>
                <c:pt idx="8">
                  <c:v>2.3156994153714531E-2</c:v>
                </c:pt>
                <c:pt idx="9">
                  <c:v>2.723942330418341E-2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67B-4EC1-A954-819CE6A222A7}"/>
            </c:ext>
          </c:extLst>
        </c:ser>
        <c:ser>
          <c:idx val="10"/>
          <c:order val="10"/>
          <c:tx>
            <c:strRef>
              <c:f>'Import. 190120 - prép. farine'!$C$45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farine'!$D$45:$M$45</c:f>
              <c:numCache>
                <c:formatCode>0%</c:formatCode>
                <c:ptCount val="10"/>
                <c:pt idx="0">
                  <c:v>1.6183382105169813E-2</c:v>
                </c:pt>
                <c:pt idx="1">
                  <c:v>1.8957567814262645E-2</c:v>
                </c:pt>
                <c:pt idx="2">
                  <c:v>1.9052034351060777E-2</c:v>
                </c:pt>
                <c:pt idx="3">
                  <c:v>2.096741240167535E-2</c:v>
                </c:pt>
                <c:pt idx="4">
                  <c:v>1.8573873942924299E-2</c:v>
                </c:pt>
                <c:pt idx="5">
                  <c:v>1.1211362144021013E-2</c:v>
                </c:pt>
                <c:pt idx="6">
                  <c:v>1.6292498262932172E-2</c:v>
                </c:pt>
                <c:pt idx="7">
                  <c:v>1.8749999999999999E-2</c:v>
                </c:pt>
                <c:pt idx="8">
                  <c:v>2.4554398973335233E-2</c:v>
                </c:pt>
                <c:pt idx="9">
                  <c:v>2.3900969038052469E-2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7B-4EC1-A954-819CE6A222A7}"/>
            </c:ext>
          </c:extLst>
        </c:ser>
        <c:ser>
          <c:idx val="11"/>
          <c:order val="11"/>
          <c:tx>
            <c:strRef>
              <c:f>'Import. 190120 - prép. farine'!$C$46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prép. farine'!$D$34:$M$34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farine'!$D$46:$M$46</c:f>
              <c:numCache>
                <c:formatCode>0%</c:formatCode>
                <c:ptCount val="10"/>
                <c:pt idx="0">
                  <c:v>6.9122993703999297E-2</c:v>
                </c:pt>
                <c:pt idx="1">
                  <c:v>7.6649425421864398E-2</c:v>
                </c:pt>
                <c:pt idx="2">
                  <c:v>6.4043976422279617E-2</c:v>
                </c:pt>
                <c:pt idx="3">
                  <c:v>7.6948615793237307E-2</c:v>
                </c:pt>
                <c:pt idx="4">
                  <c:v>8.3339720497687841E-2</c:v>
                </c:pt>
                <c:pt idx="5">
                  <c:v>0.10739560786984119</c:v>
                </c:pt>
                <c:pt idx="6">
                  <c:v>0.11675491769892421</c:v>
                </c:pt>
                <c:pt idx="7">
                  <c:v>9.6743295019157086E-2</c:v>
                </c:pt>
                <c:pt idx="8">
                  <c:v>9.4795380008555544E-2</c:v>
                </c:pt>
                <c:pt idx="9">
                  <c:v>9.8971874261403928E-2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67B-4EC1-A954-819CE6A22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14216"/>
        <c:axId val="7156146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190120 - prép. farine'!$C$35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190120 - prép. farine'!$D$34:$M$34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190120 - prép. farine'!$D$35:$M$35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0.93087700629600079</c:v>
                      </c:pt>
                      <c:pt idx="1">
                        <c:v>0.92335057457813552</c:v>
                      </c:pt>
                      <c:pt idx="2">
                        <c:v>0.93595602357772045</c:v>
                      </c:pt>
                      <c:pt idx="3">
                        <c:v>0.92305138420676258</c:v>
                      </c:pt>
                      <c:pt idx="4">
                        <c:v>0.91666027950231221</c:v>
                      </c:pt>
                      <c:pt idx="5">
                        <c:v>0.89260439213015885</c:v>
                      </c:pt>
                      <c:pt idx="6">
                        <c:v>0.88324508230107601</c:v>
                      </c:pt>
                      <c:pt idx="7">
                        <c:v>0.90325670498084298</c:v>
                      </c:pt>
                      <c:pt idx="8">
                        <c:v>0.90520461999144419</c:v>
                      </c:pt>
                      <c:pt idx="9">
                        <c:v>0.90102812573859614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67B-4EC1-A954-819CE6A222A7}"/>
                  </c:ext>
                </c:extLst>
              </c15:ser>
            </c15:filteredBarSeries>
          </c:ext>
        </c:extLst>
      </c:barChart>
      <c:catAx>
        <c:axId val="71561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608"/>
        <c:crosses val="autoZero"/>
        <c:auto val="1"/>
        <c:lblAlgn val="ctr"/>
        <c:lblOffset val="100"/>
        <c:noMultiLvlLbl val="0"/>
      </c:catAx>
      <c:valAx>
        <c:axId val="715614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69362926873649033"/>
          <c:w val="0.87802897529435464"/>
          <c:h val="0.28689681327988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190120 - Malt'!$C$7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Malt'!$D$7:$M$7</c:f>
              <c:numCache>
                <c:formatCode>0</c:formatCode>
                <c:ptCount val="10"/>
                <c:pt idx="0">
                  <c:v>153732</c:v>
                </c:pt>
                <c:pt idx="1">
                  <c:v>153201</c:v>
                </c:pt>
                <c:pt idx="2">
                  <c:v>151828</c:v>
                </c:pt>
                <c:pt idx="3">
                  <c:v>137070</c:v>
                </c:pt>
                <c:pt idx="4">
                  <c:v>142606</c:v>
                </c:pt>
                <c:pt idx="5">
                  <c:v>117212</c:v>
                </c:pt>
                <c:pt idx="6">
                  <c:v>96499</c:v>
                </c:pt>
                <c:pt idx="7">
                  <c:v>111060</c:v>
                </c:pt>
                <c:pt idx="8">
                  <c:v>122073</c:v>
                </c:pt>
                <c:pt idx="9">
                  <c:v>116042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B-46BA-B027-12A3F35DC62D}"/>
            </c:ext>
          </c:extLst>
        </c:ser>
        <c:ser>
          <c:idx val="3"/>
          <c:order val="3"/>
          <c:tx>
            <c:strRef>
              <c:f>'Import. 190120 - Malt'!$C$8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Malt'!$D$8:$M$8</c:f>
              <c:numCache>
                <c:formatCode>0</c:formatCode>
                <c:ptCount val="10"/>
                <c:pt idx="0">
                  <c:v>76073</c:v>
                </c:pt>
                <c:pt idx="1">
                  <c:v>85009</c:v>
                </c:pt>
                <c:pt idx="2">
                  <c:v>86975</c:v>
                </c:pt>
                <c:pt idx="3">
                  <c:v>89283</c:v>
                </c:pt>
                <c:pt idx="4">
                  <c:v>83773</c:v>
                </c:pt>
                <c:pt idx="5">
                  <c:v>76437</c:v>
                </c:pt>
                <c:pt idx="6">
                  <c:v>68305</c:v>
                </c:pt>
                <c:pt idx="7">
                  <c:v>79150</c:v>
                </c:pt>
                <c:pt idx="8">
                  <c:v>87694</c:v>
                </c:pt>
                <c:pt idx="9">
                  <c:v>86432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9B-46BA-B027-12A3F35DC62D}"/>
            </c:ext>
          </c:extLst>
        </c:ser>
        <c:ser>
          <c:idx val="4"/>
          <c:order val="4"/>
          <c:tx>
            <c:strRef>
              <c:f>'Import. 190120 - Malt'!$C$9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Malt'!$D$9:$M$9</c:f>
              <c:numCache>
                <c:formatCode>0</c:formatCode>
                <c:ptCount val="10"/>
                <c:pt idx="0">
                  <c:v>84249</c:v>
                </c:pt>
                <c:pt idx="1">
                  <c:v>79637</c:v>
                </c:pt>
                <c:pt idx="2">
                  <c:v>76050</c:v>
                </c:pt>
                <c:pt idx="3">
                  <c:v>83074</c:v>
                </c:pt>
                <c:pt idx="4">
                  <c:v>79755</c:v>
                </c:pt>
                <c:pt idx="5">
                  <c:v>68533</c:v>
                </c:pt>
                <c:pt idx="6">
                  <c:v>67848</c:v>
                </c:pt>
                <c:pt idx="7">
                  <c:v>85816</c:v>
                </c:pt>
                <c:pt idx="8">
                  <c:v>61597</c:v>
                </c:pt>
                <c:pt idx="9">
                  <c:v>65723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9B-46BA-B027-12A3F35DC62D}"/>
            </c:ext>
          </c:extLst>
        </c:ser>
        <c:ser>
          <c:idx val="5"/>
          <c:order val="5"/>
          <c:tx>
            <c:strRef>
              <c:f>'Import. 190120 - Malt'!$C$10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Malt'!$D$10:$M$10</c:f>
              <c:numCache>
                <c:formatCode>0</c:formatCode>
                <c:ptCount val="10"/>
                <c:pt idx="0">
                  <c:v>67942</c:v>
                </c:pt>
                <c:pt idx="1">
                  <c:v>75572</c:v>
                </c:pt>
                <c:pt idx="2">
                  <c:v>75770</c:v>
                </c:pt>
                <c:pt idx="3">
                  <c:v>73246</c:v>
                </c:pt>
                <c:pt idx="4">
                  <c:v>65575</c:v>
                </c:pt>
                <c:pt idx="5">
                  <c:v>63597</c:v>
                </c:pt>
                <c:pt idx="6">
                  <c:v>53581</c:v>
                </c:pt>
                <c:pt idx="7">
                  <c:v>77844</c:v>
                </c:pt>
                <c:pt idx="8">
                  <c:v>77926</c:v>
                </c:pt>
                <c:pt idx="9">
                  <c:v>64717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9B-46BA-B027-12A3F35DC62D}"/>
            </c:ext>
          </c:extLst>
        </c:ser>
        <c:ser>
          <c:idx val="6"/>
          <c:order val="6"/>
          <c:tx>
            <c:strRef>
              <c:f>'Import. 190120 - Malt'!$C$11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Malt'!$D$11:$M$11</c:f>
              <c:numCache>
                <c:formatCode>0</c:formatCode>
                <c:ptCount val="10"/>
                <c:pt idx="0">
                  <c:v>54896</c:v>
                </c:pt>
                <c:pt idx="1">
                  <c:v>50702</c:v>
                </c:pt>
                <c:pt idx="2">
                  <c:v>48790</c:v>
                </c:pt>
                <c:pt idx="3">
                  <c:v>44553</c:v>
                </c:pt>
                <c:pt idx="4">
                  <c:v>53469</c:v>
                </c:pt>
                <c:pt idx="5">
                  <c:v>40847</c:v>
                </c:pt>
                <c:pt idx="6">
                  <c:v>38035</c:v>
                </c:pt>
                <c:pt idx="7">
                  <c:v>40979</c:v>
                </c:pt>
                <c:pt idx="8">
                  <c:v>41598</c:v>
                </c:pt>
                <c:pt idx="9">
                  <c:v>43004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9B-46BA-B027-12A3F35DC62D}"/>
            </c:ext>
          </c:extLst>
        </c:ser>
        <c:ser>
          <c:idx val="7"/>
          <c:order val="7"/>
          <c:tx>
            <c:strRef>
              <c:f>'Import. 190120 - Malt'!$C$12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Malt'!$D$12:$M$12</c:f>
              <c:numCache>
                <c:formatCode>0</c:formatCode>
                <c:ptCount val="10"/>
                <c:pt idx="0">
                  <c:v>12348</c:v>
                </c:pt>
                <c:pt idx="1">
                  <c:v>12304</c:v>
                </c:pt>
                <c:pt idx="2">
                  <c:v>18572</c:v>
                </c:pt>
                <c:pt idx="3">
                  <c:v>20545</c:v>
                </c:pt>
                <c:pt idx="4">
                  <c:v>20300</c:v>
                </c:pt>
                <c:pt idx="5">
                  <c:v>13157</c:v>
                </c:pt>
                <c:pt idx="6">
                  <c:v>13127</c:v>
                </c:pt>
                <c:pt idx="7">
                  <c:v>16023</c:v>
                </c:pt>
                <c:pt idx="8">
                  <c:v>22257</c:v>
                </c:pt>
                <c:pt idx="9">
                  <c:v>20444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9B-46BA-B027-12A3F35DC62D}"/>
            </c:ext>
          </c:extLst>
        </c:ser>
        <c:ser>
          <c:idx val="8"/>
          <c:order val="8"/>
          <c:tx>
            <c:strRef>
              <c:f>'Import. 190120 - Malt'!$C$13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Malt'!$D$13:$M$13</c:f>
              <c:numCache>
                <c:formatCode>0</c:formatCode>
                <c:ptCount val="10"/>
                <c:pt idx="0">
                  <c:v>8760</c:v>
                </c:pt>
                <c:pt idx="1">
                  <c:v>10879</c:v>
                </c:pt>
                <c:pt idx="2">
                  <c:v>15398</c:v>
                </c:pt>
                <c:pt idx="3">
                  <c:v>19362</c:v>
                </c:pt>
                <c:pt idx="4">
                  <c:v>17119</c:v>
                </c:pt>
                <c:pt idx="5">
                  <c:v>17124</c:v>
                </c:pt>
                <c:pt idx="6">
                  <c:v>16140</c:v>
                </c:pt>
                <c:pt idx="7">
                  <c:v>20374</c:v>
                </c:pt>
                <c:pt idx="8">
                  <c:v>14468</c:v>
                </c:pt>
                <c:pt idx="9">
                  <c:v>16238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9B-46BA-B027-12A3F35DC62D}"/>
            </c:ext>
          </c:extLst>
        </c:ser>
        <c:ser>
          <c:idx val="9"/>
          <c:order val="9"/>
          <c:tx>
            <c:strRef>
              <c:f>'Import. 190120 - Malt'!$C$14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Malt'!$D$14:$M$14</c:f>
              <c:numCache>
                <c:formatCode>0</c:formatCode>
                <c:ptCount val="10"/>
                <c:pt idx="0">
                  <c:v>964</c:v>
                </c:pt>
                <c:pt idx="1">
                  <c:v>1232</c:v>
                </c:pt>
                <c:pt idx="2">
                  <c:v>1236</c:v>
                </c:pt>
                <c:pt idx="3">
                  <c:v>1014</c:v>
                </c:pt>
                <c:pt idx="4">
                  <c:v>1075</c:v>
                </c:pt>
                <c:pt idx="5">
                  <c:v>2882</c:v>
                </c:pt>
                <c:pt idx="6">
                  <c:v>3093</c:v>
                </c:pt>
                <c:pt idx="7">
                  <c:v>5483</c:v>
                </c:pt>
                <c:pt idx="8">
                  <c:v>10862</c:v>
                </c:pt>
                <c:pt idx="9">
                  <c:v>11619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09B-46BA-B027-12A3F35DC62D}"/>
            </c:ext>
          </c:extLst>
        </c:ser>
        <c:ser>
          <c:idx val="10"/>
          <c:order val="10"/>
          <c:tx>
            <c:strRef>
              <c:f>'Import. 190120 - Malt'!$C$15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Malt'!$D$15:$M$15</c:f>
              <c:numCache>
                <c:formatCode>0</c:formatCode>
                <c:ptCount val="10"/>
                <c:pt idx="0">
                  <c:v>27720</c:v>
                </c:pt>
                <c:pt idx="1">
                  <c:v>33338</c:v>
                </c:pt>
                <c:pt idx="2">
                  <c:v>23876</c:v>
                </c:pt>
                <c:pt idx="3">
                  <c:v>16598</c:v>
                </c:pt>
                <c:pt idx="4">
                  <c:v>17213</c:v>
                </c:pt>
                <c:pt idx="5">
                  <c:v>17956</c:v>
                </c:pt>
                <c:pt idx="6">
                  <c:v>8673</c:v>
                </c:pt>
                <c:pt idx="7">
                  <c:v>3691</c:v>
                </c:pt>
                <c:pt idx="8">
                  <c:v>15607</c:v>
                </c:pt>
                <c:pt idx="9">
                  <c:v>8687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9B-46BA-B027-12A3F35DC62D}"/>
            </c:ext>
          </c:extLst>
        </c:ser>
        <c:ser>
          <c:idx val="11"/>
          <c:order val="11"/>
          <c:tx>
            <c:strRef>
              <c:f>'Import. 190120 - Malt'!$C$16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Malt'!$D$16:$M$16</c:f>
              <c:numCache>
                <c:formatCode>0</c:formatCode>
                <c:ptCount val="10"/>
                <c:pt idx="0">
                  <c:v>3884</c:v>
                </c:pt>
                <c:pt idx="1">
                  <c:v>3351</c:v>
                </c:pt>
                <c:pt idx="2">
                  <c:v>5024</c:v>
                </c:pt>
                <c:pt idx="3">
                  <c:v>7211</c:v>
                </c:pt>
                <c:pt idx="4">
                  <c:v>5991</c:v>
                </c:pt>
                <c:pt idx="5">
                  <c:v>3498</c:v>
                </c:pt>
                <c:pt idx="6">
                  <c:v>5996</c:v>
                </c:pt>
                <c:pt idx="7">
                  <c:v>6211</c:v>
                </c:pt>
                <c:pt idx="8">
                  <c:v>9893</c:v>
                </c:pt>
                <c:pt idx="9">
                  <c:v>7902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9B-46BA-B027-12A3F35DC62D}"/>
            </c:ext>
          </c:extLst>
        </c:ser>
        <c:ser>
          <c:idx val="12"/>
          <c:order val="12"/>
          <c:tx>
            <c:strRef>
              <c:f>'Import. 190120 - Malt'!$C$17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Malt'!$D$4:$M$4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Malt'!$D$17:$M$17</c:f>
              <c:numCache>
                <c:formatCode>0</c:formatCode>
                <c:ptCount val="10"/>
                <c:pt idx="0">
                  <c:v>16493</c:v>
                </c:pt>
                <c:pt idx="1">
                  <c:v>12058</c:v>
                </c:pt>
                <c:pt idx="2">
                  <c:v>9710</c:v>
                </c:pt>
                <c:pt idx="3">
                  <c:v>13001</c:v>
                </c:pt>
                <c:pt idx="4">
                  <c:v>9448</c:v>
                </c:pt>
                <c:pt idx="5">
                  <c:v>12021</c:v>
                </c:pt>
                <c:pt idx="6">
                  <c:v>13578</c:v>
                </c:pt>
                <c:pt idx="7">
                  <c:v>12592</c:v>
                </c:pt>
                <c:pt idx="8">
                  <c:v>7581</c:v>
                </c:pt>
                <c:pt idx="9">
                  <c:v>7472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09B-46BA-B027-12A3F35DC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6704"/>
        <c:axId val="946373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190120 - Malt'!$C$5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190120 - Malt'!$D$4:$M$4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190120 - Malt'!$D$5:$M$5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507061</c:v>
                      </c:pt>
                      <c:pt idx="1">
                        <c:v>517283</c:v>
                      </c:pt>
                      <c:pt idx="2">
                        <c:v>513229</c:v>
                      </c:pt>
                      <c:pt idx="3">
                        <c:v>504957</c:v>
                      </c:pt>
                      <c:pt idx="4">
                        <c:v>496324</c:v>
                      </c:pt>
                      <c:pt idx="5">
                        <c:v>433264</c:v>
                      </c:pt>
                      <c:pt idx="6">
                        <c:v>384875</c:v>
                      </c:pt>
                      <c:pt idx="7">
                        <c:v>459223</c:v>
                      </c:pt>
                      <c:pt idx="8">
                        <c:v>471556</c:v>
                      </c:pt>
                      <c:pt idx="9">
                        <c:v>448280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09B-46BA-B027-12A3F35DC62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190120 - Malt'!$C$6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190120 - Malt'!$D$4:$M$4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190120 - Malt'!$D$6:$M$6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265384</c:v>
                      </c:pt>
                      <c:pt idx="1">
                        <c:v>271544</c:v>
                      </c:pt>
                      <c:pt idx="2">
                        <c:v>269251</c:v>
                      </c:pt>
                      <c:pt idx="3">
                        <c:v>272351</c:v>
                      </c:pt>
                      <c:pt idx="4">
                        <c:v>265667</c:v>
                      </c:pt>
                      <c:pt idx="5">
                        <c:v>231836</c:v>
                      </c:pt>
                      <c:pt idx="6">
                        <c:v>213949</c:v>
                      </c:pt>
                      <c:pt idx="7">
                        <c:v>260706</c:v>
                      </c:pt>
                      <c:pt idx="8">
                        <c:v>248271</c:v>
                      </c:pt>
                      <c:pt idx="9">
                        <c:v>231844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09B-46BA-B027-12A3F35DC62D}"/>
                  </c:ext>
                </c:extLst>
              </c15:ser>
            </c15:filteredBarSeries>
          </c:ext>
        </c:extLst>
      </c:barChart>
      <c:catAx>
        <c:axId val="94637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3960"/>
        <c:crosses val="autoZero"/>
        <c:auto val="1"/>
        <c:lblAlgn val="ctr"/>
        <c:lblOffset val="100"/>
        <c:noMultiLvlLbl val="0"/>
      </c:catAx>
      <c:valAx>
        <c:axId val="9463739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670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052485714247141E-2"/>
          <c:y val="0.75178948644892052"/>
          <c:w val="0.93418597870062758"/>
          <c:h val="0.248210513551079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190120 - Malt'!$C$36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Malt'!$D$36:$M$36</c:f>
              <c:numCache>
                <c:formatCode>0%</c:formatCode>
                <c:ptCount val="10"/>
                <c:pt idx="0">
                  <c:v>0.30318245733748012</c:v>
                </c:pt>
                <c:pt idx="1">
                  <c:v>0.296164768608286</c:v>
                </c:pt>
                <c:pt idx="2">
                  <c:v>0.29582895744394805</c:v>
                </c:pt>
                <c:pt idx="3">
                  <c:v>0.27144885604120744</c:v>
                </c:pt>
                <c:pt idx="4">
                  <c:v>0.2873244090553751</c:v>
                </c:pt>
                <c:pt idx="5">
                  <c:v>0.27053251597178624</c:v>
                </c:pt>
                <c:pt idx="6">
                  <c:v>0.25072815849301722</c:v>
                </c:pt>
                <c:pt idx="7">
                  <c:v>0.24184328746600237</c:v>
                </c:pt>
                <c:pt idx="8">
                  <c:v>0.25887275318307901</c:v>
                </c:pt>
                <c:pt idx="9">
                  <c:v>0.25886053359507449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B-435B-8CCE-95B8CD3A4B4C}"/>
            </c:ext>
          </c:extLst>
        </c:ser>
        <c:ser>
          <c:idx val="2"/>
          <c:order val="2"/>
          <c:tx>
            <c:strRef>
              <c:f>'Import. 190120 - Malt'!$C$37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Malt'!$D$37:$M$37</c:f>
              <c:numCache>
                <c:formatCode>0%</c:formatCode>
                <c:ptCount val="10"/>
                <c:pt idx="0">
                  <c:v>0.15002731426790861</c:v>
                </c:pt>
                <c:pt idx="1">
                  <c:v>0.16433750964172417</c:v>
                </c:pt>
                <c:pt idx="2">
                  <c:v>0.16946626164928327</c:v>
                </c:pt>
                <c:pt idx="3">
                  <c:v>0.17681307517273748</c:v>
                </c:pt>
                <c:pt idx="4">
                  <c:v>0.16878692144647447</c:v>
                </c:pt>
                <c:pt idx="5">
                  <c:v>0.17642130433177</c:v>
                </c:pt>
                <c:pt idx="6">
                  <c:v>0.17747320558622928</c:v>
                </c:pt>
                <c:pt idx="7">
                  <c:v>0.17235634974729053</c:v>
                </c:pt>
                <c:pt idx="8">
                  <c:v>0.18596730823062371</c:v>
                </c:pt>
                <c:pt idx="9">
                  <c:v>0.19280806638707951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B-435B-8CCE-95B8CD3A4B4C}"/>
            </c:ext>
          </c:extLst>
        </c:ser>
        <c:ser>
          <c:idx val="3"/>
          <c:order val="3"/>
          <c:tx>
            <c:strRef>
              <c:f>'Import. 190120 - Malt'!$C$38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Malt'!$D$38:$M$38</c:f>
              <c:numCache>
                <c:formatCode>0%</c:formatCode>
                <c:ptCount val="10"/>
                <c:pt idx="0">
                  <c:v>0.16615160700586321</c:v>
                </c:pt>
                <c:pt idx="1">
                  <c:v>0.15395247862388672</c:v>
                </c:pt>
                <c:pt idx="2">
                  <c:v>0.14817946764504733</c:v>
                </c:pt>
                <c:pt idx="3">
                  <c:v>0.1645169786734316</c:v>
                </c:pt>
                <c:pt idx="4">
                  <c:v>0.16069140319629918</c:v>
                </c:pt>
                <c:pt idx="5">
                  <c:v>0.15817838546475127</c:v>
                </c:pt>
                <c:pt idx="6">
                  <c:v>0.17628580708022085</c:v>
                </c:pt>
                <c:pt idx="7">
                  <c:v>0.1868721732143207</c:v>
                </c:pt>
                <c:pt idx="8">
                  <c:v>0.13062499469840275</c:v>
                </c:pt>
                <c:pt idx="9">
                  <c:v>0.14661149281698937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3B-435B-8CCE-95B8CD3A4B4C}"/>
            </c:ext>
          </c:extLst>
        </c:ser>
        <c:ser>
          <c:idx val="4"/>
          <c:order val="4"/>
          <c:tx>
            <c:strRef>
              <c:f>'Import. 190120 - Malt'!$C$39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Malt'!$D$39:$M$39</c:f>
              <c:numCache>
                <c:formatCode>0%</c:formatCode>
                <c:ptCount val="10"/>
                <c:pt idx="0">
                  <c:v>0.13399176824879058</c:v>
                </c:pt>
                <c:pt idx="1">
                  <c:v>0.14609411096053804</c:v>
                </c:pt>
                <c:pt idx="2">
                  <c:v>0.14763390221519049</c:v>
                </c:pt>
                <c:pt idx="3">
                  <c:v>0.14505393528557878</c:v>
                </c:pt>
                <c:pt idx="4">
                  <c:v>0.13212135621086227</c:v>
                </c:pt>
                <c:pt idx="5">
                  <c:v>0.14678579341925477</c:v>
                </c:pt>
                <c:pt idx="6">
                  <c:v>0.13921662877557647</c:v>
                </c:pt>
                <c:pt idx="7">
                  <c:v>0.16951241553667826</c:v>
                </c:pt>
                <c:pt idx="8">
                  <c:v>0.16525290739594026</c:v>
                </c:pt>
                <c:pt idx="9">
                  <c:v>0.14436735968591058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3B-435B-8CCE-95B8CD3A4B4C}"/>
            </c:ext>
          </c:extLst>
        </c:ser>
        <c:ser>
          <c:idx val="5"/>
          <c:order val="5"/>
          <c:tx>
            <c:strRef>
              <c:f>'Import. 190120 - Malt'!$C$40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Malt'!$D$40:$M$40</c:f>
              <c:numCache>
                <c:formatCode>0%</c:formatCode>
                <c:ptCount val="10"/>
                <c:pt idx="0">
                  <c:v>0.1082631083834095</c:v>
                </c:pt>
                <c:pt idx="1">
                  <c:v>9.8015979647504359E-2</c:v>
                </c:pt>
                <c:pt idx="2">
                  <c:v>9.506477615255568E-2</c:v>
                </c:pt>
                <c:pt idx="3">
                  <c:v>8.8231275138279094E-2</c:v>
                </c:pt>
                <c:pt idx="4">
                  <c:v>0.10773003118930376</c:v>
                </c:pt>
                <c:pt idx="5">
                  <c:v>9.4277392075039698E-2</c:v>
                </c:pt>
                <c:pt idx="6">
                  <c:v>9.8824293601818769E-2</c:v>
                </c:pt>
                <c:pt idx="7">
                  <c:v>8.9235513029617422E-2</c:v>
                </c:pt>
                <c:pt idx="8">
                  <c:v>8.8214337215516289E-2</c:v>
                </c:pt>
                <c:pt idx="9">
                  <c:v>9.5931114482020172E-2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3B-435B-8CCE-95B8CD3A4B4C}"/>
            </c:ext>
          </c:extLst>
        </c:ser>
        <c:ser>
          <c:idx val="6"/>
          <c:order val="6"/>
          <c:tx>
            <c:strRef>
              <c:f>'Import. 190120 - Malt'!$C$41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Malt'!$D$41:$M$41</c:f>
              <c:numCache>
                <c:formatCode>0%</c:formatCode>
                <c:ptCount val="10"/>
                <c:pt idx="0">
                  <c:v>2.4352099648760207E-2</c:v>
                </c:pt>
                <c:pt idx="1">
                  <c:v>2.3785819367734877E-2</c:v>
                </c:pt>
                <c:pt idx="2">
                  <c:v>3.6186575583219187E-2</c:v>
                </c:pt>
                <c:pt idx="3">
                  <c:v>4.0686632723182369E-2</c:v>
                </c:pt>
                <c:pt idx="4">
                  <c:v>4.0900701960815918E-2</c:v>
                </c:pt>
                <c:pt idx="5">
                  <c:v>3.0367166438937922E-2</c:v>
                </c:pt>
                <c:pt idx="6">
                  <c:v>3.4107177655082817E-2</c:v>
                </c:pt>
                <c:pt idx="7">
                  <c:v>3.4891545066340318E-2</c:v>
                </c:pt>
                <c:pt idx="8">
                  <c:v>4.7199060132836819E-2</c:v>
                </c:pt>
                <c:pt idx="9">
                  <c:v>4.5605425180690641E-2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3B-435B-8CCE-95B8CD3A4B4C}"/>
            </c:ext>
          </c:extLst>
        </c:ser>
        <c:ser>
          <c:idx val="7"/>
          <c:order val="7"/>
          <c:tx>
            <c:strRef>
              <c:f>'Import. 190120 - Malt'!$C$42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Malt'!$D$42:$M$42</c:f>
              <c:numCache>
                <c:formatCode>0%</c:formatCode>
                <c:ptCount val="10"/>
                <c:pt idx="0">
                  <c:v>1.727602793352279E-2</c:v>
                </c:pt>
                <c:pt idx="1">
                  <c:v>2.1031041035564673E-2</c:v>
                </c:pt>
                <c:pt idx="2">
                  <c:v>3.0002201746199064E-2</c:v>
                </c:pt>
                <c:pt idx="3">
                  <c:v>3.8343858982051934E-2</c:v>
                </c:pt>
                <c:pt idx="4">
                  <c:v>3.4491582111685112E-2</c:v>
                </c:pt>
                <c:pt idx="5">
                  <c:v>3.9523246796410505E-2</c:v>
                </c:pt>
                <c:pt idx="6">
                  <c:v>4.193569340695031E-2</c:v>
                </c:pt>
                <c:pt idx="7">
                  <c:v>4.4366244722063138E-2</c:v>
                </c:pt>
                <c:pt idx="8">
                  <c:v>3.0681403693304719E-2</c:v>
                </c:pt>
                <c:pt idx="9">
                  <c:v>3.6222896404033193E-2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3B-435B-8CCE-95B8CD3A4B4C}"/>
            </c:ext>
          </c:extLst>
        </c:ser>
        <c:ser>
          <c:idx val="8"/>
          <c:order val="8"/>
          <c:tx>
            <c:strRef>
              <c:f>'Import. 190120 - Malt'!$C$43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Malt'!$D$43:$M$43</c:f>
              <c:numCache>
                <c:formatCode>0%</c:formatCode>
                <c:ptCount val="10"/>
                <c:pt idx="0">
                  <c:v>1.9011519324104989E-3</c:v>
                </c:pt>
                <c:pt idx="1">
                  <c:v>2.3816750212166263E-3</c:v>
                </c:pt>
                <c:pt idx="2">
                  <c:v>2.4082816832252268E-3</c:v>
                </c:pt>
                <c:pt idx="3">
                  <c:v>2.0080917781117994E-3</c:v>
                </c:pt>
                <c:pt idx="4">
                  <c:v>2.1659238723092172E-3</c:v>
                </c:pt>
                <c:pt idx="5">
                  <c:v>6.6518335241330922E-3</c:v>
                </c:pt>
                <c:pt idx="6">
                  <c:v>8.036375446573563E-3</c:v>
                </c:pt>
                <c:pt idx="7">
                  <c:v>1.1939732983757346E-2</c:v>
                </c:pt>
                <c:pt idx="8">
                  <c:v>2.3034379797945526E-2</c:v>
                </c:pt>
                <c:pt idx="9">
                  <c:v>2.5919068439368254E-2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3B-435B-8CCE-95B8CD3A4B4C}"/>
            </c:ext>
          </c:extLst>
        </c:ser>
        <c:ser>
          <c:idx val="9"/>
          <c:order val="9"/>
          <c:tx>
            <c:strRef>
              <c:f>'Import. 190120 - Malt'!$C$44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Malt'!$D$44:$M$44</c:f>
              <c:numCache>
                <c:formatCode>0%</c:formatCode>
                <c:ptCount val="10"/>
                <c:pt idx="0">
                  <c:v>5.4667978803339241E-2</c:v>
                </c:pt>
                <c:pt idx="1">
                  <c:v>6.4448280728344062E-2</c:v>
                </c:pt>
                <c:pt idx="2">
                  <c:v>4.6521143583078899E-2</c:v>
                </c:pt>
                <c:pt idx="3">
                  <c:v>3.2870125575048967E-2</c:v>
                </c:pt>
                <c:pt idx="4">
                  <c:v>3.4680974524705636E-2</c:v>
                </c:pt>
                <c:pt idx="5">
                  <c:v>4.1443554045570367E-2</c:v>
                </c:pt>
                <c:pt idx="6">
                  <c:v>2.2534589152322183E-2</c:v>
                </c:pt>
                <c:pt idx="7">
                  <c:v>8.0374894114624042E-3</c:v>
                </c:pt>
                <c:pt idx="8">
                  <c:v>3.3096811407340804E-2</c:v>
                </c:pt>
                <c:pt idx="9">
                  <c:v>1.9378513429106809E-2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3B-435B-8CCE-95B8CD3A4B4C}"/>
            </c:ext>
          </c:extLst>
        </c:ser>
        <c:ser>
          <c:idx val="10"/>
          <c:order val="10"/>
          <c:tx>
            <c:strRef>
              <c:f>'Import. 190120 - Malt'!$C$45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Malt'!$D$45:$M$45</c:f>
              <c:numCache>
                <c:formatCode>0%</c:formatCode>
                <c:ptCount val="10"/>
                <c:pt idx="0">
                  <c:v>7.659827910251429E-3</c:v>
                </c:pt>
                <c:pt idx="1">
                  <c:v>6.4780787305981444E-3</c:v>
                </c:pt>
                <c:pt idx="2">
                  <c:v>9.7890025700028641E-3</c:v>
                </c:pt>
                <c:pt idx="3">
                  <c:v>1.4280423877676713E-2</c:v>
                </c:pt>
                <c:pt idx="4">
                  <c:v>1.207074411070188E-2</c:v>
                </c:pt>
                <c:pt idx="5">
                  <c:v>8.0735994682226073E-3</c:v>
                </c:pt>
                <c:pt idx="6">
                  <c:v>1.5579084118220201E-2</c:v>
                </c:pt>
                <c:pt idx="7">
                  <c:v>1.3525019435002167E-2</c:v>
                </c:pt>
                <c:pt idx="8">
                  <c:v>2.0979480697944676E-2</c:v>
                </c:pt>
                <c:pt idx="9">
                  <c:v>1.7627375747300795E-2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43B-435B-8CCE-95B8CD3A4B4C}"/>
            </c:ext>
          </c:extLst>
        </c:ser>
        <c:ser>
          <c:idx val="11"/>
          <c:order val="11"/>
          <c:tx>
            <c:strRef>
              <c:f>'Import. 190120 - Malt'!$C$46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Malt'!$D$34:$M$34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Malt'!$D$46:$M$46</c:f>
              <c:numCache>
                <c:formatCode>0%</c:formatCode>
                <c:ptCount val="10"/>
                <c:pt idx="0">
                  <c:v>3.2526658528263856E-2</c:v>
                </c:pt>
                <c:pt idx="1">
                  <c:v>2.3310257634602337E-2</c:v>
                </c:pt>
                <c:pt idx="2">
                  <c:v>1.8919429728249962E-2</c:v>
                </c:pt>
                <c:pt idx="3">
                  <c:v>2.5746746752693794E-2</c:v>
                </c:pt>
                <c:pt idx="4">
                  <c:v>1.9035952321467427E-2</c:v>
                </c:pt>
                <c:pt idx="5">
                  <c:v>2.774520846412349E-2</c:v>
                </c:pt>
                <c:pt idx="6">
                  <c:v>3.5278986683988309E-2</c:v>
                </c:pt>
                <c:pt idx="7">
                  <c:v>2.7420229387465349E-2</c:v>
                </c:pt>
                <c:pt idx="8">
                  <c:v>1.6076563547065461E-2</c:v>
                </c:pt>
                <c:pt idx="9">
                  <c:v>1.6668153832426161E-2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43B-435B-8CCE-95B8CD3A4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14216"/>
        <c:axId val="7156146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190120 - Malt'!$C$35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190120 - Malt'!$D$34:$M$34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190120 - Malt'!$D$35:$M$35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0.96747334147173614</c:v>
                      </c:pt>
                      <c:pt idx="1">
                        <c:v>0.97668974236539774</c:v>
                      </c:pt>
                      <c:pt idx="2">
                        <c:v>0.98108057027175</c:v>
                      </c:pt>
                      <c:pt idx="3">
                        <c:v>0.97425325324730616</c:v>
                      </c:pt>
                      <c:pt idx="4">
                        <c:v>0.98096404767853262</c:v>
                      </c:pt>
                      <c:pt idx="5">
                        <c:v>0.97225479153587646</c:v>
                      </c:pt>
                      <c:pt idx="6">
                        <c:v>0.96472101331601168</c:v>
                      </c:pt>
                      <c:pt idx="7">
                        <c:v>0.97257977061253476</c:v>
                      </c:pt>
                      <c:pt idx="8">
                        <c:v>0.98392343645293445</c:v>
                      </c:pt>
                      <c:pt idx="9">
                        <c:v>0.98333184616757374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43B-435B-8CCE-95B8CD3A4B4C}"/>
                  </c:ext>
                </c:extLst>
              </c15:ser>
            </c15:filteredBarSeries>
          </c:ext>
        </c:extLst>
      </c:barChart>
      <c:catAx>
        <c:axId val="71561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608"/>
        <c:crosses val="autoZero"/>
        <c:auto val="1"/>
        <c:lblAlgn val="ctr"/>
        <c:lblOffset val="100"/>
        <c:noMultiLvlLbl val="0"/>
      </c:catAx>
      <c:valAx>
        <c:axId val="715614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495042328167191E-2"/>
          <c:y val="0.75828763946405076"/>
          <c:w val="0.93323544979788342"/>
          <c:h val="0.241712360535949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33-4FFE-9D49-326536943FC0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33-4FFE-9D49-326536943FC0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33-4FFE-9D49-326536943FC0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33-4FFE-9D49-326536943FC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633-4FFE-9D49-326536943FC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633-4FFE-9D49-326536943F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633-4FFE-9D49-326536943FC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633-4FFE-9D49-326536943FC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633-4FFE-9D49-326536943FC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633-4FFE-9D49-326536943FC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633-4FFE-9D49-326536943FC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4633-4FFE-9D49-326536943FC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4633-4FFE-9D49-326536943FC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4633-4FFE-9D49-326536943FC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4633-4FFE-9D49-326536943FC0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4633-4FFE-9D49-326536943FC0}"/>
              </c:ext>
            </c:extLst>
          </c:dPt>
          <c:dLbls>
            <c:dLbl>
              <c:idx val="0"/>
              <c:layout>
                <c:manualLayout>
                  <c:x val="-0.2615830790492788"/>
                  <c:y val="-1.9873911005071694E-2"/>
                </c:manualLayout>
              </c:layout>
              <c:tx>
                <c:rich>
                  <a:bodyPr/>
                  <a:lstStyle/>
                  <a:p>
                    <a:fld id="{5829E4A0-6D6D-498F-B1CB-67172060FC6A}" type="CATEGORYNAME">
                      <a:rPr lang="fr-FR" sz="1400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fr-FR" sz="14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B0536F4B-514E-47B8-8949-8ED81706A81A}" type="VALUE">
                      <a:rPr lang="fr-FR" sz="1400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121390486101521"/>
                      <c:h val="0.322262621555199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33-4FFE-9D49-326536943FC0}"/>
                </c:ext>
              </c:extLst>
            </c:dLbl>
            <c:dLbl>
              <c:idx val="1"/>
              <c:layout>
                <c:manualLayout>
                  <c:x val="0.21304062725913811"/>
                  <c:y val="-4.489659588204932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DA5714E4-A6E6-404F-A548-EA6F5BF1B9D9}" type="CATEGORYNAME">
                      <a:rPr lang="en-US" sz="140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[NOM DE CATÉGORIE]</a:t>
                    </a:fld>
                    <a:r>
                      <a:rPr lang="en-US" sz="14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10585B3D-C5BF-4938-A48A-A510901C2A38}" type="VALUE">
                      <a:rPr lang="en-US" sz="1400" baseline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defRPr>
                      </a:pPr>
                      <a:t>[VALEUR]</a:t>
                    </a:fld>
                    <a:endParaRPr lang="en-US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33-4FFE-9D49-326536943FC0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633-4FFE-9D49-326536943FC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33-4FFE-9D49-326536943FC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33-4FFE-9D49-326536943F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compo.'!$C$54:$C$58</c:f>
              <c:strCache>
                <c:ptCount val="5"/>
                <c:pt idx="0">
                  <c:v>190120 - Préparations à base de farine</c:v>
                </c:pt>
                <c:pt idx="1">
                  <c:v>1107 - Malt</c:v>
                </c:pt>
                <c:pt idx="2">
                  <c:v>100199 - Blé tendre</c:v>
                </c:pt>
                <c:pt idx="3">
                  <c:v>Autres produits de la minoterie</c:v>
                </c:pt>
                <c:pt idx="4">
                  <c:v>Autres céréales</c:v>
                </c:pt>
              </c:strCache>
            </c:strRef>
          </c:cat>
          <c:val>
            <c:numRef>
              <c:f>'Import. TBB céréales compo.'!$M$54:$M$58</c:f>
              <c:numCache>
                <c:formatCode>0%</c:formatCode>
                <c:ptCount val="5"/>
                <c:pt idx="0">
                  <c:v>0.52799195289986989</c:v>
                </c:pt>
                <c:pt idx="1">
                  <c:v>0.4137605810881444</c:v>
                </c:pt>
                <c:pt idx="2">
                  <c:v>2.8068955786291535E-2</c:v>
                </c:pt>
                <c:pt idx="3">
                  <c:v>2.8884701876469607E-2</c:v>
                </c:pt>
                <c:pt idx="4">
                  <c:v>1.2937984814874886E-3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4633-4FFE-9D49-326536943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pays'!$C$36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pays'!$D$36:$M$36</c:f>
              <c:numCache>
                <c:formatCode>0%</c:formatCode>
                <c:ptCount val="10"/>
                <c:pt idx="0">
                  <c:v>0.59559527167682458</c:v>
                </c:pt>
                <c:pt idx="1">
                  <c:v>0.55776965050110228</c:v>
                </c:pt>
                <c:pt idx="2">
                  <c:v>0.59775073686682012</c:v>
                </c:pt>
                <c:pt idx="3">
                  <c:v>0.65713133471649077</c:v>
                </c:pt>
                <c:pt idx="4">
                  <c:v>0.54413374238386014</c:v>
                </c:pt>
                <c:pt idx="5">
                  <c:v>0.51508137990974912</c:v>
                </c:pt>
                <c:pt idx="6">
                  <c:v>0.57466865104249776</c:v>
                </c:pt>
                <c:pt idx="7">
                  <c:v>0.51792328558816925</c:v>
                </c:pt>
                <c:pt idx="8">
                  <c:v>0.39938894366544225</c:v>
                </c:pt>
                <c:pt idx="9">
                  <c:v>0.55801156855922229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6-4411-A52C-584D26403F91}"/>
            </c:ext>
          </c:extLst>
        </c:ser>
        <c:ser>
          <c:idx val="2"/>
          <c:order val="2"/>
          <c:tx>
            <c:strRef>
              <c:f>'Import. TBB céréales pays'!$C$37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pays'!$D$37:$M$37</c:f>
              <c:numCache>
                <c:formatCode>0%</c:formatCode>
                <c:ptCount val="10"/>
                <c:pt idx="0">
                  <c:v>0.10291658197365251</c:v>
                </c:pt>
                <c:pt idx="1">
                  <c:v>0.10382911332387278</c:v>
                </c:pt>
                <c:pt idx="2">
                  <c:v>0.10294524665959011</c:v>
                </c:pt>
                <c:pt idx="3">
                  <c:v>0.10930100120750966</c:v>
                </c:pt>
                <c:pt idx="4">
                  <c:v>0.10953632142610084</c:v>
                </c:pt>
                <c:pt idx="5">
                  <c:v>0.12778053227934436</c:v>
                </c:pt>
                <c:pt idx="6">
                  <c:v>9.1990756362984885E-2</c:v>
                </c:pt>
                <c:pt idx="7">
                  <c:v>0.10339839410797069</c:v>
                </c:pt>
                <c:pt idx="8">
                  <c:v>0.10083367541473703</c:v>
                </c:pt>
                <c:pt idx="9">
                  <c:v>0.12312935223761874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6-4411-A52C-584D26403F91}"/>
            </c:ext>
          </c:extLst>
        </c:ser>
        <c:ser>
          <c:idx val="3"/>
          <c:order val="3"/>
          <c:tx>
            <c:strRef>
              <c:f>'Import. TBB céréales pays'!$C$38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pays'!$D$38:$M$38</c:f>
              <c:numCache>
                <c:formatCode>0%</c:formatCode>
                <c:ptCount val="10"/>
                <c:pt idx="0">
                  <c:v>7.7240429083138967E-2</c:v>
                </c:pt>
                <c:pt idx="1">
                  <c:v>0.12492083060069679</c:v>
                </c:pt>
                <c:pt idx="2">
                  <c:v>7.0686440757794636E-2</c:v>
                </c:pt>
                <c:pt idx="3">
                  <c:v>2.3391299915937646E-2</c:v>
                </c:pt>
                <c:pt idx="4">
                  <c:v>0.15628613201513872</c:v>
                </c:pt>
                <c:pt idx="5">
                  <c:v>0.18038124904688066</c:v>
                </c:pt>
                <c:pt idx="6">
                  <c:v>8.5411315228335449E-2</c:v>
                </c:pt>
                <c:pt idx="7">
                  <c:v>0.12673410304353638</c:v>
                </c:pt>
                <c:pt idx="8">
                  <c:v>0.24072863141694364</c:v>
                </c:pt>
                <c:pt idx="9">
                  <c:v>0.11099191119513541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A6-4411-A52C-584D26403F91}"/>
            </c:ext>
          </c:extLst>
        </c:ser>
        <c:ser>
          <c:idx val="4"/>
          <c:order val="4"/>
          <c:tx>
            <c:strRef>
              <c:f>'Import. TBB céréales pays'!$C$39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pays'!$D$39:$M$39</c:f>
              <c:numCache>
                <c:formatCode>0%</c:formatCode>
                <c:ptCount val="10"/>
                <c:pt idx="0">
                  <c:v>6.574971849665269E-2</c:v>
                </c:pt>
                <c:pt idx="1">
                  <c:v>9.0696098587843374E-2</c:v>
                </c:pt>
                <c:pt idx="2">
                  <c:v>9.9930032799945986E-2</c:v>
                </c:pt>
                <c:pt idx="3">
                  <c:v>0.10082097915948779</c:v>
                </c:pt>
                <c:pt idx="4">
                  <c:v>8.3380759048245282E-2</c:v>
                </c:pt>
                <c:pt idx="5">
                  <c:v>7.7167536509810716E-2</c:v>
                </c:pt>
                <c:pt idx="6">
                  <c:v>9.6703326195201625E-2</c:v>
                </c:pt>
                <c:pt idx="7">
                  <c:v>0.11530374460122703</c:v>
                </c:pt>
                <c:pt idx="8">
                  <c:v>0.11720732745313382</c:v>
                </c:pt>
                <c:pt idx="9">
                  <c:v>0.10385221998597817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6-4411-A52C-584D26403F91}"/>
            </c:ext>
          </c:extLst>
        </c:ser>
        <c:ser>
          <c:idx val="5"/>
          <c:order val="5"/>
          <c:tx>
            <c:strRef>
              <c:f>'Import. TBB céréales pays'!$C$40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pays'!$D$40:$M$40</c:f>
              <c:numCache>
                <c:formatCode>0%</c:formatCode>
                <c:ptCount val="10"/>
                <c:pt idx="0">
                  <c:v>2.1677548861005543E-2</c:v>
                </c:pt>
                <c:pt idx="1">
                  <c:v>2.1108078545899172E-2</c:v>
                </c:pt>
                <c:pt idx="2">
                  <c:v>2.3570435799796442E-2</c:v>
                </c:pt>
                <c:pt idx="3">
                  <c:v>1.7417210625900036E-2</c:v>
                </c:pt>
                <c:pt idx="4">
                  <c:v>1.9082735546607617E-2</c:v>
                </c:pt>
                <c:pt idx="5">
                  <c:v>2.1685665002742053E-2</c:v>
                </c:pt>
                <c:pt idx="6">
                  <c:v>1.8436512692065223E-2</c:v>
                </c:pt>
                <c:pt idx="7">
                  <c:v>1.4782682542280833E-2</c:v>
                </c:pt>
                <c:pt idx="8">
                  <c:v>2.2627882952130897E-2</c:v>
                </c:pt>
                <c:pt idx="9">
                  <c:v>2.9696627056999676E-2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A6-4411-A52C-584D26403F91}"/>
            </c:ext>
          </c:extLst>
        </c:ser>
        <c:ser>
          <c:idx val="6"/>
          <c:order val="6"/>
          <c:tx>
            <c:strRef>
              <c:f>'Import. TBB céréales pays'!$C$41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pays'!$D$41:$M$41</c:f>
              <c:numCache>
                <c:formatCode>0%</c:formatCode>
                <c:ptCount val="10"/>
                <c:pt idx="0">
                  <c:v>1.0280873658713248E-2</c:v>
                </c:pt>
                <c:pt idx="1">
                  <c:v>1.3348024114521444E-2</c:v>
                </c:pt>
                <c:pt idx="2">
                  <c:v>1.4569907906653872E-2</c:v>
                </c:pt>
                <c:pt idx="3">
                  <c:v>1.3391475367521846E-2</c:v>
                </c:pt>
                <c:pt idx="4">
                  <c:v>1.2999423698352993E-2</c:v>
                </c:pt>
                <c:pt idx="5">
                  <c:v>1.3352285917771373E-2</c:v>
                </c:pt>
                <c:pt idx="6">
                  <c:v>1.0625743311457294E-2</c:v>
                </c:pt>
                <c:pt idx="7">
                  <c:v>1.0771023531614209E-2</c:v>
                </c:pt>
                <c:pt idx="8">
                  <c:v>1.4642423344683379E-2</c:v>
                </c:pt>
                <c:pt idx="9">
                  <c:v>1.5045386613871599E-2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A6-4411-A52C-584D26403F91}"/>
            </c:ext>
          </c:extLst>
        </c:ser>
        <c:ser>
          <c:idx val="7"/>
          <c:order val="7"/>
          <c:tx>
            <c:strRef>
              <c:f>'Import. TBB céréales pays'!$C$42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pays'!$D$42:$M$42</c:f>
              <c:numCache>
                <c:formatCode>0%</c:formatCode>
                <c:ptCount val="10"/>
                <c:pt idx="0">
                  <c:v>2.0054075383847209E-2</c:v>
                </c:pt>
                <c:pt idx="1">
                  <c:v>1.7922465139585321E-2</c:v>
                </c:pt>
                <c:pt idx="2">
                  <c:v>1.2267950446057928E-2</c:v>
                </c:pt>
                <c:pt idx="3">
                  <c:v>1.6005440827350077E-2</c:v>
                </c:pt>
                <c:pt idx="4">
                  <c:v>1.4757232180871037E-2</c:v>
                </c:pt>
                <c:pt idx="5">
                  <c:v>1.8813971324297414E-2</c:v>
                </c:pt>
                <c:pt idx="6">
                  <c:v>1.4896263455766003E-2</c:v>
                </c:pt>
                <c:pt idx="7">
                  <c:v>1.4462467544840067E-2</c:v>
                </c:pt>
                <c:pt idx="8">
                  <c:v>1.8867739730569374E-2</c:v>
                </c:pt>
                <c:pt idx="9">
                  <c:v>1.0593820397433685E-2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A6-4411-A52C-584D26403F91}"/>
            </c:ext>
          </c:extLst>
        </c:ser>
        <c:ser>
          <c:idx val="8"/>
          <c:order val="8"/>
          <c:tx>
            <c:strRef>
              <c:f>'Import. TBB céréales pays'!$C$43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pays'!$D$43:$M$43</c:f>
              <c:numCache>
                <c:formatCode>0%</c:formatCode>
                <c:ptCount val="10"/>
                <c:pt idx="0">
                  <c:v>1.4986095756262809E-2</c:v>
                </c:pt>
                <c:pt idx="1">
                  <c:v>1.2407549098936325E-2</c:v>
                </c:pt>
                <c:pt idx="2">
                  <c:v>6.8933494435525159E-3</c:v>
                </c:pt>
                <c:pt idx="3">
                  <c:v>7.2354510197220993E-3</c:v>
                </c:pt>
                <c:pt idx="4">
                  <c:v>7.6940758641011993E-3</c:v>
                </c:pt>
                <c:pt idx="5">
                  <c:v>6.9688542105015095E-3</c:v>
                </c:pt>
                <c:pt idx="6">
                  <c:v>5.6842047597292916E-3</c:v>
                </c:pt>
                <c:pt idx="7">
                  <c:v>6.2268169211933018E-3</c:v>
                </c:pt>
                <c:pt idx="8">
                  <c:v>7.5564509178954473E-3</c:v>
                </c:pt>
                <c:pt idx="9">
                  <c:v>9.5522417797689347E-3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A6-4411-A52C-584D26403F91}"/>
            </c:ext>
          </c:extLst>
        </c:ser>
        <c:ser>
          <c:idx val="9"/>
          <c:order val="9"/>
          <c:tx>
            <c:strRef>
              <c:f>'Import. TBB céréales pays'!$C$44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pays'!$D$44:$M$44</c:f>
              <c:numCache>
                <c:formatCode>0%</c:formatCode>
                <c:ptCount val="10"/>
                <c:pt idx="0">
                  <c:v>2.809314529748683E-2</c:v>
                </c:pt>
                <c:pt idx="1">
                  <c:v>1.8512509667304059E-2</c:v>
                </c:pt>
                <c:pt idx="2">
                  <c:v>1.1483989136843212E-2</c:v>
                </c:pt>
                <c:pt idx="3">
                  <c:v>9.0354751374100949E-3</c:v>
                </c:pt>
                <c:pt idx="4">
                  <c:v>1.4891212580168955E-2</c:v>
                </c:pt>
                <c:pt idx="5">
                  <c:v>5.7627264536967157E-3</c:v>
                </c:pt>
                <c:pt idx="6">
                  <c:v>5.1253089405135455E-2</c:v>
                </c:pt>
                <c:pt idx="7">
                  <c:v>3.9558987720823661E-2</c:v>
                </c:pt>
                <c:pt idx="8">
                  <c:v>2.3870951018887823E-2</c:v>
                </c:pt>
                <c:pt idx="9">
                  <c:v>6.6218924090573686E-3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A6-4411-A52C-584D26403F91}"/>
            </c:ext>
          </c:extLst>
        </c:ser>
        <c:ser>
          <c:idx val="10"/>
          <c:order val="10"/>
          <c:tx>
            <c:strRef>
              <c:f>'Import. TBB céréales pays'!$C$45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pays'!$D$45:$M$45</c:f>
              <c:numCache>
                <c:formatCode>0%</c:formatCode>
                <c:ptCount val="10"/>
                <c:pt idx="0">
                  <c:v>1.3894259433396278E-2</c:v>
                </c:pt>
                <c:pt idx="1">
                  <c:v>6.7184503605172696E-3</c:v>
                </c:pt>
                <c:pt idx="2">
                  <c:v>6.0512185827337993E-3</c:v>
                </c:pt>
                <c:pt idx="3">
                  <c:v>5.8749968043860425E-3</c:v>
                </c:pt>
                <c:pt idx="4">
                  <c:v>1.0281897308065677E-2</c:v>
                </c:pt>
                <c:pt idx="5">
                  <c:v>5.7276080048995334E-3</c:v>
                </c:pt>
                <c:pt idx="6">
                  <c:v>4.4117139388840116E-3</c:v>
                </c:pt>
                <c:pt idx="7">
                  <c:v>3.8552700597729098E-3</c:v>
                </c:pt>
                <c:pt idx="8">
                  <c:v>6.1269787790703056E-3</c:v>
                </c:pt>
                <c:pt idx="9">
                  <c:v>6.4719028742196757E-3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A6-4411-A52C-584D26403F91}"/>
            </c:ext>
          </c:extLst>
        </c:ser>
        <c:ser>
          <c:idx val="11"/>
          <c:order val="11"/>
          <c:tx>
            <c:strRef>
              <c:f>'Import. TBB céréales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pays'!$D$46:$M$46</c:f>
              <c:numCache>
                <c:formatCode>0%</c:formatCode>
                <c:ptCount val="10"/>
                <c:pt idx="0">
                  <c:v>4.9512000379019372E-2</c:v>
                </c:pt>
                <c:pt idx="1">
                  <c:v>3.2767230059721195E-2</c:v>
                </c:pt>
                <c:pt idx="2">
                  <c:v>5.3850691600211407E-2</c:v>
                </c:pt>
                <c:pt idx="3">
                  <c:v>4.0395335218283916E-2</c:v>
                </c:pt>
                <c:pt idx="4">
                  <c:v>2.6956467948487522E-2</c:v>
                </c:pt>
                <c:pt idx="5">
                  <c:v>2.7278191340306596E-2</c:v>
                </c:pt>
                <c:pt idx="6">
                  <c:v>4.591842360794305E-2</c:v>
                </c:pt>
                <c:pt idx="7">
                  <c:v>4.6983224338571695E-2</c:v>
                </c:pt>
                <c:pt idx="8">
                  <c:v>4.8148995306506015E-2</c:v>
                </c:pt>
                <c:pt idx="9">
                  <c:v>2.603307689069443E-2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A6-4411-A52C-584D26403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3911032"/>
        <c:axId val="4539082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0.95048799962098074</c:v>
                      </c:pt>
                      <c:pt idx="1">
                        <c:v>0.96723276994027874</c:v>
                      </c:pt>
                      <c:pt idx="2">
                        <c:v>0.94614930839978861</c:v>
                      </c:pt>
                      <c:pt idx="3">
                        <c:v>0.95960466478171613</c:v>
                      </c:pt>
                      <c:pt idx="4">
                        <c:v>0.97304353205151239</c:v>
                      </c:pt>
                      <c:pt idx="5">
                        <c:v>0.97272180865969349</c:v>
                      </c:pt>
                      <c:pt idx="6">
                        <c:v>0.95408157639205704</c:v>
                      </c:pt>
                      <c:pt idx="7">
                        <c:v>0.95301677566142839</c:v>
                      </c:pt>
                      <c:pt idx="8">
                        <c:v>0.95185100469349393</c:v>
                      </c:pt>
                      <c:pt idx="9">
                        <c:v>0.97396692310930577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AA6-4411-A52C-584D26403F91}"/>
                  </c:ext>
                </c:extLst>
              </c15:ser>
            </c15:filteredBarSeries>
          </c:ext>
        </c:extLst>
      </c:barChart>
      <c:catAx>
        <c:axId val="453911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8288"/>
        <c:crossesAt val="0"/>
        <c:auto val="1"/>
        <c:lblAlgn val="ctr"/>
        <c:lblOffset val="100"/>
        <c:noMultiLvlLbl val="0"/>
      </c:catAx>
      <c:valAx>
        <c:axId val="4539082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0679388654997"/>
          <c:y val="0.77029097402107483"/>
          <c:w val="0.89619320611344999"/>
          <c:h val="0.210545481980735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3516708175813"/>
          <c:y val="2.6573447677489124E-2"/>
          <c:w val="0.86931585305153392"/>
          <c:h val="0.68502923307472519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pays'!$D$7:$M$7</c:f>
              <c:numCache>
                <c:formatCode>0</c:formatCode>
                <c:ptCount val="10"/>
                <c:pt idx="0">
                  <c:v>3460360505</c:v>
                </c:pt>
                <c:pt idx="1">
                  <c:v>2924040809</c:v>
                </c:pt>
                <c:pt idx="2">
                  <c:v>3128242694</c:v>
                </c:pt>
                <c:pt idx="3">
                  <c:v>3625968900</c:v>
                </c:pt>
                <c:pt idx="4">
                  <c:v>3133751024</c:v>
                </c:pt>
                <c:pt idx="5">
                  <c:v>2815208348</c:v>
                </c:pt>
                <c:pt idx="6">
                  <c:v>3881967804</c:v>
                </c:pt>
                <c:pt idx="7">
                  <c:v>5015371715</c:v>
                </c:pt>
                <c:pt idx="8">
                  <c:v>3260183150</c:v>
                </c:pt>
                <c:pt idx="9">
                  <c:v>3758566863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8F-45CE-A691-BC7D90B5AF9B}"/>
            </c:ext>
          </c:extLst>
        </c:ser>
        <c:ser>
          <c:idx val="2"/>
          <c:order val="2"/>
          <c:tx>
            <c:strRef>
              <c:f>'Import. TBB céréales pays'!$C$8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pays'!$D$8:$M$8</c:f>
              <c:numCache>
                <c:formatCode>0</c:formatCode>
                <c:ptCount val="10"/>
                <c:pt idx="0">
                  <c:v>597937043</c:v>
                </c:pt>
                <c:pt idx="1">
                  <c:v>544311732</c:v>
                </c:pt>
                <c:pt idx="2">
                  <c:v>538749174</c:v>
                </c:pt>
                <c:pt idx="3">
                  <c:v>603109318</c:v>
                </c:pt>
                <c:pt idx="4">
                  <c:v>630836746</c:v>
                </c:pt>
                <c:pt idx="5">
                  <c:v>698392206</c:v>
                </c:pt>
                <c:pt idx="6">
                  <c:v>621410536</c:v>
                </c:pt>
                <c:pt idx="7">
                  <c:v>1001270643</c:v>
                </c:pt>
                <c:pt idx="8">
                  <c:v>823098022</c:v>
                </c:pt>
                <c:pt idx="9">
                  <c:v>829355392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8F-45CE-A691-BC7D90B5AF9B}"/>
            </c:ext>
          </c:extLst>
        </c:ser>
        <c:ser>
          <c:idx val="3"/>
          <c:order val="3"/>
          <c:tx>
            <c:strRef>
              <c:f>'Import. TBB céréales pays'!$C$9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pays'!$D$9:$M$9</c:f>
              <c:numCache>
                <c:formatCode>0</c:formatCode>
                <c:ptCount val="10"/>
                <c:pt idx="0">
                  <c:v>448760665</c:v>
                </c:pt>
                <c:pt idx="1">
                  <c:v>654882542</c:v>
                </c:pt>
                <c:pt idx="2">
                  <c:v>369927343</c:v>
                </c:pt>
                <c:pt idx="3">
                  <c:v>129070281</c:v>
                </c:pt>
                <c:pt idx="4">
                  <c:v>900076191</c:v>
                </c:pt>
                <c:pt idx="5">
                  <c:v>985884596</c:v>
                </c:pt>
                <c:pt idx="6">
                  <c:v>576965483</c:v>
                </c:pt>
                <c:pt idx="7">
                  <c:v>1227244755</c:v>
                </c:pt>
                <c:pt idx="8">
                  <c:v>1965050461</c:v>
                </c:pt>
                <c:pt idx="9">
                  <c:v>747601919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8F-45CE-A691-BC7D90B5AF9B}"/>
            </c:ext>
          </c:extLst>
        </c:ser>
        <c:ser>
          <c:idx val="4"/>
          <c:order val="4"/>
          <c:tx>
            <c:strRef>
              <c:f>'Import. TBB céréales pays'!$C$10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pays'!$D$10:$M$10</c:f>
              <c:numCache>
                <c:formatCode>0</c:formatCode>
                <c:ptCount val="10"/>
                <c:pt idx="0">
                  <c:v>382000563</c:v>
                </c:pt>
                <c:pt idx="1">
                  <c:v>475463470</c:v>
                </c:pt>
                <c:pt idx="2">
                  <c:v>522969485</c:v>
                </c:pt>
                <c:pt idx="3">
                  <c:v>556317612</c:v>
                </c:pt>
                <c:pt idx="4">
                  <c:v>480202786</c:v>
                </c:pt>
                <c:pt idx="5">
                  <c:v>421763825</c:v>
                </c:pt>
                <c:pt idx="6">
                  <c:v>653244610</c:v>
                </c:pt>
                <c:pt idx="7">
                  <c:v>1116557520</c:v>
                </c:pt>
                <c:pt idx="8">
                  <c:v>956754963</c:v>
                </c:pt>
                <c:pt idx="9">
                  <c:v>699511506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8F-45CE-A691-BC7D90B5AF9B}"/>
            </c:ext>
          </c:extLst>
        </c:ser>
        <c:ser>
          <c:idx val="5"/>
          <c:order val="5"/>
          <c:tx>
            <c:strRef>
              <c:f>'Import. TBB céréales pays'!$C$11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pays'!$D$11:$M$11</c:f>
              <c:numCache>
                <c:formatCode>0</c:formatCode>
                <c:ptCount val="10"/>
                <c:pt idx="0">
                  <c:v>125944811</c:v>
                </c:pt>
                <c:pt idx="1">
                  <c:v>110656582</c:v>
                </c:pt>
                <c:pt idx="2">
                  <c:v>123352493</c:v>
                </c:pt>
                <c:pt idx="3">
                  <c:v>96106000</c:v>
                </c:pt>
                <c:pt idx="4">
                  <c:v>109900448</c:v>
                </c:pt>
                <c:pt idx="5">
                  <c:v>118524310</c:v>
                </c:pt>
                <c:pt idx="6">
                  <c:v>124541244</c:v>
                </c:pt>
                <c:pt idx="7">
                  <c:v>143149864</c:v>
                </c:pt>
                <c:pt idx="8">
                  <c:v>184709777</c:v>
                </c:pt>
                <c:pt idx="9">
                  <c:v>200025886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8F-45CE-A691-BC7D90B5AF9B}"/>
            </c:ext>
          </c:extLst>
        </c:ser>
        <c:ser>
          <c:idx val="6"/>
          <c:order val="6"/>
          <c:tx>
            <c:strRef>
              <c:f>'Import. TBB céréales pays'!$C$12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pays'!$D$12:$M$12</c:f>
              <c:numCache>
                <c:formatCode>0</c:formatCode>
                <c:ptCount val="10"/>
                <c:pt idx="0">
                  <c:v>59731047</c:v>
                </c:pt>
                <c:pt idx="1">
                  <c:v>69975423</c:v>
                </c:pt>
                <c:pt idx="2">
                  <c:v>76249522</c:v>
                </c:pt>
                <c:pt idx="3">
                  <c:v>73892494</c:v>
                </c:pt>
                <c:pt idx="4">
                  <c:v>74865707</c:v>
                </c:pt>
                <c:pt idx="5">
                  <c:v>72977724</c:v>
                </c:pt>
                <c:pt idx="6">
                  <c:v>71778395</c:v>
                </c:pt>
                <c:pt idx="7">
                  <c:v>104302487</c:v>
                </c:pt>
                <c:pt idx="8">
                  <c:v>119525046</c:v>
                </c:pt>
                <c:pt idx="9">
                  <c:v>101340357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48F-45CE-A691-BC7D90B5AF9B}"/>
            </c:ext>
          </c:extLst>
        </c:ser>
        <c:ser>
          <c:idx val="7"/>
          <c:order val="7"/>
          <c:tx>
            <c:strRef>
              <c:f>'Import. TBB céréales pays'!$C$13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pays'!$D$13:$M$13</c:f>
              <c:numCache>
                <c:formatCode>0</c:formatCode>
                <c:ptCount val="10"/>
                <c:pt idx="0">
                  <c:v>116512561</c:v>
                </c:pt>
                <c:pt idx="1">
                  <c:v>93956384</c:v>
                </c:pt>
                <c:pt idx="2">
                  <c:v>64202558</c:v>
                </c:pt>
                <c:pt idx="3">
                  <c:v>88316030</c:v>
                </c:pt>
                <c:pt idx="4">
                  <c:v>84989200</c:v>
                </c:pt>
                <c:pt idx="5">
                  <c:v>102828895</c:v>
                </c:pt>
                <c:pt idx="6">
                  <c:v>100626361</c:v>
                </c:pt>
                <c:pt idx="7">
                  <c:v>140049024</c:v>
                </c:pt>
                <c:pt idx="8">
                  <c:v>154015999</c:v>
                </c:pt>
                <c:pt idx="9">
                  <c:v>71356195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8F-45CE-A691-BC7D90B5AF9B}"/>
            </c:ext>
          </c:extLst>
        </c:ser>
        <c:ser>
          <c:idx val="8"/>
          <c:order val="8"/>
          <c:tx>
            <c:strRef>
              <c:f>'Import. TBB céréales pays'!$C$14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pays'!$D$14:$M$14</c:f>
              <c:numCache>
                <c:formatCode>0</c:formatCode>
                <c:ptCount val="10"/>
                <c:pt idx="0">
                  <c:v>87068008</c:v>
                </c:pt>
                <c:pt idx="1">
                  <c:v>65045095</c:v>
                </c:pt>
                <c:pt idx="2">
                  <c:v>36075355</c:v>
                </c:pt>
                <c:pt idx="3">
                  <c:v>39924318</c:v>
                </c:pt>
                <c:pt idx="4">
                  <c:v>44311382</c:v>
                </c:pt>
                <c:pt idx="5">
                  <c:v>38088693</c:v>
                </c:pt>
                <c:pt idx="6">
                  <c:v>38397605</c:v>
                </c:pt>
                <c:pt idx="7">
                  <c:v>60298122</c:v>
                </c:pt>
                <c:pt idx="8">
                  <c:v>61682764</c:v>
                </c:pt>
                <c:pt idx="9">
                  <c:v>64340493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48F-45CE-A691-BC7D90B5AF9B}"/>
            </c:ext>
          </c:extLst>
        </c:ser>
        <c:ser>
          <c:idx val="9"/>
          <c:order val="9"/>
          <c:tx>
            <c:strRef>
              <c:f>'Import. TBB céréales pays'!$C$15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pays'!$D$15:$M$15</c:f>
              <c:numCache>
                <c:formatCode>0</c:formatCode>
                <c:ptCount val="10"/>
                <c:pt idx="0">
                  <c:v>163218909</c:v>
                </c:pt>
                <c:pt idx="1">
                  <c:v>97049622</c:v>
                </c:pt>
                <c:pt idx="2">
                  <c:v>60099809</c:v>
                </c:pt>
                <c:pt idx="3">
                  <c:v>49856627</c:v>
                </c:pt>
                <c:pt idx="4">
                  <c:v>85760814</c:v>
                </c:pt>
                <c:pt idx="5">
                  <c:v>31496529</c:v>
                </c:pt>
                <c:pt idx="6">
                  <c:v>346221849</c:v>
                </c:pt>
                <c:pt idx="7">
                  <c:v>383074161</c:v>
                </c:pt>
                <c:pt idx="8">
                  <c:v>194856852</c:v>
                </c:pt>
                <c:pt idx="9">
                  <c:v>44602705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8F-45CE-A691-BC7D90B5AF9B}"/>
            </c:ext>
          </c:extLst>
        </c:ser>
        <c:ser>
          <c:idx val="10"/>
          <c:order val="10"/>
          <c:tx>
            <c:strRef>
              <c:f>'Import. TBB céréales pays'!$C$16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pays'!$D$16:$M$16</c:f>
              <c:numCache>
                <c:formatCode>0</c:formatCode>
                <c:ptCount val="10"/>
                <c:pt idx="0">
                  <c:v>80724527</c:v>
                </c:pt>
                <c:pt idx="1">
                  <c:v>35220674</c:v>
                </c:pt>
                <c:pt idx="2">
                  <c:v>31668184</c:v>
                </c:pt>
                <c:pt idx="3">
                  <c:v>32417501</c:v>
                </c:pt>
                <c:pt idx="4">
                  <c:v>59215049</c:v>
                </c:pt>
                <c:pt idx="5">
                  <c:v>31304587</c:v>
                </c:pt>
                <c:pt idx="6">
                  <c:v>29801750</c:v>
                </c:pt>
                <c:pt idx="7">
                  <c:v>37332966</c:v>
                </c:pt>
                <c:pt idx="8">
                  <c:v>50014086</c:v>
                </c:pt>
                <c:pt idx="9">
                  <c:v>43592429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48F-45CE-A691-BC7D90B5AF9B}"/>
            </c:ext>
          </c:extLst>
        </c:ser>
        <c:ser>
          <c:idx val="11"/>
          <c:order val="11"/>
          <c:tx>
            <c:strRef>
              <c:f>'Import. TBB céréales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pays'!$D$17:$M$17</c:f>
              <c:numCache>
                <c:formatCode>0</c:formatCode>
                <c:ptCount val="10"/>
                <c:pt idx="0">
                  <c:v>287660730</c:v>
                </c:pt>
                <c:pt idx="1">
                  <c:v>171778292</c:v>
                </c:pt>
                <c:pt idx="2">
                  <c:v>281819866</c:v>
                </c:pt>
                <c:pt idx="3">
                  <c:v>222896431</c:v>
                </c:pt>
                <c:pt idx="4">
                  <c:v>155246500</c:v>
                </c:pt>
                <c:pt idx="5">
                  <c:v>149090600</c:v>
                </c:pt>
                <c:pt idx="6">
                  <c:v>310185429</c:v>
                </c:pt>
                <c:pt idx="7">
                  <c:v>454967639</c:v>
                </c:pt>
                <c:pt idx="8">
                  <c:v>393036777</c:v>
                </c:pt>
                <c:pt idx="9">
                  <c:v>175349519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48F-45CE-A691-BC7D90B5A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3906720"/>
        <c:axId val="4539098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5809919369</c:v>
                      </c:pt>
                      <c:pt idx="1">
                        <c:v>5242380625</c:v>
                      </c:pt>
                      <c:pt idx="2">
                        <c:v>5233356483</c:v>
                      </c:pt>
                      <c:pt idx="3">
                        <c:v>5517875512</c:v>
                      </c:pt>
                      <c:pt idx="4">
                        <c:v>5759155847</c:v>
                      </c:pt>
                      <c:pt idx="5">
                        <c:v>5465560313</c:v>
                      </c:pt>
                      <c:pt idx="6">
                        <c:v>6755141066</c:v>
                      </c:pt>
                      <c:pt idx="7">
                        <c:v>9683618896</c:v>
                      </c:pt>
                      <c:pt idx="8">
                        <c:v>8162927897</c:v>
                      </c:pt>
                      <c:pt idx="9">
                        <c:v>6735643264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48F-45CE-A691-BC7D90B5AF9B}"/>
                  </c:ext>
                </c:extLst>
              </c15:ser>
            </c15:filteredBarSeries>
          </c:ext>
        </c:extLst>
      </c:barChart>
      <c:catAx>
        <c:axId val="45390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9856"/>
        <c:crosses val="autoZero"/>
        <c:auto val="1"/>
        <c:lblAlgn val="ctr"/>
        <c:lblOffset val="100"/>
        <c:noMultiLvlLbl val="0"/>
      </c:catAx>
      <c:valAx>
        <c:axId val="453909856"/>
        <c:scaling>
          <c:orientation val="minMax"/>
          <c:max val="1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67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3824783437496"/>
          <c:y val="0.78945451801926414"/>
          <c:w val="0.89477186929993391"/>
          <c:h val="0.210545481980735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1005 - maïs'!$C$36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maïs'!$D$36:$M$36</c:f>
              <c:numCache>
                <c:formatCode>0%</c:formatCode>
                <c:ptCount val="10"/>
                <c:pt idx="0">
                  <c:v>0.80290158068395912</c:v>
                </c:pt>
                <c:pt idx="1">
                  <c:v>0.74479829719611612</c:v>
                </c:pt>
                <c:pt idx="2">
                  <c:v>0.78439230078485978</c:v>
                </c:pt>
                <c:pt idx="3">
                  <c:v>0.91770164146769295</c:v>
                </c:pt>
                <c:pt idx="4">
                  <c:v>0.68535497856949434</c:v>
                </c:pt>
                <c:pt idx="5">
                  <c:v>0.63450084974791643</c:v>
                </c:pt>
                <c:pt idx="6">
                  <c:v>0.72824456413076655</c:v>
                </c:pt>
                <c:pt idx="7">
                  <c:v>0.64843284601005768</c:v>
                </c:pt>
                <c:pt idx="8">
                  <c:v>0.45324127084365079</c:v>
                </c:pt>
                <c:pt idx="9">
                  <c:v>0.76489784145572104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6-4D7E-B753-3798EF8B6F94}"/>
            </c:ext>
          </c:extLst>
        </c:ser>
        <c:ser>
          <c:idx val="2"/>
          <c:order val="2"/>
          <c:tx>
            <c:strRef>
              <c:f>'Import. 1005 - maïs'!$C$37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maïs'!$D$37:$M$37</c:f>
              <c:numCache>
                <c:formatCode>0%</c:formatCode>
                <c:ptCount val="10"/>
                <c:pt idx="0">
                  <c:v>0.15865120045362482</c:v>
                </c:pt>
                <c:pt idx="1">
                  <c:v>0.24337052703553147</c:v>
                </c:pt>
                <c:pt idx="2">
                  <c:v>0.14936797253618006</c:v>
                </c:pt>
                <c:pt idx="3">
                  <c:v>5.0395922397362229E-2</c:v>
                </c:pt>
                <c:pt idx="4">
                  <c:v>0.29294948126814135</c:v>
                </c:pt>
                <c:pt idx="5">
                  <c:v>0.35048726468805808</c:v>
                </c:pt>
                <c:pt idx="6">
                  <c:v>0.15401002293293986</c:v>
                </c:pt>
                <c:pt idx="7">
                  <c:v>0.22903593680371767</c:v>
                </c:pt>
                <c:pt idx="8">
                  <c:v>0.44659364777156935</c:v>
                </c:pt>
                <c:pt idx="9">
                  <c:v>0.21152583080266665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A6-4D7E-B753-3798EF8B6F94}"/>
            </c:ext>
          </c:extLst>
        </c:ser>
        <c:ser>
          <c:idx val="3"/>
          <c:order val="3"/>
          <c:tx>
            <c:strRef>
              <c:f>'Import. 1005 - maïs'!$C$38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maïs'!$D$38:$M$38</c:f>
              <c:numCache>
                <c:formatCode>0%</c:formatCode>
                <c:ptCount val="10"/>
                <c:pt idx="0">
                  <c:v>9.1684972794069154E-3</c:v>
                </c:pt>
                <c:pt idx="1">
                  <c:v>1.6419242778938916E-3</c:v>
                </c:pt>
                <c:pt idx="2">
                  <c:v>2.5560472253931617E-3</c:v>
                </c:pt>
                <c:pt idx="3">
                  <c:v>2.8208118120972539E-3</c:v>
                </c:pt>
                <c:pt idx="4">
                  <c:v>1.4915324100421803E-2</c:v>
                </c:pt>
                <c:pt idx="5">
                  <c:v>4.8078718724340079E-4</c:v>
                </c:pt>
                <c:pt idx="6">
                  <c:v>7.3072670758667635E-2</c:v>
                </c:pt>
                <c:pt idx="7">
                  <c:v>6.5756260217597798E-2</c:v>
                </c:pt>
                <c:pt idx="8">
                  <c:v>5.1204337169367502E-2</c:v>
                </c:pt>
                <c:pt idx="9">
                  <c:v>1.283856320323255E-2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A6-4D7E-B753-3798EF8B6F94}"/>
            </c:ext>
          </c:extLst>
        </c:ser>
        <c:ser>
          <c:idx val="4"/>
          <c:order val="4"/>
          <c:tx>
            <c:strRef>
              <c:f>'Import. 1005 - maïs'!$C$39</c:f>
              <c:strCache>
                <c:ptCount val="1"/>
                <c:pt idx="0">
                  <c:v>Paraguay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maïs'!$D$39:$M$39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9.4925690271141948E-7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1.4119006085968567E-3</c:v>
                </c:pt>
                <c:pt idx="9">
                  <c:v>5.6606544062142421E-3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A6-4D7E-B753-3798EF8B6F94}"/>
            </c:ext>
          </c:extLst>
        </c:ser>
        <c:ser>
          <c:idx val="5"/>
          <c:order val="5"/>
          <c:tx>
            <c:strRef>
              <c:f>'Import. 1005 - maïs'!$C$40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maïs'!$D$40:$M$40</c:f>
              <c:numCache>
                <c:formatCode>0%</c:formatCode>
                <c:ptCount val="10"/>
                <c:pt idx="0">
                  <c:v>2.6822606996510106E-2</c:v>
                </c:pt>
                <c:pt idx="1">
                  <c:v>2.728892489809673E-3</c:v>
                </c:pt>
                <c:pt idx="2">
                  <c:v>1.1323847171870492E-2</c:v>
                </c:pt>
                <c:pt idx="3">
                  <c:v>0</c:v>
                </c:pt>
                <c:pt idx="4">
                  <c:v>1.251343317050854E-5</c:v>
                </c:pt>
                <c:pt idx="5">
                  <c:v>2.9169362454756573E-6</c:v>
                </c:pt>
                <c:pt idx="6">
                  <c:v>2.6247320230627329E-5</c:v>
                </c:pt>
                <c:pt idx="7">
                  <c:v>7.0958791709818097E-3</c:v>
                </c:pt>
                <c:pt idx="8">
                  <c:v>4.4760267639295864E-3</c:v>
                </c:pt>
                <c:pt idx="9">
                  <c:v>4.332132138147724E-3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A6-4D7E-B753-3798EF8B6F94}"/>
            </c:ext>
          </c:extLst>
        </c:ser>
        <c:ser>
          <c:idx val="6"/>
          <c:order val="6"/>
          <c:tx>
            <c:strRef>
              <c:f>'Import. 1005 - maïs'!$C$41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maïs'!$D$41:$M$41</c:f>
              <c:numCache>
                <c:formatCode>0%</c:formatCode>
                <c:ptCount val="10"/>
                <c:pt idx="0">
                  <c:v>3.6183922018956783E-4</c:v>
                </c:pt>
                <c:pt idx="1">
                  <c:v>3.9408789933094353E-4</c:v>
                </c:pt>
                <c:pt idx="2">
                  <c:v>3.9318777676028953E-4</c:v>
                </c:pt>
                <c:pt idx="3">
                  <c:v>4.137494419951507E-4</c:v>
                </c:pt>
                <c:pt idx="4">
                  <c:v>4.091892646756293E-4</c:v>
                </c:pt>
                <c:pt idx="5">
                  <c:v>3.6366585582180209E-4</c:v>
                </c:pt>
                <c:pt idx="6">
                  <c:v>3.7356498518240343E-4</c:v>
                </c:pt>
                <c:pt idx="7">
                  <c:v>3.9585261709657656E-4</c:v>
                </c:pt>
                <c:pt idx="8">
                  <c:v>3.3954720630494323E-4</c:v>
                </c:pt>
                <c:pt idx="9">
                  <c:v>3.3792411292792783E-4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A6-4D7E-B753-3798EF8B6F94}"/>
            </c:ext>
          </c:extLst>
        </c:ser>
        <c:ser>
          <c:idx val="7"/>
          <c:order val="7"/>
          <c:tx>
            <c:strRef>
              <c:f>'Import. 1005 - maïs'!$C$42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maïs'!$D$42:$M$42</c:f>
              <c:numCache>
                <c:formatCode>0%</c:formatCode>
                <c:ptCount val="10"/>
                <c:pt idx="0">
                  <c:v>1.3284435406396029E-3</c:v>
                </c:pt>
                <c:pt idx="1">
                  <c:v>7.3003381946850282E-6</c:v>
                </c:pt>
                <c:pt idx="2">
                  <c:v>3.5948260722305156E-2</c:v>
                </c:pt>
                <c:pt idx="3">
                  <c:v>2.2772546528459923E-2</c:v>
                </c:pt>
                <c:pt idx="4">
                  <c:v>2.8105170900962184E-4</c:v>
                </c:pt>
                <c:pt idx="5">
                  <c:v>9.6186606811134914E-3</c:v>
                </c:pt>
                <c:pt idx="6">
                  <c:v>4.3495024918877738E-2</c:v>
                </c:pt>
                <c:pt idx="7">
                  <c:v>4.8731519920161538E-2</c:v>
                </c:pt>
                <c:pt idx="8">
                  <c:v>3.9428952990627056E-2</c:v>
                </c:pt>
                <c:pt idx="9">
                  <c:v>1.5626208011603328E-4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A6-4D7E-B753-3798EF8B6F94}"/>
            </c:ext>
          </c:extLst>
        </c:ser>
        <c:ser>
          <c:idx val="8"/>
          <c:order val="8"/>
          <c:tx>
            <c:strRef>
              <c:f>'Import. 1005 - maïs'!$C$43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maïs'!$D$43:$M$43</c:f>
              <c:numCache>
                <c:formatCode>0%</c:formatCode>
                <c:ptCount val="10"/>
                <c:pt idx="0">
                  <c:v>7.6284029510089281E-5</c:v>
                </c:pt>
                <c:pt idx="1">
                  <c:v>8.5583429014477152E-5</c:v>
                </c:pt>
                <c:pt idx="2">
                  <c:v>7.3828877989220198E-5</c:v>
                </c:pt>
                <c:pt idx="3">
                  <c:v>7.9041458099104187E-5</c:v>
                </c:pt>
                <c:pt idx="4">
                  <c:v>6.9887524257290198E-5</c:v>
                </c:pt>
                <c:pt idx="5">
                  <c:v>8.0659628353152958E-5</c:v>
                </c:pt>
                <c:pt idx="6">
                  <c:v>8.3138386830512069E-5</c:v>
                </c:pt>
                <c:pt idx="7">
                  <c:v>1.2206274247609905E-4</c:v>
                </c:pt>
                <c:pt idx="8">
                  <c:v>8.7861452908446008E-5</c:v>
                </c:pt>
                <c:pt idx="9">
                  <c:v>8.6084891224375262E-5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A6-4D7E-B753-3798EF8B6F94}"/>
            </c:ext>
          </c:extLst>
        </c:ser>
        <c:ser>
          <c:idx val="9"/>
          <c:order val="9"/>
          <c:tx>
            <c:strRef>
              <c:f>'Import. 1005 - maïs'!$C$44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maïs'!$D$44:$M$44</c:f>
              <c:numCache>
                <c:formatCode>0%</c:formatCode>
                <c:ptCount val="10"/>
                <c:pt idx="0">
                  <c:v>7.6895933490116737E-5</c:v>
                </c:pt>
                <c:pt idx="1">
                  <c:v>9.3340038346330001E-5</c:v>
                </c:pt>
                <c:pt idx="2">
                  <c:v>7.1084795798470428E-5</c:v>
                </c:pt>
                <c:pt idx="3">
                  <c:v>8.0560269143442465E-5</c:v>
                </c:pt>
                <c:pt idx="4">
                  <c:v>1.0805349542734125E-4</c:v>
                </c:pt>
                <c:pt idx="5">
                  <c:v>7.5396460779794712E-5</c:v>
                </c:pt>
                <c:pt idx="6">
                  <c:v>6.8308650900207618E-5</c:v>
                </c:pt>
                <c:pt idx="7">
                  <c:v>8.8796716093127851E-5</c:v>
                </c:pt>
                <c:pt idx="8">
                  <c:v>1.0305402242436706E-4</c:v>
                </c:pt>
                <c:pt idx="9">
                  <c:v>6.7165854293695069E-5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A6-4D7E-B753-3798EF8B6F94}"/>
            </c:ext>
          </c:extLst>
        </c:ser>
        <c:ser>
          <c:idx val="10"/>
          <c:order val="10"/>
          <c:tx>
            <c:strRef>
              <c:f>'Import. 1005 - maïs'!$C$45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maïs'!$D$45:$M$45</c:f>
              <c:numCache>
                <c:formatCode>0%</c:formatCode>
                <c:ptCount val="10"/>
                <c:pt idx="0">
                  <c:v>7.2068690981011263E-6</c:v>
                </c:pt>
                <c:pt idx="1">
                  <c:v>1.3427407750938534E-5</c:v>
                </c:pt>
                <c:pt idx="2">
                  <c:v>2.7440821907497771E-6</c:v>
                </c:pt>
                <c:pt idx="3">
                  <c:v>3.7337438173315833E-6</c:v>
                </c:pt>
                <c:pt idx="4">
                  <c:v>1.1512358516867858E-5</c:v>
                </c:pt>
                <c:pt idx="5">
                  <c:v>1.2682331502068077E-5</c:v>
                </c:pt>
                <c:pt idx="6">
                  <c:v>2.0407291479312749E-5</c:v>
                </c:pt>
                <c:pt idx="7">
                  <c:v>1.3031376476793836E-5</c:v>
                </c:pt>
                <c:pt idx="8">
                  <c:v>1.2167500364520832E-5</c:v>
                </c:pt>
                <c:pt idx="9">
                  <c:v>2.3894285396879827E-5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A6-4D7E-B753-3798EF8B6F94}"/>
            </c:ext>
          </c:extLst>
        </c:ser>
        <c:ser>
          <c:idx val="11"/>
          <c:order val="11"/>
          <c:tx>
            <c:strRef>
              <c:f>'Import. 1005 - maïs'!$C$46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maïs'!$D$46:$M$46</c:f>
              <c:numCache>
                <c:formatCode>0%</c:formatCode>
                <c:ptCount val="10"/>
                <c:pt idx="0">
                  <c:v>6.0544499357160879E-4</c:v>
                </c:pt>
                <c:pt idx="1">
                  <c:v>6.8666198880115081E-3</c:v>
                </c:pt>
                <c:pt idx="2">
                  <c:v>1.5870726026652616E-2</c:v>
                </c:pt>
                <c:pt idx="3">
                  <c:v>5.7310436244299235E-3</c:v>
                </c:pt>
                <c:pt idx="4">
                  <c:v>5.8880082768852362E-3</c:v>
                </c:pt>
                <c:pt idx="5">
                  <c:v>4.3771164829662654E-3</c:v>
                </c:pt>
                <c:pt idx="6">
                  <c:v>6.0605062412518503E-4</c:v>
                </c:pt>
                <c:pt idx="7">
                  <c:v>3.2781442534085401E-4</c:v>
                </c:pt>
                <c:pt idx="8">
                  <c:v>3.1012336702565721E-3</c:v>
                </c:pt>
                <c:pt idx="9">
                  <c:v>7.3646770058876168E-5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A6-4D7E-B753-3798EF8B6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14216"/>
        <c:axId val="7156146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0.99939455500642849</c:v>
                      </c:pt>
                      <c:pt idx="1">
                        <c:v>0.99313338011198848</c:v>
                      </c:pt>
                      <c:pt idx="2">
                        <c:v>0.98412927397334737</c:v>
                      </c:pt>
                      <c:pt idx="3">
                        <c:v>0.99426895637557022</c:v>
                      </c:pt>
                      <c:pt idx="4">
                        <c:v>0.99411199172311471</c:v>
                      </c:pt>
                      <c:pt idx="5">
                        <c:v>0.99562288351703365</c:v>
                      </c:pt>
                      <c:pt idx="6">
                        <c:v>0.99939394937587478</c:v>
                      </c:pt>
                      <c:pt idx="7">
                        <c:v>0.99967218557465909</c:v>
                      </c:pt>
                      <c:pt idx="8">
                        <c:v>0.99689876632974328</c:v>
                      </c:pt>
                      <c:pt idx="9">
                        <c:v>0.99992635322994095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0A6-4D7E-B753-3798EF8B6F94}"/>
                  </c:ext>
                </c:extLst>
              </c15:ser>
            </c15:filteredBarSeries>
          </c:ext>
        </c:extLst>
      </c:barChart>
      <c:catAx>
        <c:axId val="71561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608"/>
        <c:crosses val="autoZero"/>
        <c:auto val="1"/>
        <c:lblAlgn val="ctr"/>
        <c:lblOffset val="100"/>
        <c:noMultiLvlLbl val="0"/>
      </c:catAx>
      <c:valAx>
        <c:axId val="715614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109921560581378E-2"/>
          <c:y val="0.76817962049042088"/>
          <c:w val="0.93777007048826089"/>
          <c:h val="0.21248069521342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1005 - maïs'!$C$7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maïs'!$D$7:$M$7</c:f>
              <c:numCache>
                <c:formatCode>0</c:formatCode>
                <c:ptCount val="10"/>
                <c:pt idx="0">
                  <c:v>11809229</c:v>
                </c:pt>
                <c:pt idx="1">
                  <c:v>11426513</c:v>
                </c:pt>
                <c:pt idx="2">
                  <c:v>12005645</c:v>
                </c:pt>
                <c:pt idx="3">
                  <c:v>14501369</c:v>
                </c:pt>
                <c:pt idx="4">
                  <c:v>10953908</c:v>
                </c:pt>
                <c:pt idx="5">
                  <c:v>10006060</c:v>
                </c:pt>
                <c:pt idx="6">
                  <c:v>11098193</c:v>
                </c:pt>
                <c:pt idx="7">
                  <c:v>9902111</c:v>
                </c:pt>
                <c:pt idx="8">
                  <c:v>6742278</c:v>
                </c:pt>
                <c:pt idx="9">
                  <c:v>11684288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2-478C-A413-5E2656F85DF5}"/>
            </c:ext>
          </c:extLst>
        </c:ser>
        <c:ser>
          <c:idx val="3"/>
          <c:order val="3"/>
          <c:tx>
            <c:strRef>
              <c:f>'Import. 1005 - maïs'!$C$8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maïs'!$D$8:$M$8</c:f>
              <c:numCache>
                <c:formatCode>0</c:formatCode>
                <c:ptCount val="10"/>
                <c:pt idx="0">
                  <c:v>2333472</c:v>
                </c:pt>
                <c:pt idx="1">
                  <c:v>3733731</c:v>
                </c:pt>
                <c:pt idx="2">
                  <c:v>2286176</c:v>
                </c:pt>
                <c:pt idx="3">
                  <c:v>796348</c:v>
                </c:pt>
                <c:pt idx="4">
                  <c:v>4682160</c:v>
                </c:pt>
                <c:pt idx="5">
                  <c:v>5527174</c:v>
                </c:pt>
                <c:pt idx="6">
                  <c:v>2347059</c:v>
                </c:pt>
                <c:pt idx="7">
                  <c:v>3497570</c:v>
                </c:pt>
                <c:pt idx="8">
                  <c:v>6643390</c:v>
                </c:pt>
                <c:pt idx="9">
                  <c:v>3231188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72-478C-A413-5E2656F85DF5}"/>
            </c:ext>
          </c:extLst>
        </c:ser>
        <c:ser>
          <c:idx val="4"/>
          <c:order val="4"/>
          <c:tx>
            <c:strRef>
              <c:f>'Import. 1005 - maïs'!$C$9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maïs'!$D$9:$M$9</c:f>
              <c:numCache>
                <c:formatCode>0</c:formatCode>
                <c:ptCount val="10"/>
                <c:pt idx="0">
                  <c:v>134852</c:v>
                </c:pt>
                <c:pt idx="1">
                  <c:v>25190</c:v>
                </c:pt>
                <c:pt idx="2">
                  <c:v>39122</c:v>
                </c:pt>
                <c:pt idx="3">
                  <c:v>44574</c:v>
                </c:pt>
                <c:pt idx="4">
                  <c:v>238389</c:v>
                </c:pt>
                <c:pt idx="5">
                  <c:v>7582</c:v>
                </c:pt>
                <c:pt idx="6">
                  <c:v>1113602</c:v>
                </c:pt>
                <c:pt idx="7">
                  <c:v>1004153</c:v>
                </c:pt>
                <c:pt idx="8">
                  <c:v>761700</c:v>
                </c:pt>
                <c:pt idx="9">
                  <c:v>196117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72-478C-A413-5E2656F85DF5}"/>
            </c:ext>
          </c:extLst>
        </c:ser>
        <c:ser>
          <c:idx val="5"/>
          <c:order val="5"/>
          <c:tx>
            <c:strRef>
              <c:f>'Import. 1005 - maïs'!$C$10</c:f>
              <c:strCache>
                <c:ptCount val="1"/>
                <c:pt idx="0">
                  <c:v>Paraguay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maïs'!$D$10:$M$10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21003</c:v>
                </c:pt>
                <c:pt idx="9">
                  <c:v>86470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72-478C-A413-5E2656F85DF5}"/>
            </c:ext>
          </c:extLst>
        </c:ser>
        <c:ser>
          <c:idx val="6"/>
          <c:order val="6"/>
          <c:tx>
            <c:strRef>
              <c:f>'Import. 1005 - maïs'!$C$11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maïs'!$D$11:$M$11</c:f>
              <c:numCache>
                <c:formatCode>0</c:formatCode>
                <c:ptCount val="10"/>
                <c:pt idx="0">
                  <c:v>394512</c:v>
                </c:pt>
                <c:pt idx="1">
                  <c:v>41866</c:v>
                </c:pt>
                <c:pt idx="2">
                  <c:v>173319</c:v>
                </c:pt>
                <c:pt idx="3">
                  <c:v>0</c:v>
                </c:pt>
                <c:pt idx="4">
                  <c:v>200</c:v>
                </c:pt>
                <c:pt idx="5">
                  <c:v>46</c:v>
                </c:pt>
                <c:pt idx="6">
                  <c:v>400</c:v>
                </c:pt>
                <c:pt idx="7">
                  <c:v>108360</c:v>
                </c:pt>
                <c:pt idx="8">
                  <c:v>66584</c:v>
                </c:pt>
                <c:pt idx="9">
                  <c:v>66176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72-478C-A413-5E2656F85DF5}"/>
            </c:ext>
          </c:extLst>
        </c:ser>
        <c:ser>
          <c:idx val="7"/>
          <c:order val="7"/>
          <c:tx>
            <c:strRef>
              <c:f>'Import. 1005 - maïs'!$C$12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maïs'!$D$12:$M$12</c:f>
              <c:numCache>
                <c:formatCode>0</c:formatCode>
                <c:ptCount val="10"/>
                <c:pt idx="0">
                  <c:v>5322</c:v>
                </c:pt>
                <c:pt idx="1">
                  <c:v>6046</c:v>
                </c:pt>
                <c:pt idx="2">
                  <c:v>6018</c:v>
                </c:pt>
                <c:pt idx="3">
                  <c:v>6538</c:v>
                </c:pt>
                <c:pt idx="4">
                  <c:v>6540</c:v>
                </c:pt>
                <c:pt idx="5">
                  <c:v>5735</c:v>
                </c:pt>
                <c:pt idx="6">
                  <c:v>5693</c:v>
                </c:pt>
                <c:pt idx="7">
                  <c:v>6045</c:v>
                </c:pt>
                <c:pt idx="8">
                  <c:v>5051</c:v>
                </c:pt>
                <c:pt idx="9">
                  <c:v>5162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72-478C-A413-5E2656F85DF5}"/>
            </c:ext>
          </c:extLst>
        </c:ser>
        <c:ser>
          <c:idx val="8"/>
          <c:order val="8"/>
          <c:tx>
            <c:strRef>
              <c:f>'Import. 1005 - maïs'!$C$13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maïs'!$D$13:$M$13</c:f>
              <c:numCache>
                <c:formatCode>0</c:formatCode>
                <c:ptCount val="10"/>
                <c:pt idx="0">
                  <c:v>19539</c:v>
                </c:pt>
                <c:pt idx="1">
                  <c:v>112</c:v>
                </c:pt>
                <c:pt idx="2">
                  <c:v>550212</c:v>
                </c:pt>
                <c:pt idx="3">
                  <c:v>359848</c:v>
                </c:pt>
                <c:pt idx="4">
                  <c:v>4492</c:v>
                </c:pt>
                <c:pt idx="5">
                  <c:v>151686</c:v>
                </c:pt>
                <c:pt idx="6">
                  <c:v>662849</c:v>
                </c:pt>
                <c:pt idx="7">
                  <c:v>744171</c:v>
                </c:pt>
                <c:pt idx="8">
                  <c:v>586533</c:v>
                </c:pt>
                <c:pt idx="9">
                  <c:v>2387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72-478C-A413-5E2656F85DF5}"/>
            </c:ext>
          </c:extLst>
        </c:ser>
        <c:ser>
          <c:idx val="9"/>
          <c:order val="9"/>
          <c:tx>
            <c:strRef>
              <c:f>'Import. 1005 - maïs'!$C$14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maïs'!$D$14:$M$14</c:f>
              <c:numCache>
                <c:formatCode>0</c:formatCode>
                <c:ptCount val="10"/>
                <c:pt idx="0">
                  <c:v>1122</c:v>
                </c:pt>
                <c:pt idx="1">
                  <c:v>1313</c:v>
                </c:pt>
                <c:pt idx="2">
                  <c:v>1130</c:v>
                </c:pt>
                <c:pt idx="3">
                  <c:v>1249</c:v>
                </c:pt>
                <c:pt idx="4">
                  <c:v>1117</c:v>
                </c:pt>
                <c:pt idx="5">
                  <c:v>1272</c:v>
                </c:pt>
                <c:pt idx="6">
                  <c:v>1267</c:v>
                </c:pt>
                <c:pt idx="7">
                  <c:v>1864</c:v>
                </c:pt>
                <c:pt idx="8">
                  <c:v>1307</c:v>
                </c:pt>
                <c:pt idx="9">
                  <c:v>1315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872-478C-A413-5E2656F85DF5}"/>
            </c:ext>
          </c:extLst>
        </c:ser>
        <c:ser>
          <c:idx val="10"/>
          <c:order val="10"/>
          <c:tx>
            <c:strRef>
              <c:f>'Import. 1005 - maïs'!$C$15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maïs'!$D$15:$M$15</c:f>
              <c:numCache>
                <c:formatCode>0</c:formatCode>
                <c:ptCount val="10"/>
                <c:pt idx="0">
                  <c:v>1131</c:v>
                </c:pt>
                <c:pt idx="1">
                  <c:v>1432</c:v>
                </c:pt>
                <c:pt idx="2">
                  <c:v>1088</c:v>
                </c:pt>
                <c:pt idx="3">
                  <c:v>1273</c:v>
                </c:pt>
                <c:pt idx="4">
                  <c:v>1727</c:v>
                </c:pt>
                <c:pt idx="5">
                  <c:v>1189</c:v>
                </c:pt>
                <c:pt idx="6">
                  <c:v>1041</c:v>
                </c:pt>
                <c:pt idx="7">
                  <c:v>1356</c:v>
                </c:pt>
                <c:pt idx="8">
                  <c:v>1533</c:v>
                </c:pt>
                <c:pt idx="9">
                  <c:v>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72-478C-A413-5E2656F85DF5}"/>
            </c:ext>
          </c:extLst>
        </c:ser>
        <c:ser>
          <c:idx val="11"/>
          <c:order val="11"/>
          <c:tx>
            <c:strRef>
              <c:f>'Import. 1005 - maïs'!$C$16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maïs'!$D$16:$M$16</c:f>
              <c:numCache>
                <c:formatCode>0</c:formatCode>
                <c:ptCount val="10"/>
                <c:pt idx="0">
                  <c:v>106</c:v>
                </c:pt>
                <c:pt idx="1">
                  <c:v>206</c:v>
                </c:pt>
                <c:pt idx="2">
                  <c:v>42</c:v>
                </c:pt>
                <c:pt idx="3">
                  <c:v>59</c:v>
                </c:pt>
                <c:pt idx="4">
                  <c:v>184</c:v>
                </c:pt>
                <c:pt idx="5">
                  <c:v>200</c:v>
                </c:pt>
                <c:pt idx="6">
                  <c:v>311</c:v>
                </c:pt>
                <c:pt idx="7">
                  <c:v>199</c:v>
                </c:pt>
                <c:pt idx="8">
                  <c:v>181</c:v>
                </c:pt>
                <c:pt idx="9">
                  <c:v>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72-478C-A413-5E2656F85DF5}"/>
            </c:ext>
          </c:extLst>
        </c:ser>
        <c:ser>
          <c:idx val="12"/>
          <c:order val="12"/>
          <c:tx>
            <c:strRef>
              <c:f>'Import. 1005 - maïs'!$C$17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maïs'!$D$17:$M$17</c:f>
              <c:numCache>
                <c:formatCode>0</c:formatCode>
                <c:ptCount val="10"/>
                <c:pt idx="0">
                  <c:v>8905</c:v>
                </c:pt>
                <c:pt idx="1">
                  <c:v>105346</c:v>
                </c:pt>
                <c:pt idx="2">
                  <c:v>242912</c:v>
                </c:pt>
                <c:pt idx="3">
                  <c:v>90561</c:v>
                </c:pt>
                <c:pt idx="4">
                  <c:v>94107</c:v>
                </c:pt>
                <c:pt idx="5">
                  <c:v>69027</c:v>
                </c:pt>
                <c:pt idx="6">
                  <c:v>9236</c:v>
                </c:pt>
                <c:pt idx="7">
                  <c:v>5006</c:v>
                </c:pt>
                <c:pt idx="8">
                  <c:v>46133</c:v>
                </c:pt>
                <c:pt idx="9">
                  <c:v>1125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72-478C-A413-5E2656F85D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6704"/>
        <c:axId val="946373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14708190</c:v>
                      </c:pt>
                      <c:pt idx="1">
                        <c:v>15341755</c:v>
                      </c:pt>
                      <c:pt idx="2">
                        <c:v>15305664</c:v>
                      </c:pt>
                      <c:pt idx="3">
                        <c:v>15801834</c:v>
                      </c:pt>
                      <c:pt idx="4">
                        <c:v>15982824</c:v>
                      </c:pt>
                      <c:pt idx="5">
                        <c:v>15769971</c:v>
                      </c:pt>
                      <c:pt idx="6">
                        <c:v>15239651</c:v>
                      </c:pt>
                      <c:pt idx="7">
                        <c:v>15270835</c:v>
                      </c:pt>
                      <c:pt idx="8">
                        <c:v>14875693</c:v>
                      </c:pt>
                      <c:pt idx="9">
                        <c:v>15275619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872-478C-A413-5E2656F85DF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7412</c:v>
                      </c:pt>
                      <c:pt idx="1">
                        <c:v>1589</c:v>
                      </c:pt>
                      <c:pt idx="2">
                        <c:v>1322</c:v>
                      </c:pt>
                      <c:pt idx="3">
                        <c:v>1471</c:v>
                      </c:pt>
                      <c:pt idx="4">
                        <c:v>1320</c:v>
                      </c:pt>
                      <c:pt idx="5">
                        <c:v>1457</c:v>
                      </c:pt>
                      <c:pt idx="6">
                        <c:v>1604</c:v>
                      </c:pt>
                      <c:pt idx="7">
                        <c:v>2158</c:v>
                      </c:pt>
                      <c:pt idx="8">
                        <c:v>43520</c:v>
                      </c:pt>
                      <c:pt idx="9">
                        <c:v>1845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872-478C-A413-5E2656F85DF5}"/>
                  </c:ext>
                </c:extLst>
              </c15:ser>
            </c15:filteredBarSeries>
          </c:ext>
        </c:extLst>
      </c:barChart>
      <c:catAx>
        <c:axId val="94637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3960"/>
        <c:crosses val="autoZero"/>
        <c:auto val="1"/>
        <c:lblAlgn val="ctr"/>
        <c:lblOffset val="100"/>
        <c:noMultiLvlLbl val="0"/>
      </c:catAx>
      <c:valAx>
        <c:axId val="946373960"/>
        <c:scaling>
          <c:orientation val="minMax"/>
          <c:max val="17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670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32332223166937E-2"/>
          <c:y val="0.76817956165401546"/>
          <c:w val="0.93730356823264538"/>
          <c:h val="0.212480749141388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100199 - blé t.'!$C$7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t.'!$D$7:$M$7</c:f>
              <c:numCache>
                <c:formatCode>0</c:formatCode>
                <c:ptCount val="10"/>
                <c:pt idx="0">
                  <c:v>2788577</c:v>
                </c:pt>
                <c:pt idx="1">
                  <c:v>2518670</c:v>
                </c:pt>
                <c:pt idx="2">
                  <c:v>3024744</c:v>
                </c:pt>
                <c:pt idx="3">
                  <c:v>2856049</c:v>
                </c:pt>
                <c:pt idx="4">
                  <c:v>2511928</c:v>
                </c:pt>
                <c:pt idx="5">
                  <c:v>2629010</c:v>
                </c:pt>
                <c:pt idx="6">
                  <c:v>2256263</c:v>
                </c:pt>
                <c:pt idx="7">
                  <c:v>2149331</c:v>
                </c:pt>
                <c:pt idx="8">
                  <c:v>1937368</c:v>
                </c:pt>
                <c:pt idx="9">
                  <c:v>2109358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B-4287-84C8-620D38C3F1A9}"/>
            </c:ext>
          </c:extLst>
        </c:ser>
        <c:ser>
          <c:idx val="3"/>
          <c:order val="3"/>
          <c:tx>
            <c:strRef>
              <c:f>'Import. 100199 - blé t.'!$C$8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t.'!$D$8:$M$8</c:f>
              <c:numCache>
                <c:formatCode>0</c:formatCode>
                <c:ptCount val="10"/>
                <c:pt idx="0">
                  <c:v>1398990</c:v>
                </c:pt>
                <c:pt idx="1">
                  <c:v>1617084</c:v>
                </c:pt>
                <c:pt idx="2">
                  <c:v>1363177</c:v>
                </c:pt>
                <c:pt idx="3">
                  <c:v>1598229</c:v>
                </c:pt>
                <c:pt idx="4">
                  <c:v>1644078</c:v>
                </c:pt>
                <c:pt idx="5">
                  <c:v>1716276</c:v>
                </c:pt>
                <c:pt idx="6">
                  <c:v>1593065</c:v>
                </c:pt>
                <c:pt idx="7">
                  <c:v>1686352</c:v>
                </c:pt>
                <c:pt idx="8">
                  <c:v>1711571</c:v>
                </c:pt>
                <c:pt idx="9">
                  <c:v>1797089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9B-4287-84C8-620D38C3F1A9}"/>
            </c:ext>
          </c:extLst>
        </c:ser>
        <c:ser>
          <c:idx val="4"/>
          <c:order val="4"/>
          <c:tx>
            <c:strRef>
              <c:f>'Import. 100199 - blé t.'!$C$9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t.'!$D$9:$M$9</c:f>
              <c:numCache>
                <c:formatCode>0</c:formatCode>
                <c:ptCount val="10"/>
                <c:pt idx="0">
                  <c:v>901661</c:v>
                </c:pt>
                <c:pt idx="1">
                  <c:v>843553</c:v>
                </c:pt>
                <c:pt idx="2">
                  <c:v>1036115</c:v>
                </c:pt>
                <c:pt idx="3">
                  <c:v>874568</c:v>
                </c:pt>
                <c:pt idx="4">
                  <c:v>888862</c:v>
                </c:pt>
                <c:pt idx="5">
                  <c:v>797212</c:v>
                </c:pt>
                <c:pt idx="6">
                  <c:v>1055654</c:v>
                </c:pt>
                <c:pt idx="7">
                  <c:v>1299218</c:v>
                </c:pt>
                <c:pt idx="8">
                  <c:v>1149892</c:v>
                </c:pt>
                <c:pt idx="9">
                  <c:v>1088083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9B-4287-84C8-620D38C3F1A9}"/>
            </c:ext>
          </c:extLst>
        </c:ser>
        <c:ser>
          <c:idx val="5"/>
          <c:order val="5"/>
          <c:tx>
            <c:strRef>
              <c:f>'Import. 100199 - blé t.'!$C$10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t.'!$D$10:$M$10</c:f>
              <c:numCache>
                <c:formatCode>0</c:formatCode>
                <c:ptCount val="10"/>
                <c:pt idx="0">
                  <c:v>6825</c:v>
                </c:pt>
                <c:pt idx="1">
                  <c:v>7323</c:v>
                </c:pt>
                <c:pt idx="2">
                  <c:v>7367</c:v>
                </c:pt>
                <c:pt idx="3">
                  <c:v>6725</c:v>
                </c:pt>
                <c:pt idx="4">
                  <c:v>5807</c:v>
                </c:pt>
                <c:pt idx="5">
                  <c:v>7355</c:v>
                </c:pt>
                <c:pt idx="6">
                  <c:v>5646</c:v>
                </c:pt>
                <c:pt idx="7">
                  <c:v>5149</c:v>
                </c:pt>
                <c:pt idx="8">
                  <c:v>6330</c:v>
                </c:pt>
                <c:pt idx="9">
                  <c:v>4829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9B-4287-84C8-620D38C3F1A9}"/>
            </c:ext>
          </c:extLst>
        </c:ser>
        <c:ser>
          <c:idx val="6"/>
          <c:order val="6"/>
          <c:tx>
            <c:strRef>
              <c:f>'Import. 100199 - blé t.'!$C$11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40</c:v>
                </c:pt>
                <c:pt idx="5">
                  <c:v>50</c:v>
                </c:pt>
                <c:pt idx="6">
                  <c:v>121</c:v>
                </c:pt>
                <c:pt idx="7">
                  <c:v>194</c:v>
                </c:pt>
                <c:pt idx="8">
                  <c:v>0</c:v>
                </c:pt>
                <c:pt idx="9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9B-4287-84C8-620D38C3F1A9}"/>
            </c:ext>
          </c:extLst>
        </c:ser>
        <c:ser>
          <c:idx val="7"/>
          <c:order val="7"/>
          <c:tx>
            <c:strRef>
              <c:f>'Import. 100199 - blé t.'!$C$12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t.'!$D$12:$M$12</c:f>
              <c:numCache>
                <c:formatCode>0</c:formatCode>
                <c:ptCount val="10"/>
                <c:pt idx="0">
                  <c:v>16869</c:v>
                </c:pt>
                <c:pt idx="1">
                  <c:v>79</c:v>
                </c:pt>
                <c:pt idx="2">
                  <c:v>60</c:v>
                </c:pt>
                <c:pt idx="3">
                  <c:v>40</c:v>
                </c:pt>
                <c:pt idx="4">
                  <c:v>143</c:v>
                </c:pt>
                <c:pt idx="5">
                  <c:v>110</c:v>
                </c:pt>
                <c:pt idx="6">
                  <c:v>40</c:v>
                </c:pt>
                <c:pt idx="7">
                  <c:v>40</c:v>
                </c:pt>
                <c:pt idx="8">
                  <c:v>40</c:v>
                </c:pt>
                <c:pt idx="9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09B-4287-84C8-620D38C3F1A9}"/>
            </c:ext>
          </c:extLst>
        </c:ser>
        <c:ser>
          <c:idx val="8"/>
          <c:order val="8"/>
          <c:tx>
            <c:strRef>
              <c:f>'Import. 100199 - blé t.'!$C$13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t.'!$D$13:$M$13</c:f>
              <c:numCache>
                <c:formatCode>0</c:formatCode>
                <c:ptCount val="10"/>
                <c:pt idx="0">
                  <c:v>0</c:v>
                </c:pt>
                <c:pt idx="1">
                  <c:v>8</c:v>
                </c:pt>
                <c:pt idx="2">
                  <c:v>3</c:v>
                </c:pt>
                <c:pt idx="3">
                  <c:v>7</c:v>
                </c:pt>
                <c:pt idx="4">
                  <c:v>15</c:v>
                </c:pt>
                <c:pt idx="5">
                  <c:v>19</c:v>
                </c:pt>
                <c:pt idx="6">
                  <c:v>14</c:v>
                </c:pt>
                <c:pt idx="7">
                  <c:v>17</c:v>
                </c:pt>
                <c:pt idx="8">
                  <c:v>42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09B-4287-84C8-620D38C3F1A9}"/>
            </c:ext>
          </c:extLst>
        </c:ser>
        <c:ser>
          <c:idx val="9"/>
          <c:order val="9"/>
          <c:tx>
            <c:strRef>
              <c:f>'Import. 100199 - blé t.'!$C$14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t.'!$D$14:$M$14</c:f>
              <c:numCache>
                <c:formatCode>0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22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9B-4287-84C8-620D38C3F1A9}"/>
            </c:ext>
          </c:extLst>
        </c:ser>
        <c:ser>
          <c:idx val="10"/>
          <c:order val="10"/>
          <c:tx>
            <c:strRef>
              <c:f>'Import. 100199 - blé t.'!$C$15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t.'!$D$15:$M$15</c:f>
              <c:numCache>
                <c:formatCode>0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9B-4287-84C8-620D38C3F1A9}"/>
            </c:ext>
          </c:extLst>
        </c:ser>
        <c:ser>
          <c:idx val="11"/>
          <c:order val="11"/>
          <c:tx>
            <c:strRef>
              <c:f>'Import. 100199 - blé t.'!$C$16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t.'!$D$16:$M$16</c:f>
              <c:numCache>
                <c:formatCode>0</c:formatCode>
                <c:ptCount val="10"/>
                <c:pt idx="0">
                  <c:v>8113</c:v>
                </c:pt>
                <c:pt idx="1">
                  <c:v>56978</c:v>
                </c:pt>
                <c:pt idx="2">
                  <c:v>14118</c:v>
                </c:pt>
                <c:pt idx="3">
                  <c:v>0</c:v>
                </c:pt>
                <c:pt idx="4">
                  <c:v>36670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9B-4287-84C8-620D38C3F1A9}"/>
            </c:ext>
          </c:extLst>
        </c:ser>
        <c:ser>
          <c:idx val="12"/>
          <c:order val="12"/>
          <c:tx>
            <c:strRef>
              <c:f>'Import. 100199 - blé 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t.'!$D$17:$M$17</c:f>
              <c:numCache>
                <c:formatCode>0</c:formatCode>
                <c:ptCount val="10"/>
                <c:pt idx="0">
                  <c:v>7364</c:v>
                </c:pt>
                <c:pt idx="1">
                  <c:v>37565</c:v>
                </c:pt>
                <c:pt idx="2">
                  <c:v>27648</c:v>
                </c:pt>
                <c:pt idx="3">
                  <c:v>43419</c:v>
                </c:pt>
                <c:pt idx="4">
                  <c:v>45116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09B-4287-84C8-620D38C3F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9840"/>
        <c:axId val="9463802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5309584</c:v>
                      </c:pt>
                      <c:pt idx="1">
                        <c:v>5262132</c:v>
                      </c:pt>
                      <c:pt idx="2">
                        <c:v>5512744</c:v>
                      </c:pt>
                      <c:pt idx="3">
                        <c:v>5447704</c:v>
                      </c:pt>
                      <c:pt idx="4">
                        <c:v>5134284</c:v>
                      </c:pt>
                      <c:pt idx="5">
                        <c:v>5150038</c:v>
                      </c:pt>
                      <c:pt idx="6">
                        <c:v>4910808</c:v>
                      </c:pt>
                      <c:pt idx="7">
                        <c:v>5140326</c:v>
                      </c:pt>
                      <c:pt idx="8">
                        <c:v>4805249</c:v>
                      </c:pt>
                      <c:pt idx="9">
                        <c:v>4999615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09B-4287-84C8-620D38C3F1A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99390</c:v>
                      </c:pt>
                      <c:pt idx="1">
                        <c:v>156397</c:v>
                      </c:pt>
                      <c:pt idx="2">
                        <c:v>21548</c:v>
                      </c:pt>
                      <c:pt idx="3">
                        <c:v>6790</c:v>
                      </c:pt>
                      <c:pt idx="4">
                        <c:v>44281</c:v>
                      </c:pt>
                      <c:pt idx="5">
                        <c:v>7517</c:v>
                      </c:pt>
                      <c:pt idx="6">
                        <c:v>5808</c:v>
                      </c:pt>
                      <c:pt idx="7">
                        <c:v>5405</c:v>
                      </c:pt>
                      <c:pt idx="8">
                        <c:v>6373</c:v>
                      </c:pt>
                      <c:pt idx="9">
                        <c:v>5072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09B-4287-84C8-620D38C3F1A9}"/>
                  </c:ext>
                </c:extLst>
              </c15:ser>
            </c15:filteredBarSeries>
          </c:ext>
        </c:extLst>
      </c:barChart>
      <c:catAx>
        <c:axId val="94637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80232"/>
        <c:crosses val="autoZero"/>
        <c:auto val="1"/>
        <c:lblAlgn val="ctr"/>
        <c:lblOffset val="100"/>
        <c:noMultiLvlLbl val="0"/>
      </c:catAx>
      <c:valAx>
        <c:axId val="9463802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984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1827851736281"/>
          <c:y val="0.7632843380663058"/>
          <c:w val="0.82706824860422246"/>
          <c:h val="0.21696758724139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100199 - blé t.'!$C$36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t.'!$D$36:$M$36</c:f>
              <c:numCache>
                <c:formatCode>0%</c:formatCode>
                <c:ptCount val="10"/>
                <c:pt idx="0">
                  <c:v>0.5251968892478206</c:v>
                </c:pt>
                <c:pt idx="1">
                  <c:v>0.47864059662509417</c:v>
                </c:pt>
                <c:pt idx="2">
                  <c:v>0.548682108220516</c:v>
                </c:pt>
                <c:pt idx="3">
                  <c:v>0.52426655339570583</c:v>
                </c:pt>
                <c:pt idx="4">
                  <c:v>0.48924601755570979</c:v>
                </c:pt>
                <c:pt idx="5">
                  <c:v>0.51048361196558156</c:v>
                </c:pt>
                <c:pt idx="6">
                  <c:v>0.45944842478060638</c:v>
                </c:pt>
                <c:pt idx="7">
                  <c:v>0.41813126249191201</c:v>
                </c:pt>
                <c:pt idx="8">
                  <c:v>0.40317744200144467</c:v>
                </c:pt>
                <c:pt idx="9">
                  <c:v>0.42190408661466933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82-474C-8CDD-25124E214F12}"/>
            </c:ext>
          </c:extLst>
        </c:ser>
        <c:ser>
          <c:idx val="2"/>
          <c:order val="2"/>
          <c:tx>
            <c:strRef>
              <c:f>'Import. 100199 - blé t.'!$C$37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t.'!$D$37:$M$37</c:f>
              <c:numCache>
                <c:formatCode>0%</c:formatCode>
                <c:ptCount val="10"/>
                <c:pt idx="0">
                  <c:v>0.26348391889082085</c:v>
                </c:pt>
                <c:pt idx="1">
                  <c:v>0.30730586005824256</c:v>
                </c:pt>
                <c:pt idx="2">
                  <c:v>0.24727739942213894</c:v>
                </c:pt>
                <c:pt idx="3">
                  <c:v>0.29337662251840407</c:v>
                </c:pt>
                <c:pt idx="4">
                  <c:v>0.32021563279319959</c:v>
                </c:pt>
                <c:pt idx="5">
                  <c:v>0.33325501675909963</c:v>
                </c:pt>
                <c:pt idx="6">
                  <c:v>0.32439977290906097</c:v>
                </c:pt>
                <c:pt idx="7">
                  <c:v>0.32806323956885225</c:v>
                </c:pt>
                <c:pt idx="8">
                  <c:v>0.3561877854820843</c:v>
                </c:pt>
                <c:pt idx="9">
                  <c:v>0.35944547730175225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82-474C-8CDD-25124E214F12}"/>
            </c:ext>
          </c:extLst>
        </c:ser>
        <c:ser>
          <c:idx val="3"/>
          <c:order val="3"/>
          <c:tx>
            <c:strRef>
              <c:f>'Import. 100199 - blé t.'!$C$38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t.'!$D$38:$M$38</c:f>
              <c:numCache>
                <c:formatCode>0%</c:formatCode>
                <c:ptCount val="10"/>
                <c:pt idx="0">
                  <c:v>0.16981763543057235</c:v>
                </c:pt>
                <c:pt idx="1">
                  <c:v>0.16030631690729158</c:v>
                </c:pt>
                <c:pt idx="2">
                  <c:v>0.18794905041844859</c:v>
                </c:pt>
                <c:pt idx="3">
                  <c:v>0.16053882516377541</c:v>
                </c:pt>
                <c:pt idx="4">
                  <c:v>0.17312287360808246</c:v>
                </c:pt>
                <c:pt idx="5">
                  <c:v>0.15479730440823933</c:v>
                </c:pt>
                <c:pt idx="6">
                  <c:v>0.21496543949590374</c:v>
                </c:pt>
                <c:pt idx="7">
                  <c:v>0.25275011740500503</c:v>
                </c:pt>
                <c:pt idx="8">
                  <c:v>0.23929914974229224</c:v>
                </c:pt>
                <c:pt idx="9">
                  <c:v>0.21763335776854817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82-474C-8CDD-25124E214F12}"/>
            </c:ext>
          </c:extLst>
        </c:ser>
        <c:ser>
          <c:idx val="4"/>
          <c:order val="4"/>
          <c:tx>
            <c:strRef>
              <c:f>'Import. 100199 - blé t.'!$C$39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t.'!$D$39:$M$39</c:f>
              <c:numCache>
                <c:formatCode>0%</c:formatCode>
                <c:ptCount val="10"/>
                <c:pt idx="0">
                  <c:v>1.2854114371295378E-3</c:v>
                </c:pt>
                <c:pt idx="1">
                  <c:v>1.3916412587141485E-3</c:v>
                </c:pt>
                <c:pt idx="2">
                  <c:v>1.3363580822907794E-3</c:v>
                </c:pt>
                <c:pt idx="3">
                  <c:v>1.2344650149861299E-3</c:v>
                </c:pt>
                <c:pt idx="4">
                  <c:v>1.1310243064076705E-3</c:v>
                </c:pt>
                <c:pt idx="5">
                  <c:v>1.4281448020383538E-3</c:v>
                </c:pt>
                <c:pt idx="6">
                  <c:v>1.1497089684630308E-3</c:v>
                </c:pt>
                <c:pt idx="7">
                  <c:v>1.0016874416136252E-3</c:v>
                </c:pt>
                <c:pt idx="8">
                  <c:v>1.3173094672097117E-3</c:v>
                </c:pt>
                <c:pt idx="9">
                  <c:v>9.658743723266692E-4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82-474C-8CDD-25124E214F12}"/>
            </c:ext>
          </c:extLst>
        </c:ser>
        <c:ser>
          <c:idx val="5"/>
          <c:order val="5"/>
          <c:tx>
            <c:strRef>
              <c:f>'Import. 100199 - blé t.'!$C$40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7.7907649830044458E-6</c:v>
                </c:pt>
                <c:pt idx="5">
                  <c:v>9.7086662273171574E-6</c:v>
                </c:pt>
                <c:pt idx="6">
                  <c:v>2.4639529788173352E-5</c:v>
                </c:pt>
                <c:pt idx="7">
                  <c:v>3.7740796984471414E-5</c:v>
                </c:pt>
                <c:pt idx="8">
                  <c:v>0</c:v>
                </c:pt>
                <c:pt idx="9">
                  <c:v>4.000308023717826E-5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82-474C-8CDD-25124E214F12}"/>
            </c:ext>
          </c:extLst>
        </c:ser>
        <c:ser>
          <c:idx val="6"/>
          <c:order val="6"/>
          <c:tx>
            <c:strRef>
              <c:f>'Import. 100199 - blé t.'!$C$41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t.'!$D$41:$M$41</c:f>
              <c:numCache>
                <c:formatCode>0%</c:formatCode>
                <c:ptCount val="10"/>
                <c:pt idx="0">
                  <c:v>3.1770850597711612E-3</c:v>
                </c:pt>
                <c:pt idx="1">
                  <c:v>1.5012926319598215E-5</c:v>
                </c:pt>
                <c:pt idx="2">
                  <c:v>1.0883871988251224E-5</c:v>
                </c:pt>
                <c:pt idx="3">
                  <c:v>7.3425428400662007E-6</c:v>
                </c:pt>
                <c:pt idx="4">
                  <c:v>2.7851984814240897E-5</c:v>
                </c:pt>
                <c:pt idx="5">
                  <c:v>2.1359065700097747E-5</c:v>
                </c:pt>
                <c:pt idx="6">
                  <c:v>8.1452991035283804E-6</c:v>
                </c:pt>
                <c:pt idx="7">
                  <c:v>7.7816076256642096E-6</c:v>
                </c:pt>
                <c:pt idx="8">
                  <c:v>8.3242304405037069E-6</c:v>
                </c:pt>
                <c:pt idx="9">
                  <c:v>8.0006160474356523E-6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E82-474C-8CDD-25124E214F12}"/>
            </c:ext>
          </c:extLst>
        </c:ser>
        <c:ser>
          <c:idx val="7"/>
          <c:order val="7"/>
          <c:tx>
            <c:strRef>
              <c:f>'Import. 100199 - blé t.'!$C$42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t.'!$D$42:$M$42</c:f>
              <c:numCache>
                <c:formatCode>0%</c:formatCode>
                <c:ptCount val="10"/>
                <c:pt idx="0">
                  <c:v>0</c:v>
                </c:pt>
                <c:pt idx="1">
                  <c:v>1.5202963361618446E-6</c:v>
                </c:pt>
                <c:pt idx="2">
                  <c:v>5.4419359941256115E-7</c:v>
                </c:pt>
                <c:pt idx="3">
                  <c:v>1.2849449970115851E-6</c:v>
                </c:pt>
                <c:pt idx="4">
                  <c:v>2.9215368686266674E-6</c:v>
                </c:pt>
                <c:pt idx="5">
                  <c:v>3.6892931663805198E-6</c:v>
                </c:pt>
                <c:pt idx="6">
                  <c:v>2.8508546862349333E-6</c:v>
                </c:pt>
                <c:pt idx="7">
                  <c:v>3.3071832409072888E-6</c:v>
                </c:pt>
                <c:pt idx="8">
                  <c:v>8.7404419625288922E-6</c:v>
                </c:pt>
                <c:pt idx="9">
                  <c:v>2.0001540118589131E-6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82-474C-8CDD-25124E214F12}"/>
            </c:ext>
          </c:extLst>
        </c:ser>
        <c:ser>
          <c:idx val="8"/>
          <c:order val="8"/>
          <c:tx>
            <c:strRef>
              <c:f>'Import. 100199 - blé t.'!$C$43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t.'!$D$43:$M$43</c:f>
              <c:numCache>
                <c:formatCode>0%</c:formatCode>
                <c:ptCount val="10"/>
                <c:pt idx="0">
                  <c:v>0</c:v>
                </c:pt>
                <c:pt idx="1">
                  <c:v>7.6014816808092231E-7</c:v>
                </c:pt>
                <c:pt idx="2">
                  <c:v>5.4419359941256115E-7</c:v>
                </c:pt>
                <c:pt idx="3">
                  <c:v>9.1781785500827509E-7</c:v>
                </c:pt>
                <c:pt idx="4">
                  <c:v>5.843073737253335E-7</c:v>
                </c:pt>
                <c:pt idx="5">
                  <c:v>3.8834664909268629E-7</c:v>
                </c:pt>
                <c:pt idx="6">
                  <c:v>2.0363247758820953E-7</c:v>
                </c:pt>
                <c:pt idx="7">
                  <c:v>4.2798841941153146E-6</c:v>
                </c:pt>
                <c:pt idx="8">
                  <c:v>6.2431728303777811E-7</c:v>
                </c:pt>
                <c:pt idx="9">
                  <c:v>6.0004620355767397E-7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E82-474C-8CDD-25124E214F12}"/>
            </c:ext>
          </c:extLst>
        </c:ser>
        <c:ser>
          <c:idx val="9"/>
          <c:order val="9"/>
          <c:tx>
            <c:strRef>
              <c:f>'Import. 100199 - blé t.'!$C$44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t.'!$D$44:$M$44</c:f>
              <c:numCache>
                <c:formatCode>0%</c:formatCode>
                <c:ptCount val="10"/>
                <c:pt idx="0">
                  <c:v>3.7667734421378398E-7</c:v>
                </c:pt>
                <c:pt idx="1">
                  <c:v>3.8007408404046116E-7</c:v>
                </c:pt>
                <c:pt idx="2">
                  <c:v>7.2559146588341486E-7</c:v>
                </c:pt>
                <c:pt idx="3">
                  <c:v>3.6712714200331003E-7</c:v>
                </c:pt>
                <c:pt idx="4">
                  <c:v>7.7907649830044467E-7</c:v>
                </c:pt>
                <c:pt idx="5">
                  <c:v>7.7669329818537258E-7</c:v>
                </c:pt>
                <c:pt idx="6">
                  <c:v>8.1452991035283811E-7</c:v>
                </c:pt>
                <c:pt idx="7">
                  <c:v>5.8362057192481565E-7</c:v>
                </c:pt>
                <c:pt idx="8">
                  <c:v>6.2431728303777811E-7</c:v>
                </c:pt>
                <c:pt idx="9">
                  <c:v>6.0004620355767397E-7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82-474C-8CDD-25124E214F12}"/>
            </c:ext>
          </c:extLst>
        </c:ser>
        <c:ser>
          <c:idx val="10"/>
          <c:order val="10"/>
          <c:tx>
            <c:strRef>
              <c:f>'Import. 100199 - blé t.'!$C$45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t.'!$D$45:$M$45</c:f>
              <c:numCache>
                <c:formatCode>0%</c:formatCode>
                <c:ptCount val="10"/>
                <c:pt idx="0">
                  <c:v>1.5279916468032147E-3</c:v>
                </c:pt>
                <c:pt idx="1">
                  <c:v>1.0827930580228698E-2</c:v>
                </c:pt>
                <c:pt idx="2">
                  <c:v>2.5609750788355128E-3</c:v>
                </c:pt>
                <c:pt idx="3">
                  <c:v>0</c:v>
                </c:pt>
                <c:pt idx="4">
                  <c:v>7.1421837981693256E-3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82-474C-8CDD-25124E214F12}"/>
            </c:ext>
          </c:extLst>
        </c:ser>
        <c:ser>
          <c:idx val="11"/>
          <c:order val="11"/>
          <c:tx>
            <c:strRef>
              <c:f>'Import. 100199 - blé 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t.'!$D$46:$M$46</c:f>
              <c:numCache>
                <c:formatCode>0%</c:formatCode>
                <c:ptCount val="10"/>
                <c:pt idx="0">
                  <c:v>1.3869259813951527E-3</c:v>
                </c:pt>
                <c:pt idx="1">
                  <c:v>7.1387414834899621E-3</c:v>
                </c:pt>
                <c:pt idx="2">
                  <c:v>5.0152882121861633E-3</c:v>
                </c:pt>
                <c:pt idx="3">
                  <c:v>7.9701466893208582E-3</c:v>
                </c:pt>
                <c:pt idx="4">
                  <c:v>8.7872038243307152E-3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E82-474C-8CDD-25124E214F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4744"/>
        <c:axId val="946375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0.96448930839026192</c:v>
                      </c:pt>
                      <c:pt idx="1">
                        <c:v>0.95849001887447904</c:v>
                      </c:pt>
                      <c:pt idx="2">
                        <c:v>0.98781858907288267</c:v>
                      </c:pt>
                      <c:pt idx="3">
                        <c:v>0.97942637852570547</c:v>
                      </c:pt>
                      <c:pt idx="4">
                        <c:v>0.99089765973210675</c:v>
                      </c:pt>
                      <c:pt idx="5">
                        <c:v>1</c:v>
                      </c:pt>
                      <c:pt idx="6">
                        <c:v>0.99999999999999989</c:v>
                      </c:pt>
                      <c:pt idx="7">
                        <c:v>1.0000000000000002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E82-474C-8CDD-25124E214F12}"/>
                  </c:ext>
                </c:extLst>
              </c15:ser>
            </c15:filteredBarSeries>
          </c:ext>
        </c:extLst>
      </c:barChart>
      <c:catAx>
        <c:axId val="94637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5920"/>
        <c:crosses val="autoZero"/>
        <c:auto val="1"/>
        <c:lblAlgn val="ctr"/>
        <c:lblOffset val="100"/>
        <c:noMultiLvlLbl val="0"/>
      </c:catAx>
      <c:valAx>
        <c:axId val="9463759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4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64965387047523"/>
          <c:y val="0.76328439941377779"/>
          <c:w val="0.82584523552444067"/>
          <c:h val="0.21696753101185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190120 - prép. farine'!$C$7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farine'!$D$7:$M$7</c:f>
              <c:numCache>
                <c:formatCode>0</c:formatCode>
                <c:ptCount val="10"/>
                <c:pt idx="0">
                  <c:v>6214</c:v>
                </c:pt>
                <c:pt idx="1">
                  <c:v>7470</c:v>
                </c:pt>
                <c:pt idx="2">
                  <c:v>10428</c:v>
                </c:pt>
                <c:pt idx="3">
                  <c:v>9510</c:v>
                </c:pt>
                <c:pt idx="4">
                  <c:v>10514</c:v>
                </c:pt>
                <c:pt idx="5">
                  <c:v>10276</c:v>
                </c:pt>
                <c:pt idx="6">
                  <c:v>11671</c:v>
                </c:pt>
                <c:pt idx="7">
                  <c:v>13855</c:v>
                </c:pt>
                <c:pt idx="8">
                  <c:v>11132</c:v>
                </c:pt>
                <c:pt idx="9">
                  <c:v>11875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E8-462E-811D-9F997B3788E1}"/>
            </c:ext>
          </c:extLst>
        </c:ser>
        <c:ser>
          <c:idx val="3"/>
          <c:order val="3"/>
          <c:tx>
            <c:strRef>
              <c:f>'Import. 190120 - prép. farine'!$C$8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farine'!$D$8:$M$8</c:f>
              <c:numCache>
                <c:formatCode>0</c:formatCode>
                <c:ptCount val="10"/>
                <c:pt idx="0">
                  <c:v>8071</c:v>
                </c:pt>
                <c:pt idx="1">
                  <c:v>6439</c:v>
                </c:pt>
                <c:pt idx="2">
                  <c:v>6752</c:v>
                </c:pt>
                <c:pt idx="3">
                  <c:v>6888</c:v>
                </c:pt>
                <c:pt idx="4">
                  <c:v>6557</c:v>
                </c:pt>
                <c:pt idx="5">
                  <c:v>7244</c:v>
                </c:pt>
                <c:pt idx="6">
                  <c:v>5106</c:v>
                </c:pt>
                <c:pt idx="7">
                  <c:v>4672</c:v>
                </c:pt>
                <c:pt idx="8">
                  <c:v>4548</c:v>
                </c:pt>
                <c:pt idx="9">
                  <c:v>4270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E8-462E-811D-9F997B3788E1}"/>
            </c:ext>
          </c:extLst>
        </c:ser>
        <c:ser>
          <c:idx val="4"/>
          <c:order val="4"/>
          <c:tx>
            <c:strRef>
              <c:f>'Import. 190120 - prép. farine'!$C$9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farine'!$D$9:$M$9</c:f>
              <c:numCache>
                <c:formatCode>0</c:formatCode>
                <c:ptCount val="10"/>
                <c:pt idx="0">
                  <c:v>10978</c:v>
                </c:pt>
                <c:pt idx="1">
                  <c:v>9540</c:v>
                </c:pt>
                <c:pt idx="2">
                  <c:v>9422</c:v>
                </c:pt>
                <c:pt idx="3">
                  <c:v>4028</c:v>
                </c:pt>
                <c:pt idx="4">
                  <c:v>4458</c:v>
                </c:pt>
                <c:pt idx="5">
                  <c:v>5397</c:v>
                </c:pt>
                <c:pt idx="6">
                  <c:v>4768</c:v>
                </c:pt>
                <c:pt idx="7">
                  <c:v>5027</c:v>
                </c:pt>
                <c:pt idx="8">
                  <c:v>3935</c:v>
                </c:pt>
                <c:pt idx="9">
                  <c:v>3805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E8-462E-811D-9F997B3788E1}"/>
            </c:ext>
          </c:extLst>
        </c:ser>
        <c:ser>
          <c:idx val="5"/>
          <c:order val="5"/>
          <c:tx>
            <c:strRef>
              <c:f>'Import. 190120 - prép. farine'!$C$10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farine'!$D$10:$M$10</c:f>
              <c:numCache>
                <c:formatCode>0</c:formatCode>
                <c:ptCount val="10"/>
                <c:pt idx="0">
                  <c:v>1356</c:v>
                </c:pt>
                <c:pt idx="1">
                  <c:v>4268</c:v>
                </c:pt>
                <c:pt idx="2">
                  <c:v>5163</c:v>
                </c:pt>
                <c:pt idx="3">
                  <c:v>4753</c:v>
                </c:pt>
                <c:pt idx="4">
                  <c:v>3440</c:v>
                </c:pt>
                <c:pt idx="5">
                  <c:v>3599</c:v>
                </c:pt>
                <c:pt idx="6">
                  <c:v>3738</c:v>
                </c:pt>
                <c:pt idx="7">
                  <c:v>3424</c:v>
                </c:pt>
                <c:pt idx="8">
                  <c:v>1986</c:v>
                </c:pt>
                <c:pt idx="9">
                  <c:v>2963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E8-462E-811D-9F997B3788E1}"/>
            </c:ext>
          </c:extLst>
        </c:ser>
        <c:ser>
          <c:idx val="6"/>
          <c:order val="6"/>
          <c:tx>
            <c:strRef>
              <c:f>'Import. 190120 - prép. farine'!$C$11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farine'!$D$11:$M$11</c:f>
              <c:numCache>
                <c:formatCode>0</c:formatCode>
                <c:ptCount val="10"/>
                <c:pt idx="0">
                  <c:v>9666</c:v>
                </c:pt>
                <c:pt idx="1">
                  <c:v>5788</c:v>
                </c:pt>
                <c:pt idx="2">
                  <c:v>5541</c:v>
                </c:pt>
                <c:pt idx="3">
                  <c:v>5874</c:v>
                </c:pt>
                <c:pt idx="4">
                  <c:v>5984</c:v>
                </c:pt>
                <c:pt idx="5">
                  <c:v>6420</c:v>
                </c:pt>
                <c:pt idx="6">
                  <c:v>6509</c:v>
                </c:pt>
                <c:pt idx="7">
                  <c:v>4713</c:v>
                </c:pt>
                <c:pt idx="8">
                  <c:v>5154</c:v>
                </c:pt>
                <c:pt idx="9">
                  <c:v>2494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E8-462E-811D-9F997B3788E1}"/>
            </c:ext>
          </c:extLst>
        </c:ser>
        <c:ser>
          <c:idx val="7"/>
          <c:order val="7"/>
          <c:tx>
            <c:strRef>
              <c:f>'Import. 190120 - prép. farine'!$C$12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farine'!$D$12:$M$12</c:f>
              <c:numCache>
                <c:formatCode>0</c:formatCode>
                <c:ptCount val="10"/>
                <c:pt idx="0">
                  <c:v>1446</c:v>
                </c:pt>
                <c:pt idx="1">
                  <c:v>2234</c:v>
                </c:pt>
                <c:pt idx="2">
                  <c:v>1193</c:v>
                </c:pt>
                <c:pt idx="3">
                  <c:v>1629</c:v>
                </c:pt>
                <c:pt idx="4">
                  <c:v>1591</c:v>
                </c:pt>
                <c:pt idx="5">
                  <c:v>1252</c:v>
                </c:pt>
                <c:pt idx="6">
                  <c:v>1798</c:v>
                </c:pt>
                <c:pt idx="7">
                  <c:v>2614</c:v>
                </c:pt>
                <c:pt idx="8">
                  <c:v>1622</c:v>
                </c:pt>
                <c:pt idx="9">
                  <c:v>1319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E8-462E-811D-9F997B3788E1}"/>
            </c:ext>
          </c:extLst>
        </c:ser>
        <c:ser>
          <c:idx val="8"/>
          <c:order val="8"/>
          <c:tx>
            <c:strRef>
              <c:f>'Import. 190120 - prép. farine'!$C$13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farine'!$D$13:$M$13</c:f>
              <c:numCache>
                <c:formatCode>0</c:formatCode>
                <c:ptCount val="10"/>
                <c:pt idx="0">
                  <c:v>824</c:v>
                </c:pt>
                <c:pt idx="1">
                  <c:v>743</c:v>
                </c:pt>
                <c:pt idx="2">
                  <c:v>903</c:v>
                </c:pt>
                <c:pt idx="3">
                  <c:v>1087</c:v>
                </c:pt>
                <c:pt idx="4">
                  <c:v>966</c:v>
                </c:pt>
                <c:pt idx="5">
                  <c:v>1127</c:v>
                </c:pt>
                <c:pt idx="6">
                  <c:v>1353</c:v>
                </c:pt>
                <c:pt idx="7">
                  <c:v>1067</c:v>
                </c:pt>
                <c:pt idx="8">
                  <c:v>999</c:v>
                </c:pt>
                <c:pt idx="9">
                  <c:v>1098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E8-462E-811D-9F997B3788E1}"/>
            </c:ext>
          </c:extLst>
        </c:ser>
        <c:ser>
          <c:idx val="9"/>
          <c:order val="9"/>
          <c:tx>
            <c:strRef>
              <c:f>'Import. 190120 - prép. farine'!$C$14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farine'!$D$14:$M$14</c:f>
              <c:numCache>
                <c:formatCode>0</c:formatCode>
                <c:ptCount val="10"/>
                <c:pt idx="0">
                  <c:v>125</c:v>
                </c:pt>
                <c:pt idx="1">
                  <c:v>220</c:v>
                </c:pt>
                <c:pt idx="2">
                  <c:v>316</c:v>
                </c:pt>
                <c:pt idx="3">
                  <c:v>262</c:v>
                </c:pt>
                <c:pt idx="4">
                  <c:v>247</c:v>
                </c:pt>
                <c:pt idx="5">
                  <c:v>100</c:v>
                </c:pt>
                <c:pt idx="6">
                  <c:v>211</c:v>
                </c:pt>
                <c:pt idx="7">
                  <c:v>506</c:v>
                </c:pt>
                <c:pt idx="8">
                  <c:v>692</c:v>
                </c:pt>
                <c:pt idx="9">
                  <c:v>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E8-462E-811D-9F997B3788E1}"/>
            </c:ext>
          </c:extLst>
        </c:ser>
        <c:ser>
          <c:idx val="10"/>
          <c:order val="10"/>
          <c:tx>
            <c:strRef>
              <c:f>'Import. 190120 - prép. farine'!$C$15</c:f>
              <c:strCache>
                <c:ptCount val="1"/>
                <c:pt idx="0">
                  <c:v>Singapour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farine'!$D$15:$M$15</c:f>
              <c:numCache>
                <c:formatCode>0</c:formatCode>
                <c:ptCount val="10"/>
                <c:pt idx="0">
                  <c:v>2580</c:v>
                </c:pt>
                <c:pt idx="1">
                  <c:v>1940</c:v>
                </c:pt>
                <c:pt idx="2">
                  <c:v>1815</c:v>
                </c:pt>
                <c:pt idx="3">
                  <c:v>1291</c:v>
                </c:pt>
                <c:pt idx="4">
                  <c:v>1395</c:v>
                </c:pt>
                <c:pt idx="5">
                  <c:v>827</c:v>
                </c:pt>
                <c:pt idx="6">
                  <c:v>1030</c:v>
                </c:pt>
                <c:pt idx="7">
                  <c:v>1059</c:v>
                </c:pt>
                <c:pt idx="8">
                  <c:v>812</c:v>
                </c:pt>
                <c:pt idx="9">
                  <c:v>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E8-462E-811D-9F997B3788E1}"/>
            </c:ext>
          </c:extLst>
        </c:ser>
        <c:ser>
          <c:idx val="11"/>
          <c:order val="11"/>
          <c:tx>
            <c:strRef>
              <c:f>'Import. 190120 - prép. farine'!$C$16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farine'!$D$16:$M$16</c:f>
              <c:numCache>
                <c:formatCode>0</c:formatCode>
                <c:ptCount val="10"/>
                <c:pt idx="0">
                  <c:v>730</c:v>
                </c:pt>
                <c:pt idx="1">
                  <c:v>810</c:v>
                </c:pt>
                <c:pt idx="2">
                  <c:v>863</c:v>
                </c:pt>
                <c:pt idx="3">
                  <c:v>821</c:v>
                </c:pt>
                <c:pt idx="4">
                  <c:v>727</c:v>
                </c:pt>
                <c:pt idx="5">
                  <c:v>461</c:v>
                </c:pt>
                <c:pt idx="6">
                  <c:v>680</c:v>
                </c:pt>
                <c:pt idx="7">
                  <c:v>783</c:v>
                </c:pt>
                <c:pt idx="8">
                  <c:v>861</c:v>
                </c:pt>
                <c:pt idx="9">
                  <c:v>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BE8-462E-811D-9F997B3788E1}"/>
            </c:ext>
          </c:extLst>
        </c:ser>
        <c:ser>
          <c:idx val="12"/>
          <c:order val="12"/>
          <c:tx>
            <c:strRef>
              <c:f>'Import. 190120 - prép. farine'!$C$17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190120 - prép. farine'!$D$4:$M$4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190120 - prép. farine'!$D$17:$M$17</c:f>
              <c:numCache>
                <c:formatCode>0</c:formatCode>
                <c:ptCount val="10"/>
                <c:pt idx="0">
                  <c:v>3118</c:v>
                </c:pt>
                <c:pt idx="1">
                  <c:v>3275</c:v>
                </c:pt>
                <c:pt idx="2">
                  <c:v>2901</c:v>
                </c:pt>
                <c:pt idx="3">
                  <c:v>3013</c:v>
                </c:pt>
                <c:pt idx="4">
                  <c:v>3262</c:v>
                </c:pt>
                <c:pt idx="5">
                  <c:v>4416</c:v>
                </c:pt>
                <c:pt idx="6">
                  <c:v>4873</c:v>
                </c:pt>
                <c:pt idx="7">
                  <c:v>4040</c:v>
                </c:pt>
                <c:pt idx="8">
                  <c:v>3324</c:v>
                </c:pt>
                <c:pt idx="9">
                  <c:v>3350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E8-462E-811D-9F997B378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6704"/>
        <c:axId val="946373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190120 - prép. farine'!$C$5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190120 - prép. farine'!$D$4:$M$4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190120 - prép. farine'!$D$5:$M$5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45108</c:v>
                      </c:pt>
                      <c:pt idx="1">
                        <c:v>42727</c:v>
                      </c:pt>
                      <c:pt idx="2">
                        <c:v>45297</c:v>
                      </c:pt>
                      <c:pt idx="3">
                        <c:v>39156</c:v>
                      </c:pt>
                      <c:pt idx="4">
                        <c:v>39141</c:v>
                      </c:pt>
                      <c:pt idx="5">
                        <c:v>41119</c:v>
                      </c:pt>
                      <c:pt idx="6">
                        <c:v>41737</c:v>
                      </c:pt>
                      <c:pt idx="7">
                        <c:v>41760</c:v>
                      </c:pt>
                      <c:pt idx="8">
                        <c:v>35065</c:v>
                      </c:pt>
                      <c:pt idx="9">
                        <c:v>33848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BE8-462E-811D-9F997B3788E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190120 - prép. farine'!$C$6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190120 - prép. farine'!$D$4:$M$4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190120 - prép. farine'!$D$6:$M$6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9067</c:v>
                      </c:pt>
                      <c:pt idx="1">
                        <c:v>10294</c:v>
                      </c:pt>
                      <c:pt idx="2">
                        <c:v>13239</c:v>
                      </c:pt>
                      <c:pt idx="3">
                        <c:v>12292</c:v>
                      </c:pt>
                      <c:pt idx="4">
                        <c:v>13318</c:v>
                      </c:pt>
                      <c:pt idx="5">
                        <c:v>14415</c:v>
                      </c:pt>
                      <c:pt idx="6">
                        <c:v>15486</c:v>
                      </c:pt>
                      <c:pt idx="7">
                        <c:v>17335</c:v>
                      </c:pt>
                      <c:pt idx="8">
                        <c:v>14737</c:v>
                      </c:pt>
                      <c:pt idx="9">
                        <c:v>15098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BE8-462E-811D-9F997B3788E1}"/>
                  </c:ext>
                </c:extLst>
              </c15:ser>
            </c15:filteredBarSeries>
          </c:ext>
        </c:extLst>
      </c:barChart>
      <c:catAx>
        <c:axId val="94637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3960"/>
        <c:crosses val="autoZero"/>
        <c:auto val="1"/>
        <c:lblAlgn val="ctr"/>
        <c:lblOffset val="100"/>
        <c:noMultiLvlLbl val="0"/>
      </c:catAx>
      <c:valAx>
        <c:axId val="9463739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670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24139582388615"/>
          <c:y val="0.69362926873649033"/>
          <c:w val="0.87975860417611385"/>
          <c:h val="0.28689681327988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6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céréales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6953000" y="5826153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6" b="97531" l="2979" r="97447">
                        <a14:foregroundMark x1="50638" y1="5926" x2="50638" y2="5926"/>
                        <a14:foregroundMark x1="92766" y1="27407" x2="92766" y2="27407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91" y="4365303"/>
            <a:ext cx="785383" cy="13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Céréales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Céréales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6170890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Céréales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6813753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Japon – Céréales Source : douanes japonaises,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9" r:id="rId3"/>
    <p:sldLayoutId id="2147483657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6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japon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67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1107 – Malt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1629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Céréales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1107 – Malt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est le 4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une part de marché de 14 % en 2024.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565168"/>
              </p:ext>
            </p:extLst>
          </p:nvPr>
        </p:nvGraphicFramePr>
        <p:xfrm>
          <a:off x="166798" y="1763597"/>
          <a:ext cx="5926184" cy="3908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544728"/>
              </p:ext>
            </p:extLst>
          </p:nvPr>
        </p:nvGraphicFramePr>
        <p:xfrm>
          <a:off x="6092982" y="1763597"/>
          <a:ext cx="5932220" cy="3908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879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</a:t>
            </a:r>
            <a:r>
              <a:rPr lang="fr-FR" dirty="0"/>
              <a:t>– Céréales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japonaise,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Les importations japonaises de céréales en provenance de France sont </a:t>
            </a:r>
            <a:r>
              <a:rPr lang="fr-FR" dirty="0" smtClean="0"/>
              <a:t>réparties entre </a:t>
            </a:r>
            <a:r>
              <a:rPr lang="fr-FR" dirty="0" smtClean="0"/>
              <a:t>des produits à base de farine (53 %) et du malt (41 %)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046643"/>
              </p:ext>
            </p:extLst>
          </p:nvPr>
        </p:nvGraphicFramePr>
        <p:xfrm>
          <a:off x="166797" y="1763597"/>
          <a:ext cx="5935240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443695"/>
              </p:ext>
            </p:extLst>
          </p:nvPr>
        </p:nvGraphicFramePr>
        <p:xfrm>
          <a:off x="6102037" y="1763597"/>
          <a:ext cx="5923166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61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Céréales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Les États-Unis, le Canada et le Brésil sont les principaux </a:t>
            </a:r>
            <a:r>
              <a:rPr lang="fr-FR" dirty="0" smtClean="0"/>
              <a:t>fournisseurs de céréales </a:t>
            </a:r>
            <a:r>
              <a:rPr lang="fr-FR" dirty="0" smtClean="0"/>
              <a:t>du Japon en 2024. </a:t>
            </a:r>
            <a:r>
              <a:rPr lang="fr-FR" dirty="0" smtClean="0"/>
              <a:t>Bien qu’en 6</a:t>
            </a:r>
            <a:r>
              <a:rPr lang="fr-FR" baseline="30000" dirty="0" smtClean="0"/>
              <a:t>e</a:t>
            </a:r>
            <a:r>
              <a:rPr lang="fr-FR" dirty="0" smtClean="0"/>
              <a:t> position, la France a une part </a:t>
            </a:r>
            <a:r>
              <a:rPr lang="fr-FR" dirty="0" smtClean="0"/>
              <a:t>de marché </a:t>
            </a:r>
            <a:r>
              <a:rPr lang="fr-FR" dirty="0" smtClean="0"/>
              <a:t>faible (2 %).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259064"/>
              </p:ext>
            </p:extLst>
          </p:nvPr>
        </p:nvGraphicFramePr>
        <p:xfrm>
          <a:off x="6102035" y="1763597"/>
          <a:ext cx="5916790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244657"/>
              </p:ext>
            </p:extLst>
          </p:nvPr>
        </p:nvGraphicFramePr>
        <p:xfrm>
          <a:off x="166797" y="1763597"/>
          <a:ext cx="5935238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672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1005 – Maïs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957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Céréales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1005 – Maïs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/>
              <a:t>Les États-Unis et le Brésil </a:t>
            </a:r>
            <a:r>
              <a:rPr lang="fr-FR" dirty="0" smtClean="0"/>
              <a:t>dominent le marché japonais. </a:t>
            </a:r>
            <a:r>
              <a:rPr lang="fr-FR" dirty="0" smtClean="0"/>
              <a:t>La </a:t>
            </a:r>
            <a:r>
              <a:rPr lang="fr-FR" dirty="0" smtClean="0"/>
              <a:t>France est quasi-absente avec moins de 1 % de part de marché.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583393"/>
              </p:ext>
            </p:extLst>
          </p:nvPr>
        </p:nvGraphicFramePr>
        <p:xfrm>
          <a:off x="6083928" y="1763597"/>
          <a:ext cx="5941273" cy="394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992650"/>
              </p:ext>
            </p:extLst>
          </p:nvPr>
        </p:nvGraphicFramePr>
        <p:xfrm>
          <a:off x="175680" y="1763598"/>
          <a:ext cx="5917131" cy="3940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826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100199 – Blé tendre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453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Céréales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100199 – Blé tendre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Les importations </a:t>
            </a:r>
            <a:r>
              <a:rPr lang="fr-FR" dirty="0" smtClean="0"/>
              <a:t>de </a:t>
            </a:r>
            <a:r>
              <a:rPr lang="fr-FR" i="1" dirty="0" smtClean="0"/>
              <a:t>Blé tendre</a:t>
            </a:r>
            <a:r>
              <a:rPr lang="fr-FR" dirty="0" smtClean="0"/>
              <a:t> s’élèvent à près de 5 </a:t>
            </a:r>
            <a:r>
              <a:rPr lang="fr-FR" dirty="0" smtClean="0"/>
              <a:t>millions de tonnes en 2024. La France est le 4</a:t>
            </a:r>
            <a:r>
              <a:rPr lang="fr-FR" baseline="30000" dirty="0" smtClean="0"/>
              <a:t>e</a:t>
            </a:r>
            <a:r>
              <a:rPr lang="fr-FR" dirty="0" smtClean="0"/>
              <a:t> fournisseur, loin derrière les États-Unis, le Canada et l’Australie. 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418728"/>
              </p:ext>
            </p:extLst>
          </p:nvPr>
        </p:nvGraphicFramePr>
        <p:xfrm>
          <a:off x="166797" y="1763598"/>
          <a:ext cx="5917132" cy="3858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45355"/>
              </p:ext>
            </p:extLst>
          </p:nvPr>
        </p:nvGraphicFramePr>
        <p:xfrm>
          <a:off x="6083928" y="1763597"/>
          <a:ext cx="5941273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6094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207203" y="2854105"/>
            <a:ext cx="5777593" cy="114979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190120 – </a:t>
            </a:r>
            <a:r>
              <a:rPr lang="fr-FR" dirty="0" smtClean="0"/>
              <a:t>Préparations </a:t>
            </a:r>
            <a:r>
              <a:rPr lang="fr-FR" dirty="0" smtClean="0"/>
              <a:t>à base de farine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0318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Céréales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190120 – </a:t>
            </a:r>
            <a:r>
              <a:rPr lang="fr-FR" dirty="0" smtClean="0"/>
              <a:t>Préparations </a:t>
            </a:r>
            <a:r>
              <a:rPr lang="fr-FR" dirty="0" smtClean="0"/>
              <a:t>à base de farine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</a:t>
            </a:r>
            <a:r>
              <a:rPr lang="fr-FR" dirty="0" smtClean="0"/>
              <a:t>reste </a:t>
            </a:r>
            <a:r>
              <a:rPr lang="fr-FR" dirty="0" smtClean="0"/>
              <a:t>le 1</a:t>
            </a:r>
            <a:r>
              <a:rPr lang="fr-FR" baseline="30000" dirty="0" smtClean="0"/>
              <a:t>er</a:t>
            </a:r>
            <a:r>
              <a:rPr lang="fr-FR" dirty="0" smtClean="0"/>
              <a:t> fournisseur du Japon en 2024 avec une part de marché de 35 %.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831635"/>
              </p:ext>
            </p:extLst>
          </p:nvPr>
        </p:nvGraphicFramePr>
        <p:xfrm>
          <a:off x="166797" y="1763597"/>
          <a:ext cx="5899025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027157"/>
              </p:ext>
            </p:extLst>
          </p:nvPr>
        </p:nvGraphicFramePr>
        <p:xfrm>
          <a:off x="6092811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7855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348</Words>
  <Application>Microsoft Office PowerPoint</Application>
  <PresentationFormat>Grand écran</PresentationFormat>
  <Paragraphs>45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62</cp:revision>
  <dcterms:created xsi:type="dcterms:W3CDTF">2025-04-03T15:40:27Z</dcterms:created>
  <dcterms:modified xsi:type="dcterms:W3CDTF">2025-06-02T12:45:05Z</dcterms:modified>
</cp:coreProperties>
</file>