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FE-4E14-B49B-7DAB04A57477}"/>
              </c:ext>
            </c:extLst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3FE-4E14-B49B-7DAB04A57477}"/>
              </c:ext>
            </c:extLst>
          </c:dPt>
          <c:dPt>
            <c:idx val="2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3FE-4E14-B49B-7DAB04A57477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3FE-4E14-B49B-7DAB04A57477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3FE-4E14-B49B-7DAB04A57477}"/>
              </c:ext>
            </c:extLst>
          </c:dPt>
          <c:dPt>
            <c:idx val="5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3FE-4E14-B49B-7DAB04A57477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3FE-4E14-B49B-7DAB04A5747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3FE-4E14-B49B-7DAB04A5747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3FE-4E14-B49B-7DAB04A57477}"/>
              </c:ext>
            </c:extLst>
          </c:dPt>
          <c:dLbls>
            <c:dLbl>
              <c:idx val="0"/>
              <c:layout>
                <c:manualLayout>
                  <c:x val="-0.27367883431127327"/>
                  <c:y val="-0.185085553538267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308900309318805"/>
                      <c:h val="0.2869925695454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3FE-4E14-B49B-7DAB04A57477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3FE-4E14-B49B-7DAB04A57477}"/>
                </c:ext>
              </c:extLst>
            </c:dLbl>
            <c:dLbl>
              <c:idx val="2"/>
              <c:layout>
                <c:manualLayout>
                  <c:x val="-2.7916982233402544E-2"/>
                  <c:y val="6.08095946342803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763788681126344"/>
                      <c:h val="0.152828583374533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3FE-4E14-B49B-7DAB04A57477}"/>
                </c:ext>
              </c:extLst>
            </c:dLbl>
            <c:dLbl>
              <c:idx val="3"/>
              <c:layout>
                <c:manualLayout>
                  <c:x val="-7.9377567969228083E-2"/>
                  <c:y val="2.299981846965050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3FE-4E14-B49B-7DAB04A57477}"/>
                </c:ext>
              </c:extLst>
            </c:dLbl>
            <c:dLbl>
              <c:idx val="5"/>
              <c:layout>
                <c:manualLayout>
                  <c:x val="-5.507575884394271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33081674673989"/>
                      <c:h val="0.13154651824021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73FE-4E14-B49B-7DAB04A5747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3FE-4E14-B49B-7DAB04A57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 '!$C$24:$C$32</c15:sqref>
                  </c15:fullRef>
                </c:ext>
              </c:extLst>
              <c:f>'Import. TBB laits compo. '!$C$26:$C$32</c:f>
              <c:strCache>
                <c:ptCount val="7"/>
                <c:pt idx="0">
                  <c:v>0406 - Fromages</c:v>
                </c:pt>
                <c:pt idx="1">
                  <c:v>3501 - Caséines</c:v>
                </c:pt>
                <c:pt idx="2">
                  <c:v>0404 - Lactosérum</c:v>
                </c:pt>
                <c:pt idx="3">
                  <c:v>0405 - Beurre</c:v>
                </c:pt>
                <c:pt idx="4">
                  <c:v>170211.19 - Lactose</c:v>
                </c:pt>
                <c:pt idx="5">
                  <c:v>0402 - Lait concentré</c:v>
                </c:pt>
                <c:pt idx="6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 '!$M$24:$M$32</c15:sqref>
                  </c15:fullRef>
                </c:ext>
              </c:extLst>
              <c:f>'Import. TBB laits compo. '!$M$26:$M$32</c:f>
              <c:numCache>
                <c:formatCode>0%</c:formatCode>
                <c:ptCount val="7"/>
                <c:pt idx="0">
                  <c:v>0.68800928941193784</c:v>
                </c:pt>
                <c:pt idx="1">
                  <c:v>7.4188468960285914E-2</c:v>
                </c:pt>
                <c:pt idx="2">
                  <c:v>7.2121896246832684E-2</c:v>
                </c:pt>
                <c:pt idx="3">
                  <c:v>6.215250520143259E-2</c:v>
                </c:pt>
                <c:pt idx="4">
                  <c:v>5.3158001528730348E-2</c:v>
                </c:pt>
                <c:pt idx="5">
                  <c:v>4.9822736568639586E-2</c:v>
                </c:pt>
                <c:pt idx="6">
                  <c:v>5.4710265892681279E-4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73FE-4E14-B49B-7DAB04A57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26-469F-BCD0-727D1A71B704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26-469F-BCD0-727D1A71B704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26-469F-BCD0-727D1A71B704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A26-469F-BCD0-727D1A71B7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A26-469F-BCD0-727D1A71B7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A26-469F-BCD0-727D1A71B70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A26-469F-BCD0-727D1A71B704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A26-469F-BCD0-727D1A71B70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A26-469F-BCD0-727D1A71B704}"/>
              </c:ext>
            </c:extLst>
          </c:dPt>
          <c:dLbls>
            <c:dLbl>
              <c:idx val="0"/>
              <c:layout>
                <c:manualLayout>
                  <c:x val="-0.25903330636748417"/>
                  <c:y val="-0.200535348106848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757581065451413"/>
                      <c:h val="0.296747585505531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A26-469F-BCD0-727D1A71B704}"/>
                </c:ext>
              </c:extLst>
            </c:dLbl>
            <c:dLbl>
              <c:idx val="1"/>
              <c:layout>
                <c:manualLayout>
                  <c:x val="0.20340788935024454"/>
                  <c:y val="3.3781799495760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A26-469F-BCD0-727D1A71B704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A26-469F-BCD0-727D1A71B70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A26-469F-BCD0-727D1A71B70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A26-469F-BCD0-727D1A71B7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 '!$C$50:$C$55</c15:sqref>
                  </c15:fullRef>
                </c:ext>
              </c:extLst>
              <c:f>'Import. TBB laits compo. '!$C$52:$C$55</c:f>
              <c:strCache>
                <c:ptCount val="4"/>
                <c:pt idx="0">
                  <c:v>0406 - Fromages</c:v>
                </c:pt>
                <c:pt idx="1">
                  <c:v>0405 - Beurre</c:v>
                </c:pt>
                <c:pt idx="2">
                  <c:v>3501 - Caséines</c:v>
                </c:pt>
                <c:pt idx="3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 '!$M$50:$M$55</c15:sqref>
                  </c15:fullRef>
                </c:ext>
              </c:extLst>
              <c:f>'Import. TBB laits compo. '!$M$52:$M$55</c:f>
              <c:numCache>
                <c:formatCode>0%</c:formatCode>
                <c:ptCount val="4"/>
                <c:pt idx="0">
                  <c:v>0.65735892293806963</c:v>
                </c:pt>
                <c:pt idx="1">
                  <c:v>0.20741877361132233</c:v>
                </c:pt>
                <c:pt idx="2">
                  <c:v>8.6376490438356601E-2</c:v>
                </c:pt>
                <c:pt idx="3">
                  <c:v>4.8845803012723711E-2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7A26-469F-BCD0-727D1A71B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48105779491687"/>
          <c:y val="4.408638496282221E-2"/>
          <c:w val="0.84189688031528098"/>
          <c:h val="0.56012648083723582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TBB laits pays 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'!$D$7:$M$7</c:f>
              <c:numCache>
                <c:formatCode>0</c:formatCode>
                <c:ptCount val="10"/>
                <c:pt idx="0">
                  <c:v>373387459</c:v>
                </c:pt>
                <c:pt idx="1">
                  <c:v>315338223</c:v>
                </c:pt>
                <c:pt idx="2">
                  <c:v>362330754</c:v>
                </c:pt>
                <c:pt idx="3">
                  <c:v>366438208</c:v>
                </c:pt>
                <c:pt idx="4">
                  <c:v>425557692</c:v>
                </c:pt>
                <c:pt idx="5">
                  <c:v>354842277</c:v>
                </c:pt>
                <c:pt idx="6">
                  <c:v>347806566</c:v>
                </c:pt>
                <c:pt idx="7">
                  <c:v>494906293</c:v>
                </c:pt>
                <c:pt idx="8">
                  <c:v>543165924</c:v>
                </c:pt>
                <c:pt idx="9">
                  <c:v>460264024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4-4450-A452-B058FB52D05D}"/>
            </c:ext>
          </c:extLst>
        </c:ser>
        <c:ser>
          <c:idx val="2"/>
          <c:order val="2"/>
          <c:tx>
            <c:strRef>
              <c:f>'Import. TBB laits pays '!$C$8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'!$D$8:$M$8</c:f>
              <c:numCache>
                <c:formatCode>0</c:formatCode>
                <c:ptCount val="10"/>
                <c:pt idx="0">
                  <c:v>334383276</c:v>
                </c:pt>
                <c:pt idx="1">
                  <c:v>283473447</c:v>
                </c:pt>
                <c:pt idx="2">
                  <c:v>319289111</c:v>
                </c:pt>
                <c:pt idx="3">
                  <c:v>334821370</c:v>
                </c:pt>
                <c:pt idx="4">
                  <c:v>334903436</c:v>
                </c:pt>
                <c:pt idx="5">
                  <c:v>284323306</c:v>
                </c:pt>
                <c:pt idx="6">
                  <c:v>232599188</c:v>
                </c:pt>
                <c:pt idx="7">
                  <c:v>290764915</c:v>
                </c:pt>
                <c:pt idx="8">
                  <c:v>269553221</c:v>
                </c:pt>
                <c:pt idx="9">
                  <c:v>310267675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F4-4450-A452-B058FB52D05D}"/>
            </c:ext>
          </c:extLst>
        </c:ser>
        <c:ser>
          <c:idx val="3"/>
          <c:order val="3"/>
          <c:tx>
            <c:strRef>
              <c:f>'Import. TBB laits pays 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'!$D$9:$M$9</c:f>
              <c:numCache>
                <c:formatCode>0</c:formatCode>
                <c:ptCount val="10"/>
                <c:pt idx="0">
                  <c:v>230993305</c:v>
                </c:pt>
                <c:pt idx="1">
                  <c:v>179819253</c:v>
                </c:pt>
                <c:pt idx="2">
                  <c:v>218992753</c:v>
                </c:pt>
                <c:pt idx="3">
                  <c:v>214416105</c:v>
                </c:pt>
                <c:pt idx="4">
                  <c:v>227943831</c:v>
                </c:pt>
                <c:pt idx="5">
                  <c:v>255012224</c:v>
                </c:pt>
                <c:pt idx="6">
                  <c:v>252016990</c:v>
                </c:pt>
                <c:pt idx="7">
                  <c:v>331330716</c:v>
                </c:pt>
                <c:pt idx="8">
                  <c:v>295157339</c:v>
                </c:pt>
                <c:pt idx="9">
                  <c:v>265670961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F4-4450-A452-B058FB52D05D}"/>
            </c:ext>
          </c:extLst>
        </c:ser>
        <c:ser>
          <c:idx val="4"/>
          <c:order val="4"/>
          <c:tx>
            <c:strRef>
              <c:f>'Import. TBB laits pays 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'!$D$10:$M$10</c:f>
              <c:numCache>
                <c:formatCode>0</c:formatCode>
                <c:ptCount val="10"/>
                <c:pt idx="0">
                  <c:v>98149173</c:v>
                </c:pt>
                <c:pt idx="1">
                  <c:v>102671236</c:v>
                </c:pt>
                <c:pt idx="2">
                  <c:v>133378771</c:v>
                </c:pt>
                <c:pt idx="3">
                  <c:v>138608481</c:v>
                </c:pt>
                <c:pt idx="4">
                  <c:v>159309543</c:v>
                </c:pt>
                <c:pt idx="5">
                  <c:v>151299845</c:v>
                </c:pt>
                <c:pt idx="6">
                  <c:v>150627174</c:v>
                </c:pt>
                <c:pt idx="7">
                  <c:v>165809105</c:v>
                </c:pt>
                <c:pt idx="8">
                  <c:v>176086547</c:v>
                </c:pt>
                <c:pt idx="9">
                  <c:v>141836499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F4-4450-A452-B058FB52D05D}"/>
            </c:ext>
          </c:extLst>
        </c:ser>
        <c:ser>
          <c:idx val="5"/>
          <c:order val="5"/>
          <c:tx>
            <c:strRef>
              <c:f>'Import. TBB laits pays 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'!$D$11:$M$11</c:f>
              <c:numCache>
                <c:formatCode>0</c:formatCode>
                <c:ptCount val="10"/>
                <c:pt idx="0">
                  <c:v>65946115</c:v>
                </c:pt>
                <c:pt idx="1">
                  <c:v>68072318</c:v>
                </c:pt>
                <c:pt idx="2">
                  <c:v>77566987</c:v>
                </c:pt>
                <c:pt idx="3">
                  <c:v>77946869</c:v>
                </c:pt>
                <c:pt idx="4">
                  <c:v>89420289</c:v>
                </c:pt>
                <c:pt idx="5">
                  <c:v>77377058</c:v>
                </c:pt>
                <c:pt idx="6">
                  <c:v>81924234</c:v>
                </c:pt>
                <c:pt idx="7">
                  <c:v>102778503</c:v>
                </c:pt>
                <c:pt idx="8">
                  <c:v>111759740</c:v>
                </c:pt>
                <c:pt idx="9">
                  <c:v>115466994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F4-4450-A452-B058FB52D05D}"/>
            </c:ext>
          </c:extLst>
        </c:ser>
        <c:ser>
          <c:idx val="6"/>
          <c:order val="6"/>
          <c:tx>
            <c:strRef>
              <c:f>'Import. TBB laits pays 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'!$D$12:$M$12</c:f>
              <c:numCache>
                <c:formatCode>0</c:formatCode>
                <c:ptCount val="10"/>
                <c:pt idx="0">
                  <c:v>76297200</c:v>
                </c:pt>
                <c:pt idx="1">
                  <c:v>73740766</c:v>
                </c:pt>
                <c:pt idx="2">
                  <c:v>96978555</c:v>
                </c:pt>
                <c:pt idx="3">
                  <c:v>98081718</c:v>
                </c:pt>
                <c:pt idx="4">
                  <c:v>109351755</c:v>
                </c:pt>
                <c:pt idx="5">
                  <c:v>127942592</c:v>
                </c:pt>
                <c:pt idx="6">
                  <c:v>125384526</c:v>
                </c:pt>
                <c:pt idx="7">
                  <c:v>149962174</c:v>
                </c:pt>
                <c:pt idx="8">
                  <c:v>122356323</c:v>
                </c:pt>
                <c:pt idx="9">
                  <c:v>106889329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F4-4450-A452-B058FB52D05D}"/>
            </c:ext>
          </c:extLst>
        </c:ser>
        <c:ser>
          <c:idx val="7"/>
          <c:order val="7"/>
          <c:tx>
            <c:strRef>
              <c:f>'Import. TBB laits pays 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'!$D$13:$M$13</c:f>
              <c:numCache>
                <c:formatCode>0</c:formatCode>
                <c:ptCount val="10"/>
                <c:pt idx="0">
                  <c:v>69539744</c:v>
                </c:pt>
                <c:pt idx="1">
                  <c:v>70236564</c:v>
                </c:pt>
                <c:pt idx="2">
                  <c:v>77804078</c:v>
                </c:pt>
                <c:pt idx="3">
                  <c:v>87677547</c:v>
                </c:pt>
                <c:pt idx="4">
                  <c:v>100018686</c:v>
                </c:pt>
                <c:pt idx="5">
                  <c:v>100242953</c:v>
                </c:pt>
                <c:pt idx="6">
                  <c:v>102742332</c:v>
                </c:pt>
                <c:pt idx="7">
                  <c:v>109714564</c:v>
                </c:pt>
                <c:pt idx="8">
                  <c:v>105969248</c:v>
                </c:pt>
                <c:pt idx="9">
                  <c:v>100004723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F4-4450-A452-B058FB52D05D}"/>
            </c:ext>
          </c:extLst>
        </c:ser>
        <c:ser>
          <c:idx val="8"/>
          <c:order val="8"/>
          <c:tx>
            <c:strRef>
              <c:f>'Import. TBB laits pays 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'!$D$14:$M$14</c:f>
              <c:numCache>
                <c:formatCode>0</c:formatCode>
                <c:ptCount val="10"/>
                <c:pt idx="0">
                  <c:v>54571093</c:v>
                </c:pt>
                <c:pt idx="1">
                  <c:v>62638631</c:v>
                </c:pt>
                <c:pt idx="2">
                  <c:v>79926967</c:v>
                </c:pt>
                <c:pt idx="3">
                  <c:v>86012220</c:v>
                </c:pt>
                <c:pt idx="4">
                  <c:v>84885397</c:v>
                </c:pt>
                <c:pt idx="5">
                  <c:v>81537879</c:v>
                </c:pt>
                <c:pt idx="6">
                  <c:v>85225401</c:v>
                </c:pt>
                <c:pt idx="7">
                  <c:v>100061027</c:v>
                </c:pt>
                <c:pt idx="8">
                  <c:v>99158461</c:v>
                </c:pt>
                <c:pt idx="9">
                  <c:v>86881565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F4-4450-A452-B058FB52D05D}"/>
            </c:ext>
          </c:extLst>
        </c:ser>
        <c:ser>
          <c:idx val="9"/>
          <c:order val="9"/>
          <c:tx>
            <c:strRef>
              <c:f>'Import. TBB laits pays '!$C$15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'!$D$15:$M$15</c:f>
              <c:numCache>
                <c:formatCode>0</c:formatCode>
                <c:ptCount val="10"/>
                <c:pt idx="0">
                  <c:v>12827266</c:v>
                </c:pt>
                <c:pt idx="1">
                  <c:v>14042155</c:v>
                </c:pt>
                <c:pt idx="2">
                  <c:v>25660956</c:v>
                </c:pt>
                <c:pt idx="3">
                  <c:v>33311043</c:v>
                </c:pt>
                <c:pt idx="4">
                  <c:v>42811796</c:v>
                </c:pt>
                <c:pt idx="5">
                  <c:v>62899843</c:v>
                </c:pt>
                <c:pt idx="6">
                  <c:v>61408002</c:v>
                </c:pt>
                <c:pt idx="7">
                  <c:v>79803511</c:v>
                </c:pt>
                <c:pt idx="8">
                  <c:v>73739980</c:v>
                </c:pt>
                <c:pt idx="9">
                  <c:v>57000904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F4-4450-A452-B058FB52D05D}"/>
            </c:ext>
          </c:extLst>
        </c:ser>
        <c:ser>
          <c:idx val="10"/>
          <c:order val="10"/>
          <c:tx>
            <c:strRef>
              <c:f>'Import. TBB laits pays 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'!$D$16:$M$16</c:f>
              <c:numCache>
                <c:formatCode>0</c:formatCode>
                <c:ptCount val="10"/>
                <c:pt idx="0">
                  <c:v>13785731</c:v>
                </c:pt>
                <c:pt idx="1">
                  <c:v>5082973</c:v>
                </c:pt>
                <c:pt idx="2">
                  <c:v>15874496</c:v>
                </c:pt>
                <c:pt idx="3">
                  <c:v>6634815</c:v>
                </c:pt>
                <c:pt idx="4">
                  <c:v>11922758</c:v>
                </c:pt>
                <c:pt idx="5">
                  <c:v>15179788</c:v>
                </c:pt>
                <c:pt idx="6">
                  <c:v>16104152</c:v>
                </c:pt>
                <c:pt idx="7">
                  <c:v>20450546</c:v>
                </c:pt>
                <c:pt idx="8">
                  <c:v>19257813</c:v>
                </c:pt>
                <c:pt idx="9">
                  <c:v>18668609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2F4-4450-A452-B058FB52D05D}"/>
            </c:ext>
          </c:extLst>
        </c:ser>
        <c:ser>
          <c:idx val="11"/>
          <c:order val="11"/>
          <c:tx>
            <c:strRef>
              <c:f>'Import. TBB laits pays 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'!$D$17:$M$17</c:f>
              <c:numCache>
                <c:formatCode>0</c:formatCode>
                <c:ptCount val="10"/>
                <c:pt idx="0">
                  <c:v>100040164</c:v>
                </c:pt>
                <c:pt idx="1">
                  <c:v>72642727</c:v>
                </c:pt>
                <c:pt idx="2">
                  <c:v>88138578</c:v>
                </c:pt>
                <c:pt idx="3">
                  <c:v>90291723</c:v>
                </c:pt>
                <c:pt idx="4">
                  <c:v>114812014</c:v>
                </c:pt>
                <c:pt idx="5">
                  <c:v>102611888</c:v>
                </c:pt>
                <c:pt idx="6">
                  <c:v>77729725</c:v>
                </c:pt>
                <c:pt idx="7">
                  <c:v>100172566</c:v>
                </c:pt>
                <c:pt idx="8">
                  <c:v>84050175</c:v>
                </c:pt>
                <c:pt idx="9">
                  <c:v>70794632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F4-4450-A452-B058FB52D0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83656"/>
        <c:axId val="4702840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 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 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 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1429920526</c:v>
                      </c:pt>
                      <c:pt idx="1">
                        <c:v>1247758293</c:v>
                      </c:pt>
                      <c:pt idx="2">
                        <c:v>1495942006</c:v>
                      </c:pt>
                      <c:pt idx="3">
                        <c:v>1534240099</c:v>
                      </c:pt>
                      <c:pt idx="4">
                        <c:v>1700937197</c:v>
                      </c:pt>
                      <c:pt idx="5">
                        <c:v>1613269653</c:v>
                      </c:pt>
                      <c:pt idx="6">
                        <c:v>1533568290</c:v>
                      </c:pt>
                      <c:pt idx="7">
                        <c:v>1945753920</c:v>
                      </c:pt>
                      <c:pt idx="8">
                        <c:v>1900254771</c:v>
                      </c:pt>
                      <c:pt idx="9">
                        <c:v>1733745915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92F4-4450-A452-B058FB52D05D}"/>
                  </c:ext>
                </c:extLst>
              </c15:ser>
            </c15:filteredBarSeries>
          </c:ext>
        </c:extLst>
      </c:barChart>
      <c:catAx>
        <c:axId val="470283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4048"/>
        <c:crosses val="autoZero"/>
        <c:auto val="1"/>
        <c:lblAlgn val="ctr"/>
        <c:lblOffset val="100"/>
        <c:noMultiLvlLbl val="0"/>
      </c:catAx>
      <c:valAx>
        <c:axId val="470284048"/>
        <c:scaling>
          <c:orientation val="minMax"/>
          <c:max val="2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365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323487312991306"/>
          <c:y val="0.7402910476992669"/>
          <c:w val="0.83673705770563667"/>
          <c:h val="0.239850220335497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39377733498435"/>
          <c:y val="4.408638496282221E-2"/>
          <c:w val="0.87103219803395671"/>
          <c:h val="0.56343626949810832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'Import. TBB laits pays 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'!$D$36:$M$36</c:f>
              <c:numCache>
                <c:formatCode>0%</c:formatCode>
                <c:ptCount val="10"/>
                <c:pt idx="0">
                  <c:v>0.26112462350932081</c:v>
                </c:pt>
                <c:pt idx="1">
                  <c:v>0.25272380457743027</c:v>
                </c:pt>
                <c:pt idx="2">
                  <c:v>0.24220909135965529</c:v>
                </c:pt>
                <c:pt idx="3">
                  <c:v>0.23884019733211262</c:v>
                </c:pt>
                <c:pt idx="4">
                  <c:v>0.25019012621428371</c:v>
                </c:pt>
                <c:pt idx="5">
                  <c:v>0.21995224192071255</c:v>
                </c:pt>
                <c:pt idx="6">
                  <c:v>0.22679561664645531</c:v>
                </c:pt>
                <c:pt idx="7">
                  <c:v>0.25435194446376858</c:v>
                </c:pt>
                <c:pt idx="8">
                  <c:v>0.28583847402428125</c:v>
                </c:pt>
                <c:pt idx="9">
                  <c:v>0.26547374676871266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A2-4AAA-A81A-9DD5B7EEB2B1}"/>
            </c:ext>
          </c:extLst>
        </c:ser>
        <c:ser>
          <c:idx val="2"/>
          <c:order val="2"/>
          <c:tx>
            <c:strRef>
              <c:f>'Import. TBB laits pays '!$C$37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'!$D$37:$M$37</c:f>
              <c:numCache>
                <c:formatCode>0%</c:formatCode>
                <c:ptCount val="10"/>
                <c:pt idx="0">
                  <c:v>0.23384745509975285</c:v>
                </c:pt>
                <c:pt idx="1">
                  <c:v>0.22718618548985273</c:v>
                </c:pt>
                <c:pt idx="2">
                  <c:v>0.21343682423474911</c:v>
                </c:pt>
                <c:pt idx="3">
                  <c:v>0.21823270700474634</c:v>
                </c:pt>
                <c:pt idx="4">
                  <c:v>0.19689347530918863</c:v>
                </c:pt>
                <c:pt idx="5">
                  <c:v>0.17624041056699899</c:v>
                </c:pt>
                <c:pt idx="6">
                  <c:v>0.15167188153062294</c:v>
                </c:pt>
                <c:pt idx="7">
                  <c:v>0.14943560540276338</c:v>
                </c:pt>
                <c:pt idx="8">
                  <c:v>0.14185109550239355</c:v>
                </c:pt>
                <c:pt idx="9">
                  <c:v>0.17895798474022648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A2-4AAA-A81A-9DD5B7EEB2B1}"/>
            </c:ext>
          </c:extLst>
        </c:ser>
        <c:ser>
          <c:idx val="3"/>
          <c:order val="3"/>
          <c:tx>
            <c:strRef>
              <c:f>'Import. TBB laits pays 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'!$D$38:$M$38</c:f>
              <c:numCache>
                <c:formatCode>0%</c:formatCode>
                <c:ptCount val="10"/>
                <c:pt idx="0">
                  <c:v>0.16154275765672868</c:v>
                </c:pt>
                <c:pt idx="1">
                  <c:v>0.14411385122326734</c:v>
                </c:pt>
                <c:pt idx="2">
                  <c:v>0.14639120508793307</c:v>
                </c:pt>
                <c:pt idx="3">
                  <c:v>0.13975394407938754</c:v>
                </c:pt>
                <c:pt idx="4">
                  <c:v>0.13401072738137079</c:v>
                </c:pt>
                <c:pt idx="5">
                  <c:v>0.15807166739037395</c:v>
                </c:pt>
                <c:pt idx="6">
                  <c:v>0.1643337252363245</c:v>
                </c:pt>
                <c:pt idx="7">
                  <c:v>0.17028397712286247</c:v>
                </c:pt>
                <c:pt idx="8">
                  <c:v>0.15532514034666775</c:v>
                </c:pt>
                <c:pt idx="9">
                  <c:v>0.15323523401063069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A2-4AAA-A81A-9DD5B7EEB2B1}"/>
            </c:ext>
          </c:extLst>
        </c:ser>
        <c:ser>
          <c:idx val="4"/>
          <c:order val="4"/>
          <c:tx>
            <c:strRef>
              <c:f>'Import. TBB laits pays 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'!$D$39:$M$39</c:f>
              <c:numCache>
                <c:formatCode>0%</c:formatCode>
                <c:ptCount val="10"/>
                <c:pt idx="0">
                  <c:v>6.8639600044457294E-2</c:v>
                </c:pt>
                <c:pt idx="1">
                  <c:v>8.2284555090510622E-2</c:v>
                </c:pt>
                <c:pt idx="2">
                  <c:v>8.9160388882080763E-2</c:v>
                </c:pt>
                <c:pt idx="3">
                  <c:v>9.0343409151112275E-2</c:v>
                </c:pt>
                <c:pt idx="4">
                  <c:v>9.365986191670074E-2</c:v>
                </c:pt>
                <c:pt idx="5">
                  <c:v>9.3784597459356037E-2</c:v>
                </c:pt>
                <c:pt idx="6">
                  <c:v>9.822006296178698E-2</c:v>
                </c:pt>
                <c:pt idx="7">
                  <c:v>8.5215865837751981E-2</c:v>
                </c:pt>
                <c:pt idx="8">
                  <c:v>9.266470458976156E-2</c:v>
                </c:pt>
                <c:pt idx="9">
                  <c:v>8.1809276534041617E-2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A2-4AAA-A81A-9DD5B7EEB2B1}"/>
            </c:ext>
          </c:extLst>
        </c:ser>
        <c:ser>
          <c:idx val="5"/>
          <c:order val="5"/>
          <c:tx>
            <c:strRef>
              <c:f>'Import. TBB laits pays '!$C$40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'!$D$40:$M$40</c:f>
              <c:numCache>
                <c:formatCode>0%</c:formatCode>
                <c:ptCount val="10"/>
                <c:pt idx="0">
                  <c:v>4.6118727440380834E-2</c:v>
                </c:pt>
                <c:pt idx="1">
                  <c:v>5.4555692702576972E-2</c:v>
                </c:pt>
                <c:pt idx="2">
                  <c:v>5.1851600321998044E-2</c:v>
                </c:pt>
                <c:pt idx="3">
                  <c:v>5.0804870144382792E-2</c:v>
                </c:pt>
                <c:pt idx="4">
                  <c:v>5.2571187906122321E-2</c:v>
                </c:pt>
                <c:pt idx="5">
                  <c:v>4.796287951993107E-2</c:v>
                </c:pt>
                <c:pt idx="6">
                  <c:v>5.3420662473400514E-2</c:v>
                </c:pt>
                <c:pt idx="7">
                  <c:v>5.2821943177686105E-2</c:v>
                </c:pt>
                <c:pt idx="8">
                  <c:v>5.8813029550341282E-2</c:v>
                </c:pt>
                <c:pt idx="9">
                  <c:v>6.6599720870863591E-2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A2-4AAA-A81A-9DD5B7EEB2B1}"/>
            </c:ext>
          </c:extLst>
        </c:ser>
        <c:ser>
          <c:idx val="6"/>
          <c:order val="6"/>
          <c:tx>
            <c:strRef>
              <c:f>'Import. TBB laits pays 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'!$D$41:$M$41</c:f>
              <c:numCache>
                <c:formatCode>0%</c:formatCode>
                <c:ptCount val="10"/>
                <c:pt idx="0">
                  <c:v>5.335765073142254E-2</c:v>
                </c:pt>
                <c:pt idx="1">
                  <c:v>5.9098598193007564E-2</c:v>
                </c:pt>
                <c:pt idx="2">
                  <c:v>6.4827750414811203E-2</c:v>
                </c:pt>
                <c:pt idx="3">
                  <c:v>6.3928532479322189E-2</c:v>
                </c:pt>
                <c:pt idx="4">
                  <c:v>6.4289119664657432E-2</c:v>
                </c:pt>
                <c:pt idx="5">
                  <c:v>7.930638982892961E-2</c:v>
                </c:pt>
                <c:pt idx="6">
                  <c:v>8.1759988660172409E-2</c:v>
                </c:pt>
                <c:pt idx="7">
                  <c:v>7.7071500387880493E-2</c:v>
                </c:pt>
                <c:pt idx="8">
                  <c:v>6.4389430758071756E-2</c:v>
                </c:pt>
                <c:pt idx="9">
                  <c:v>6.1652245623315574E-2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A2-4AAA-A81A-9DD5B7EEB2B1}"/>
            </c:ext>
          </c:extLst>
        </c:ser>
        <c:ser>
          <c:idx val="7"/>
          <c:order val="7"/>
          <c:tx>
            <c:strRef>
              <c:f>'Import. TBB laits pays 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'!$D$42:$M$42</c:f>
              <c:numCache>
                <c:formatCode>0%</c:formatCode>
                <c:ptCount val="10"/>
                <c:pt idx="0">
                  <c:v>4.8631894385436636E-2</c:v>
                </c:pt>
                <c:pt idx="1">
                  <c:v>5.6290200108491686E-2</c:v>
                </c:pt>
                <c:pt idx="2">
                  <c:v>5.201008975477623E-2</c:v>
                </c:pt>
                <c:pt idx="3">
                  <c:v>5.7147213827318952E-2</c:v>
                </c:pt>
                <c:pt idx="4">
                  <c:v>5.8802104026184104E-2</c:v>
                </c:pt>
                <c:pt idx="5">
                  <c:v>6.2136514384678626E-2</c:v>
                </c:pt>
                <c:pt idx="6">
                  <c:v>6.6995602784666347E-2</c:v>
                </c:pt>
                <c:pt idx="7">
                  <c:v>5.6386659624460628E-2</c:v>
                </c:pt>
                <c:pt idx="8">
                  <c:v>5.5765810783484672E-2</c:v>
                </c:pt>
                <c:pt idx="9">
                  <c:v>5.7681302741526573E-2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A2-4AAA-A81A-9DD5B7EEB2B1}"/>
            </c:ext>
          </c:extLst>
        </c:ser>
        <c:ser>
          <c:idx val="8"/>
          <c:order val="8"/>
          <c:tx>
            <c:strRef>
              <c:f>'Import. TBB laits pays 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'!$D$43:$M$43</c:f>
              <c:numCache>
                <c:formatCode>0%</c:formatCode>
                <c:ptCount val="10"/>
                <c:pt idx="0">
                  <c:v>3.8163724492196009E-2</c:v>
                </c:pt>
                <c:pt idx="1">
                  <c:v>5.0200933427096042E-2</c:v>
                </c:pt>
                <c:pt idx="2">
                  <c:v>5.3429188216805777E-2</c:v>
                </c:pt>
                <c:pt idx="3">
                  <c:v>5.6061772897254981E-2</c:v>
                </c:pt>
                <c:pt idx="4">
                  <c:v>4.9905074184817183E-2</c:v>
                </c:pt>
                <c:pt idx="5">
                  <c:v>5.0542002602214697E-2</c:v>
                </c:pt>
                <c:pt idx="6">
                  <c:v>5.5573267624097783E-2</c:v>
                </c:pt>
                <c:pt idx="7">
                  <c:v>5.1425324637146302E-2</c:v>
                </c:pt>
                <c:pt idx="8">
                  <c:v>5.218166664453016E-2</c:v>
                </c:pt>
                <c:pt idx="9">
                  <c:v>5.011205174202242E-2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CA2-4AAA-A81A-9DD5B7EEB2B1}"/>
            </c:ext>
          </c:extLst>
        </c:ser>
        <c:ser>
          <c:idx val="9"/>
          <c:order val="9"/>
          <c:tx>
            <c:strRef>
              <c:f>'Import. TBB laits pays '!$C$44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'!$D$44:$M$44</c:f>
              <c:numCache>
                <c:formatCode>0%</c:formatCode>
                <c:ptCount val="10"/>
                <c:pt idx="0">
                  <c:v>8.9706146368025499E-3</c:v>
                </c:pt>
                <c:pt idx="1">
                  <c:v>1.1253906368546973E-2</c:v>
                </c:pt>
                <c:pt idx="2">
                  <c:v>1.7153710436018065E-2</c:v>
                </c:pt>
                <c:pt idx="3">
                  <c:v>2.1711753604740064E-2</c:v>
                </c:pt>
                <c:pt idx="4">
                  <c:v>2.516953364034169E-2</c:v>
                </c:pt>
                <c:pt idx="5">
                  <c:v>3.8989044939283936E-2</c:v>
                </c:pt>
                <c:pt idx="6">
                  <c:v>4.0042561130420873E-2</c:v>
                </c:pt>
                <c:pt idx="7">
                  <c:v>4.1014184876985882E-2</c:v>
                </c:pt>
                <c:pt idx="8">
                  <c:v>3.8805312385135959E-2</c:v>
                </c:pt>
                <c:pt idx="9">
                  <c:v>3.2877311206238657E-2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A2-4AAA-A81A-9DD5B7EEB2B1}"/>
            </c:ext>
          </c:extLst>
        </c:ser>
        <c:ser>
          <c:idx val="10"/>
          <c:order val="10"/>
          <c:tx>
            <c:strRef>
              <c:f>'Import. TBB laits pays 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'!$D$45:$M$45</c:f>
              <c:numCache>
                <c:formatCode>0%</c:formatCode>
                <c:ptCount val="10"/>
                <c:pt idx="0">
                  <c:v>9.640907133883608E-3</c:v>
                </c:pt>
                <c:pt idx="1">
                  <c:v>4.0736840047594057E-3</c:v>
                </c:pt>
                <c:pt idx="2">
                  <c:v>1.0611705491476118E-2</c:v>
                </c:pt>
                <c:pt idx="3">
                  <c:v>4.3244958884365598E-3</c:v>
                </c:pt>
                <c:pt idx="4">
                  <c:v>7.0095227625267811E-3</c:v>
                </c:pt>
                <c:pt idx="5">
                  <c:v>9.4093309024762279E-3</c:v>
                </c:pt>
                <c:pt idx="6">
                  <c:v>1.0501098715336636E-2</c:v>
                </c:pt>
                <c:pt idx="7">
                  <c:v>1.0510345522007223E-2</c:v>
                </c:pt>
                <c:pt idx="8">
                  <c:v>1.0134332140034922E-2</c:v>
                </c:pt>
                <c:pt idx="9">
                  <c:v>1.0767788312279888E-2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A2-4AAA-A81A-9DD5B7EEB2B1}"/>
            </c:ext>
          </c:extLst>
        </c:ser>
        <c:ser>
          <c:idx val="11"/>
          <c:order val="11"/>
          <c:tx>
            <c:strRef>
              <c:f>'Import. TBB laits pays 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 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 '!$D$46:$M$46</c:f>
              <c:numCache>
                <c:formatCode>0%</c:formatCode>
                <c:ptCount val="10"/>
                <c:pt idx="0">
                  <c:v>6.9962044869618156E-2</c:v>
                </c:pt>
                <c:pt idx="1">
                  <c:v>5.8218588814460397E-2</c:v>
                </c:pt>
                <c:pt idx="2">
                  <c:v>5.891844579969633E-2</c:v>
                </c:pt>
                <c:pt idx="3">
                  <c:v>5.8851103591185699E-2</c:v>
                </c:pt>
                <c:pt idx="4">
                  <c:v>6.7499266993806595E-2</c:v>
                </c:pt>
                <c:pt idx="5">
                  <c:v>6.3604920485044292E-2</c:v>
                </c:pt>
                <c:pt idx="6">
                  <c:v>5.0685532236715722E-2</c:v>
                </c:pt>
                <c:pt idx="7">
                  <c:v>5.148264894668695E-2</c:v>
                </c:pt>
                <c:pt idx="8">
                  <c:v>4.423100327529713E-2</c:v>
                </c:pt>
                <c:pt idx="9">
                  <c:v>4.0833337450141879E-2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CA2-4AAA-A81A-9DD5B7EEB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76992"/>
        <c:axId val="4702754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 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 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 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0.93003795513038179</c:v>
                      </c:pt>
                      <c:pt idx="1">
                        <c:v>0.9417814111855396</c:v>
                      </c:pt>
                      <c:pt idx="2">
                        <c:v>0.9410815542003037</c:v>
                      </c:pt>
                      <c:pt idx="3">
                        <c:v>0.94114889640881438</c:v>
                      </c:pt>
                      <c:pt idx="4">
                        <c:v>0.93250073300619341</c:v>
                      </c:pt>
                      <c:pt idx="5">
                        <c:v>0.9363950795149556</c:v>
                      </c:pt>
                      <c:pt idx="6">
                        <c:v>0.94931446776328432</c:v>
                      </c:pt>
                      <c:pt idx="7">
                        <c:v>0.94851735105331314</c:v>
                      </c:pt>
                      <c:pt idx="8">
                        <c:v>0.95576899672470295</c:v>
                      </c:pt>
                      <c:pt idx="9">
                        <c:v>0.95916666254985805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CA2-4AAA-A81A-9DD5B7EEB2B1}"/>
                  </c:ext>
                </c:extLst>
              </c15:ser>
            </c15:filteredBarSeries>
          </c:ext>
        </c:extLst>
      </c:barChart>
      <c:catAx>
        <c:axId val="47027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75424"/>
        <c:crosses val="autoZero"/>
        <c:auto val="1"/>
        <c:lblAlgn val="ctr"/>
        <c:lblOffset val="100"/>
        <c:noMultiLvlLbl val="0"/>
      </c:catAx>
      <c:valAx>
        <c:axId val="47027542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7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7306024883877239"/>
          <c:w val="0.87802897529435464"/>
          <c:h val="0.249538779647041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'Import.0406 - fromages'!$C$7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fromages'!$D$7:$M$7</c:f>
              <c:numCache>
                <c:formatCode>0</c:formatCode>
                <c:ptCount val="10"/>
                <c:pt idx="0">
                  <c:v>89437</c:v>
                </c:pt>
                <c:pt idx="1">
                  <c:v>86001</c:v>
                </c:pt>
                <c:pt idx="2">
                  <c:v>82953</c:v>
                </c:pt>
                <c:pt idx="3">
                  <c:v>83043</c:v>
                </c:pt>
                <c:pt idx="4">
                  <c:v>82880</c:v>
                </c:pt>
                <c:pt idx="5">
                  <c:v>71965</c:v>
                </c:pt>
                <c:pt idx="6">
                  <c:v>61236</c:v>
                </c:pt>
                <c:pt idx="7">
                  <c:v>58950</c:v>
                </c:pt>
                <c:pt idx="8">
                  <c:v>51379</c:v>
                </c:pt>
                <c:pt idx="9">
                  <c:v>66925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E-4539-9F2E-E0E26BA8F007}"/>
            </c:ext>
          </c:extLst>
        </c:ser>
        <c:ser>
          <c:idx val="3"/>
          <c:order val="3"/>
          <c:tx>
            <c:strRef>
              <c:f>'Import.0406 - fromages'!$C$8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fromages'!$D$8:$M$8</c:f>
              <c:numCache>
                <c:formatCode>0</c:formatCode>
                <c:ptCount val="10"/>
                <c:pt idx="0">
                  <c:v>57118</c:v>
                </c:pt>
                <c:pt idx="1">
                  <c:v>61295</c:v>
                </c:pt>
                <c:pt idx="2">
                  <c:v>62634</c:v>
                </c:pt>
                <c:pt idx="3">
                  <c:v>62214</c:v>
                </c:pt>
                <c:pt idx="4">
                  <c:v>67846</c:v>
                </c:pt>
                <c:pt idx="5">
                  <c:v>59069</c:v>
                </c:pt>
                <c:pt idx="6">
                  <c:v>59947</c:v>
                </c:pt>
                <c:pt idx="7">
                  <c:v>60038</c:v>
                </c:pt>
                <c:pt idx="8">
                  <c:v>61084</c:v>
                </c:pt>
                <c:pt idx="9">
                  <c:v>56520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BE-4539-9F2E-E0E26BA8F007}"/>
            </c:ext>
          </c:extLst>
        </c:ser>
        <c:ser>
          <c:idx val="4"/>
          <c:order val="4"/>
          <c:tx>
            <c:strRef>
              <c:f>'Import.0406 - fromages'!$C$9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fromages'!$D$9:$M$9</c:f>
              <c:numCache>
                <c:formatCode>0</c:formatCode>
                <c:ptCount val="10"/>
                <c:pt idx="0">
                  <c:v>37043</c:v>
                </c:pt>
                <c:pt idx="1">
                  <c:v>28926</c:v>
                </c:pt>
                <c:pt idx="2">
                  <c:v>31616</c:v>
                </c:pt>
                <c:pt idx="3">
                  <c:v>33256</c:v>
                </c:pt>
                <c:pt idx="4">
                  <c:v>36625</c:v>
                </c:pt>
                <c:pt idx="5">
                  <c:v>36376</c:v>
                </c:pt>
                <c:pt idx="6">
                  <c:v>38740</c:v>
                </c:pt>
                <c:pt idx="7">
                  <c:v>41774</c:v>
                </c:pt>
                <c:pt idx="8">
                  <c:v>40335</c:v>
                </c:pt>
                <c:pt idx="9">
                  <c:v>41648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BE-4539-9F2E-E0E26BA8F007}"/>
            </c:ext>
          </c:extLst>
        </c:ser>
        <c:ser>
          <c:idx val="5"/>
          <c:order val="5"/>
          <c:tx>
            <c:strRef>
              <c:f>'Import.0406 - fromages'!$C$10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fromages'!$D$10:$M$10</c:f>
              <c:numCache>
                <c:formatCode>0</c:formatCode>
                <c:ptCount val="10"/>
                <c:pt idx="0">
                  <c:v>17711</c:v>
                </c:pt>
                <c:pt idx="1">
                  <c:v>22236</c:v>
                </c:pt>
                <c:pt idx="2">
                  <c:v>27551</c:v>
                </c:pt>
                <c:pt idx="3">
                  <c:v>30201</c:v>
                </c:pt>
                <c:pt idx="4">
                  <c:v>33482</c:v>
                </c:pt>
                <c:pt idx="5">
                  <c:v>32157</c:v>
                </c:pt>
                <c:pt idx="6">
                  <c:v>34021</c:v>
                </c:pt>
                <c:pt idx="7">
                  <c:v>28612</c:v>
                </c:pt>
                <c:pt idx="8">
                  <c:v>27636</c:v>
                </c:pt>
                <c:pt idx="9">
                  <c:v>23485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BE-4539-9F2E-E0E26BA8F007}"/>
            </c:ext>
          </c:extLst>
        </c:ser>
        <c:ser>
          <c:idx val="6"/>
          <c:order val="6"/>
          <c:tx>
            <c:strRef>
              <c:f>'Import.0406 - fromages'!$C$11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fromages'!$D$11:$M$11</c:f>
              <c:numCache>
                <c:formatCode>0</c:formatCode>
                <c:ptCount val="10"/>
                <c:pt idx="0">
                  <c:v>10041</c:v>
                </c:pt>
                <c:pt idx="1">
                  <c:v>13765</c:v>
                </c:pt>
                <c:pt idx="2">
                  <c:v>16826</c:v>
                </c:pt>
                <c:pt idx="3">
                  <c:v>18607</c:v>
                </c:pt>
                <c:pt idx="4">
                  <c:v>17361</c:v>
                </c:pt>
                <c:pt idx="5">
                  <c:v>16699</c:v>
                </c:pt>
                <c:pt idx="6">
                  <c:v>18171</c:v>
                </c:pt>
                <c:pt idx="7">
                  <c:v>16696</c:v>
                </c:pt>
                <c:pt idx="8">
                  <c:v>15862</c:v>
                </c:pt>
                <c:pt idx="9">
                  <c:v>16054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BE-4539-9F2E-E0E26BA8F007}"/>
            </c:ext>
          </c:extLst>
        </c:ser>
        <c:ser>
          <c:idx val="7"/>
          <c:order val="7"/>
          <c:tx>
            <c:strRef>
              <c:f>'Import.0406 - fromages'!$C$12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fromages'!$D$12:$M$12</c:f>
              <c:numCache>
                <c:formatCode>0</c:formatCode>
                <c:ptCount val="10"/>
                <c:pt idx="0">
                  <c:v>12018</c:v>
                </c:pt>
                <c:pt idx="1">
                  <c:v>14262</c:v>
                </c:pt>
                <c:pt idx="2">
                  <c:v>16181</c:v>
                </c:pt>
                <c:pt idx="3">
                  <c:v>18174</c:v>
                </c:pt>
                <c:pt idx="4">
                  <c:v>19139</c:v>
                </c:pt>
                <c:pt idx="5">
                  <c:v>26322</c:v>
                </c:pt>
                <c:pt idx="6">
                  <c:v>25532</c:v>
                </c:pt>
                <c:pt idx="7">
                  <c:v>20247</c:v>
                </c:pt>
                <c:pt idx="8">
                  <c:v>14710</c:v>
                </c:pt>
                <c:pt idx="9">
                  <c:v>14819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BE-4539-9F2E-E0E26BA8F007}"/>
            </c:ext>
          </c:extLst>
        </c:ser>
        <c:ser>
          <c:idx val="8"/>
          <c:order val="8"/>
          <c:tx>
            <c:strRef>
              <c:f>'Import.0406 - fromages'!$C$13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fromages'!$D$13:$M$13</c:f>
              <c:numCache>
                <c:formatCode>0</c:formatCode>
                <c:ptCount val="10"/>
                <c:pt idx="0">
                  <c:v>2859</c:v>
                </c:pt>
                <c:pt idx="1">
                  <c:v>4110</c:v>
                </c:pt>
                <c:pt idx="2">
                  <c:v>6835</c:v>
                </c:pt>
                <c:pt idx="3">
                  <c:v>9475</c:v>
                </c:pt>
                <c:pt idx="4">
                  <c:v>11436</c:v>
                </c:pt>
                <c:pt idx="5">
                  <c:v>16702</c:v>
                </c:pt>
                <c:pt idx="6">
                  <c:v>16919</c:v>
                </c:pt>
                <c:pt idx="7">
                  <c:v>16014</c:v>
                </c:pt>
                <c:pt idx="8">
                  <c:v>12985</c:v>
                </c:pt>
                <c:pt idx="9">
                  <c:v>12813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BE-4539-9F2E-E0E26BA8F007}"/>
            </c:ext>
          </c:extLst>
        </c:ser>
        <c:ser>
          <c:idx val="9"/>
          <c:order val="9"/>
          <c:tx>
            <c:strRef>
              <c:f>'Import.0406 - fromages'!$C$14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fromages'!$D$14:$M$14</c:f>
              <c:numCache>
                <c:formatCode>0</c:formatCode>
                <c:ptCount val="10"/>
                <c:pt idx="0">
                  <c:v>8383</c:v>
                </c:pt>
                <c:pt idx="1">
                  <c:v>9045</c:v>
                </c:pt>
                <c:pt idx="2">
                  <c:v>10319</c:v>
                </c:pt>
                <c:pt idx="3">
                  <c:v>10104</c:v>
                </c:pt>
                <c:pt idx="4">
                  <c:v>11433</c:v>
                </c:pt>
                <c:pt idx="5">
                  <c:v>9729</c:v>
                </c:pt>
                <c:pt idx="6">
                  <c:v>10459</c:v>
                </c:pt>
                <c:pt idx="7">
                  <c:v>11831</c:v>
                </c:pt>
                <c:pt idx="8">
                  <c:v>11542</c:v>
                </c:pt>
                <c:pt idx="9">
                  <c:v>12230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1BE-4539-9F2E-E0E26BA8F007}"/>
            </c:ext>
          </c:extLst>
        </c:ser>
        <c:ser>
          <c:idx val="10"/>
          <c:order val="10"/>
          <c:tx>
            <c:strRef>
              <c:f>'Import.0406 - fromages'!$C$15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fromages'!$D$15:$M$15</c:f>
              <c:numCache>
                <c:formatCode>0</c:formatCode>
                <c:ptCount val="10"/>
                <c:pt idx="0">
                  <c:v>8628</c:v>
                </c:pt>
                <c:pt idx="1">
                  <c:v>10021</c:v>
                </c:pt>
                <c:pt idx="2">
                  <c:v>10878</c:v>
                </c:pt>
                <c:pt idx="3">
                  <c:v>11316</c:v>
                </c:pt>
                <c:pt idx="4">
                  <c:v>11471</c:v>
                </c:pt>
                <c:pt idx="5">
                  <c:v>11447</c:v>
                </c:pt>
                <c:pt idx="6">
                  <c:v>12108</c:v>
                </c:pt>
                <c:pt idx="7">
                  <c:v>10855</c:v>
                </c:pt>
                <c:pt idx="8">
                  <c:v>9665</c:v>
                </c:pt>
                <c:pt idx="9">
                  <c:v>9299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1BE-4539-9F2E-E0E26BA8F007}"/>
            </c:ext>
          </c:extLst>
        </c:ser>
        <c:ser>
          <c:idx val="11"/>
          <c:order val="11"/>
          <c:tx>
            <c:strRef>
              <c:f>'Import.0406 - fromages'!$C$16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fromages'!$D$16:$M$16</c:f>
              <c:numCache>
                <c:formatCode>0</c:formatCode>
                <c:ptCount val="10"/>
                <c:pt idx="0">
                  <c:v>1405</c:v>
                </c:pt>
                <c:pt idx="1">
                  <c:v>1057</c:v>
                </c:pt>
                <c:pt idx="2">
                  <c:v>1033</c:v>
                </c:pt>
                <c:pt idx="3">
                  <c:v>711</c:v>
                </c:pt>
                <c:pt idx="4">
                  <c:v>803</c:v>
                </c:pt>
                <c:pt idx="5">
                  <c:v>2825</c:v>
                </c:pt>
                <c:pt idx="6">
                  <c:v>4785</c:v>
                </c:pt>
                <c:pt idx="7">
                  <c:v>4514</c:v>
                </c:pt>
                <c:pt idx="8">
                  <c:v>3457</c:v>
                </c:pt>
                <c:pt idx="9">
                  <c:v>4101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1BE-4539-9F2E-E0E26BA8F007}"/>
            </c:ext>
          </c:extLst>
        </c:ser>
        <c:ser>
          <c:idx val="12"/>
          <c:order val="12"/>
          <c:tx>
            <c:strRef>
              <c:f>'Import.0406 - fromages'!$C$17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fromages'!$D$17:$M$17</c:f>
              <c:numCache>
                <c:formatCode>0</c:formatCode>
                <c:ptCount val="10"/>
                <c:pt idx="0">
                  <c:v>4642</c:v>
                </c:pt>
                <c:pt idx="1">
                  <c:v>6866</c:v>
                </c:pt>
                <c:pt idx="2">
                  <c:v>5950</c:v>
                </c:pt>
                <c:pt idx="3">
                  <c:v>8599</c:v>
                </c:pt>
                <c:pt idx="4">
                  <c:v>10125</c:v>
                </c:pt>
                <c:pt idx="5">
                  <c:v>8259</c:v>
                </c:pt>
                <c:pt idx="6">
                  <c:v>5806</c:v>
                </c:pt>
                <c:pt idx="7">
                  <c:v>4577</c:v>
                </c:pt>
                <c:pt idx="8">
                  <c:v>3258</c:v>
                </c:pt>
                <c:pt idx="9">
                  <c:v>2348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1BE-4539-9F2E-E0E26BA8F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84832"/>
        <c:axId val="47028522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249285</c:v>
                      </c:pt>
                      <c:pt idx="1">
                        <c:v>257584</c:v>
                      </c:pt>
                      <c:pt idx="2">
                        <c:v>272776</c:v>
                      </c:pt>
                      <c:pt idx="3">
                        <c:v>285700</c:v>
                      </c:pt>
                      <c:pt idx="4">
                        <c:v>302601</c:v>
                      </c:pt>
                      <c:pt idx="5">
                        <c:v>291550</c:v>
                      </c:pt>
                      <c:pt idx="6">
                        <c:v>287724</c:v>
                      </c:pt>
                      <c:pt idx="7">
                        <c:v>274108</c:v>
                      </c:pt>
                      <c:pt idx="8">
                        <c:v>251913</c:v>
                      </c:pt>
                      <c:pt idx="9">
                        <c:v>260242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1BE-4539-9F2E-E0E26BA8F00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61470</c:v>
                      </c:pt>
                      <c:pt idx="1">
                        <c:v>76916</c:v>
                      </c:pt>
                      <c:pt idx="2">
                        <c:v>91599</c:v>
                      </c:pt>
                      <c:pt idx="3">
                        <c:v>101532</c:v>
                      </c:pt>
                      <c:pt idx="4">
                        <c:v>109368</c:v>
                      </c:pt>
                      <c:pt idx="5">
                        <c:v>119451</c:v>
                      </c:pt>
                      <c:pt idx="6">
                        <c:v>124974</c:v>
                      </c:pt>
                      <c:pt idx="7">
                        <c:v>109824</c:v>
                      </c:pt>
                      <c:pt idx="8">
                        <c:v>96731</c:v>
                      </c:pt>
                      <c:pt idx="9">
                        <c:v>93772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1BE-4539-9F2E-E0E26BA8F007}"/>
                  </c:ext>
                </c:extLst>
              </c15:ser>
            </c15:filteredBarSeries>
          </c:ext>
        </c:extLst>
      </c:barChart>
      <c:catAx>
        <c:axId val="47028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5224"/>
        <c:crosses val="autoZero"/>
        <c:auto val="1"/>
        <c:lblAlgn val="ctr"/>
        <c:lblOffset val="100"/>
        <c:noMultiLvlLbl val="0"/>
      </c:catAx>
      <c:valAx>
        <c:axId val="47028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483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928719124981394"/>
          <c:w val="0.87802897529435464"/>
          <c:h val="0.28760602949777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'Import.0406 - fromages'!$C$36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fromages'!$D$36:$M$36</c:f>
              <c:numCache>
                <c:formatCode>0%</c:formatCode>
                <c:ptCount val="10"/>
                <c:pt idx="0">
                  <c:v>0.35877409390857856</c:v>
                </c:pt>
                <c:pt idx="1">
                  <c:v>0.33387555127647678</c:v>
                </c:pt>
                <c:pt idx="2">
                  <c:v>0.30410666627562544</c:v>
                </c:pt>
                <c:pt idx="3">
                  <c:v>0.2906650332516626</c:v>
                </c:pt>
                <c:pt idx="4">
                  <c:v>0.27389202282874148</c:v>
                </c:pt>
                <c:pt idx="5">
                  <c:v>0.24683587720802608</c:v>
                </c:pt>
                <c:pt idx="6">
                  <c:v>0.21282896108770905</c:v>
                </c:pt>
                <c:pt idx="7">
                  <c:v>0.2150612167466838</c:v>
                </c:pt>
                <c:pt idx="8">
                  <c:v>0.20395533378587052</c:v>
                </c:pt>
                <c:pt idx="9">
                  <c:v>0.25716448536362307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8C-4267-86D1-1AF1DB064255}"/>
            </c:ext>
          </c:extLst>
        </c:ser>
        <c:ser>
          <c:idx val="2"/>
          <c:order val="2"/>
          <c:tx>
            <c:strRef>
              <c:f>'Import.0406 - fromages'!$C$37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fromages'!$D$37:$M$37</c:f>
              <c:numCache>
                <c:formatCode>0%</c:formatCode>
                <c:ptCount val="10"/>
                <c:pt idx="0">
                  <c:v>0.22912730408969653</c:v>
                </c:pt>
                <c:pt idx="1">
                  <c:v>0.2379612087707311</c:v>
                </c:pt>
                <c:pt idx="2">
                  <c:v>0.22961697510044873</c:v>
                </c:pt>
                <c:pt idx="3">
                  <c:v>0.21775988799439971</c:v>
                </c:pt>
                <c:pt idx="4">
                  <c:v>0.2242094375101206</c:v>
                </c:pt>
                <c:pt idx="5">
                  <c:v>0.20260332704510375</c:v>
                </c:pt>
                <c:pt idx="6">
                  <c:v>0.20834897332165547</c:v>
                </c:pt>
                <c:pt idx="7">
                  <c:v>0.21903045514906533</c:v>
                </c:pt>
                <c:pt idx="8">
                  <c:v>0.24248053891621313</c:v>
                </c:pt>
                <c:pt idx="9">
                  <c:v>0.2171824686253564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8C-4267-86D1-1AF1DB064255}"/>
            </c:ext>
          </c:extLst>
        </c:ser>
        <c:ser>
          <c:idx val="3"/>
          <c:order val="3"/>
          <c:tx>
            <c:strRef>
              <c:f>'Import.0406 - fromages'!$C$38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fromages'!$D$38:$M$38</c:f>
              <c:numCache>
                <c:formatCode>0%</c:formatCode>
                <c:ptCount val="10"/>
                <c:pt idx="0">
                  <c:v>0.14859698738391799</c:v>
                </c:pt>
                <c:pt idx="1">
                  <c:v>0.11229734766134543</c:v>
                </c:pt>
                <c:pt idx="2">
                  <c:v>0.11590462504032613</c:v>
                </c:pt>
                <c:pt idx="3">
                  <c:v>0.11640182009100455</c:v>
                </c:pt>
                <c:pt idx="4">
                  <c:v>0.12103396882363245</c:v>
                </c:pt>
                <c:pt idx="5">
                  <c:v>0.12476762133424799</c:v>
                </c:pt>
                <c:pt idx="6">
                  <c:v>0.13464292168884071</c:v>
                </c:pt>
                <c:pt idx="7">
                  <c:v>0.15239978402673399</c:v>
                </c:pt>
                <c:pt idx="8">
                  <c:v>0.16011480153862642</c:v>
                </c:pt>
                <c:pt idx="9">
                  <c:v>0.16003565911728315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8C-4267-86D1-1AF1DB064255}"/>
            </c:ext>
          </c:extLst>
        </c:ser>
        <c:ser>
          <c:idx val="4"/>
          <c:order val="4"/>
          <c:tx>
            <c:strRef>
              <c:f>'Import.0406 - fromages'!$C$39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fromages'!$D$39:$M$39</c:f>
              <c:numCache>
                <c:formatCode>0%</c:formatCode>
                <c:ptCount val="10"/>
                <c:pt idx="0">
                  <c:v>7.1047194977636036E-2</c:v>
                </c:pt>
                <c:pt idx="1">
                  <c:v>8.6325237592397047E-2</c:v>
                </c:pt>
                <c:pt idx="2">
                  <c:v>0.10100228759128368</c:v>
                </c:pt>
                <c:pt idx="3">
                  <c:v>0.10570878543927197</c:v>
                </c:pt>
                <c:pt idx="4">
                  <c:v>0.11064735410656276</c:v>
                </c:pt>
                <c:pt idx="5">
                  <c:v>0.11029669010461328</c:v>
                </c:pt>
                <c:pt idx="6">
                  <c:v>0.1182417872683544</c:v>
                </c:pt>
                <c:pt idx="7">
                  <c:v>0.10438221430968815</c:v>
                </c:pt>
                <c:pt idx="8">
                  <c:v>0.10970454085338986</c:v>
                </c:pt>
                <c:pt idx="9">
                  <c:v>9.0242927736491424E-2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8C-4267-86D1-1AF1DB064255}"/>
            </c:ext>
          </c:extLst>
        </c:ser>
        <c:ser>
          <c:idx val="5"/>
          <c:order val="5"/>
          <c:tx>
            <c:strRef>
              <c:f>'Import.0406 - fromages'!$C$40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fromages'!$D$40:$M$40</c:f>
              <c:numCache>
                <c:formatCode>0%</c:formatCode>
                <c:ptCount val="10"/>
                <c:pt idx="0">
                  <c:v>4.0279198507732115E-2</c:v>
                </c:pt>
                <c:pt idx="1">
                  <c:v>5.3438878191192002E-2</c:v>
                </c:pt>
                <c:pt idx="2">
                  <c:v>6.1684312402850688E-2</c:v>
                </c:pt>
                <c:pt idx="3">
                  <c:v>6.5127756387819397E-2</c:v>
                </c:pt>
                <c:pt idx="4">
                  <c:v>5.7372579733708746E-2</c:v>
                </c:pt>
                <c:pt idx="5">
                  <c:v>5.727662493568856E-2</c:v>
                </c:pt>
                <c:pt idx="6">
                  <c:v>6.3154272844809609E-2</c:v>
                </c:pt>
                <c:pt idx="7">
                  <c:v>6.0910298130663829E-2</c:v>
                </c:pt>
                <c:pt idx="8">
                  <c:v>6.2966182769448181E-2</c:v>
                </c:pt>
                <c:pt idx="9">
                  <c:v>6.1688735868922005E-2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8C-4267-86D1-1AF1DB064255}"/>
            </c:ext>
          </c:extLst>
        </c:ser>
        <c:ser>
          <c:idx val="6"/>
          <c:order val="6"/>
          <c:tx>
            <c:strRef>
              <c:f>'Import.0406 - fromages'!$C$41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fromages'!$D$41:$M$41</c:f>
              <c:numCache>
                <c:formatCode>0%</c:formatCode>
                <c:ptCount val="10"/>
                <c:pt idx="0">
                  <c:v>4.8209880257536551E-2</c:v>
                </c:pt>
                <c:pt idx="1">
                  <c:v>5.5368345859991307E-2</c:v>
                </c:pt>
                <c:pt idx="2">
                  <c:v>5.9319734874035836E-2</c:v>
                </c:pt>
                <c:pt idx="3">
                  <c:v>6.3612180609030455E-2</c:v>
                </c:pt>
                <c:pt idx="4">
                  <c:v>6.3248303872095596E-2</c:v>
                </c:pt>
                <c:pt idx="5">
                  <c:v>9.0282970330989545E-2</c:v>
                </c:pt>
                <c:pt idx="6">
                  <c:v>8.8737818186873527E-2</c:v>
                </c:pt>
                <c:pt idx="7">
                  <c:v>7.3865045894319026E-2</c:v>
                </c:pt>
                <c:pt idx="8">
                  <c:v>5.8393175421673355E-2</c:v>
                </c:pt>
                <c:pt idx="9">
                  <c:v>5.6943152911520814E-2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8C-4267-86D1-1AF1DB064255}"/>
            </c:ext>
          </c:extLst>
        </c:ser>
        <c:ser>
          <c:idx val="7"/>
          <c:order val="7"/>
          <c:tx>
            <c:strRef>
              <c:f>'Import.0406 - fromages'!$C$42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fromages'!$D$42:$M$42</c:f>
              <c:numCache>
                <c:formatCode>0%</c:formatCode>
                <c:ptCount val="10"/>
                <c:pt idx="0">
                  <c:v>1.146880077020278E-2</c:v>
                </c:pt>
                <c:pt idx="1">
                  <c:v>1.5955959997515375E-2</c:v>
                </c:pt>
                <c:pt idx="2">
                  <c:v>2.5057189782092266E-2</c:v>
                </c:pt>
                <c:pt idx="3">
                  <c:v>3.3164158207910396E-2</c:v>
                </c:pt>
                <c:pt idx="4">
                  <c:v>3.7792340408656942E-2</c:v>
                </c:pt>
                <c:pt idx="5">
                  <c:v>5.728691476590636E-2</c:v>
                </c:pt>
                <c:pt idx="6">
                  <c:v>5.8802880538293641E-2</c:v>
                </c:pt>
                <c:pt idx="7">
                  <c:v>5.8422227735053338E-2</c:v>
                </c:pt>
                <c:pt idx="8">
                  <c:v>5.1545573273312613E-2</c:v>
                </c:pt>
                <c:pt idx="9">
                  <c:v>4.9234942860875645E-2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8C-4267-86D1-1AF1DB064255}"/>
            </c:ext>
          </c:extLst>
        </c:ser>
        <c:ser>
          <c:idx val="8"/>
          <c:order val="8"/>
          <c:tx>
            <c:strRef>
              <c:f>'Import.0406 - fromages'!$C$43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fromages'!$D$43:$M$43</c:f>
              <c:numCache>
                <c:formatCode>0%</c:formatCode>
                <c:ptCount val="10"/>
                <c:pt idx="0">
                  <c:v>3.3628176585033198E-2</c:v>
                </c:pt>
                <c:pt idx="1">
                  <c:v>3.5114758680663397E-2</c:v>
                </c:pt>
                <c:pt idx="2">
                  <c:v>3.782957444936505E-2</c:v>
                </c:pt>
                <c:pt idx="3">
                  <c:v>3.5365768288414423E-2</c:v>
                </c:pt>
                <c:pt idx="4">
                  <c:v>3.7782426363429072E-2</c:v>
                </c:pt>
                <c:pt idx="5">
                  <c:v>3.336991939632996E-2</c:v>
                </c:pt>
                <c:pt idx="6">
                  <c:v>3.635080841361861E-2</c:v>
                </c:pt>
                <c:pt idx="7">
                  <c:v>4.3161819428838268E-2</c:v>
                </c:pt>
                <c:pt idx="8">
                  <c:v>4.5817405215292581E-2</c:v>
                </c:pt>
                <c:pt idx="9">
                  <c:v>4.6994720298798809E-2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8C-4267-86D1-1AF1DB064255}"/>
            </c:ext>
          </c:extLst>
        </c:ser>
        <c:ser>
          <c:idx val="9"/>
          <c:order val="9"/>
          <c:tx>
            <c:strRef>
              <c:f>'Import.0406 - fromages'!$C$44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fromages'!$D$44:$M$44</c:f>
              <c:numCache>
                <c:formatCode>0%</c:formatCode>
                <c:ptCount val="10"/>
                <c:pt idx="0">
                  <c:v>3.4610987424032735E-2</c:v>
                </c:pt>
                <c:pt idx="1">
                  <c:v>3.8903813901484563E-2</c:v>
                </c:pt>
                <c:pt idx="2">
                  <c:v>3.9878874974337918E-2</c:v>
                </c:pt>
                <c:pt idx="3">
                  <c:v>3.960798039901995E-2</c:v>
                </c:pt>
                <c:pt idx="4">
                  <c:v>3.7908004269648812E-2</c:v>
                </c:pt>
                <c:pt idx="5">
                  <c:v>3.9262562167724231E-2</c:v>
                </c:pt>
                <c:pt idx="6">
                  <c:v>4.2081995245443551E-2</c:v>
                </c:pt>
                <c:pt idx="7">
                  <c:v>3.9601179097290121E-2</c:v>
                </c:pt>
                <c:pt idx="8">
                  <c:v>3.8366420152989328E-2</c:v>
                </c:pt>
                <c:pt idx="9">
                  <c:v>3.5732126251719551E-2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8C-4267-86D1-1AF1DB064255}"/>
            </c:ext>
          </c:extLst>
        </c:ser>
        <c:ser>
          <c:idx val="10"/>
          <c:order val="10"/>
          <c:tx>
            <c:strRef>
              <c:f>'Import.0406 - fromages'!$C$45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fromages'!$D$45:$M$45</c:f>
              <c:numCache>
                <c:formatCode>0%</c:formatCode>
                <c:ptCount val="10"/>
                <c:pt idx="0">
                  <c:v>5.6361193012014364E-3</c:v>
                </c:pt>
                <c:pt idx="1">
                  <c:v>4.103515746319647E-3</c:v>
                </c:pt>
                <c:pt idx="2">
                  <c:v>3.7869900577763441E-3</c:v>
                </c:pt>
                <c:pt idx="3">
                  <c:v>2.4886244312215611E-3</c:v>
                </c:pt>
                <c:pt idx="4">
                  <c:v>2.6536594393276954E-3</c:v>
                </c:pt>
                <c:pt idx="5">
                  <c:v>9.6895901217629917E-3</c:v>
                </c:pt>
                <c:pt idx="6">
                  <c:v>1.6630520915877717E-2</c:v>
                </c:pt>
                <c:pt idx="7">
                  <c:v>1.6467961533410187E-2</c:v>
                </c:pt>
                <c:pt idx="8">
                  <c:v>1.3722991667758313E-2</c:v>
                </c:pt>
                <c:pt idx="9">
                  <c:v>1.5758409480406698E-2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C8C-4267-86D1-1AF1DB064255}"/>
            </c:ext>
          </c:extLst>
        </c:ser>
        <c:ser>
          <c:idx val="11"/>
          <c:order val="11"/>
          <c:tx>
            <c:strRef>
              <c:f>'Import.0406 - fromages'!$C$46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'Import.0406 - fromages'!$D$34:$M$34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'Import.0406 - fromages'!$D$46:$M$46</c:f>
              <c:numCache>
                <c:formatCode>0%</c:formatCode>
                <c:ptCount val="10"/>
                <c:pt idx="0">
                  <c:v>1.8621256794432075E-2</c:v>
                </c:pt>
                <c:pt idx="1">
                  <c:v>2.6655382321883348E-2</c:v>
                </c:pt>
                <c:pt idx="2">
                  <c:v>2.1812769451857936E-2</c:v>
                </c:pt>
                <c:pt idx="3">
                  <c:v>3.0098004900245012E-2</c:v>
                </c:pt>
                <c:pt idx="4">
                  <c:v>3.3459902644075862E-2</c:v>
                </c:pt>
                <c:pt idx="5">
                  <c:v>2.8327902589607271E-2</c:v>
                </c:pt>
                <c:pt idx="6">
                  <c:v>2.0179060488523724E-2</c:v>
                </c:pt>
                <c:pt idx="7">
                  <c:v>1.6697797948253972E-2</c:v>
                </c:pt>
                <c:pt idx="8">
                  <c:v>1.2933036405425683E-2</c:v>
                </c:pt>
                <c:pt idx="9">
                  <c:v>9.0223714850024214E-3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8C-4267-86D1-1AF1DB0642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73464"/>
        <c:axId val="4702738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'Import.0406 - fromages'!$C$35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'Import.0406 - fromages'!$D$34:$M$34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'Import.0406 - fromages'!$D$35:$M$35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0.98137874320556795</c:v>
                      </c:pt>
                      <c:pt idx="1">
                        <c:v>0.97334461767811664</c:v>
                      </c:pt>
                      <c:pt idx="2">
                        <c:v>0.97818723054814227</c:v>
                      </c:pt>
                      <c:pt idx="3">
                        <c:v>0.96990199509975505</c:v>
                      </c:pt>
                      <c:pt idx="4">
                        <c:v>0.96654009735592428</c:v>
                      </c:pt>
                      <c:pt idx="5">
                        <c:v>0.97167209741039262</c:v>
                      </c:pt>
                      <c:pt idx="6">
                        <c:v>0.9798209395114762</c:v>
                      </c:pt>
                      <c:pt idx="7">
                        <c:v>0.98330220205174612</c:v>
                      </c:pt>
                      <c:pt idx="8">
                        <c:v>0.98706696359457435</c:v>
                      </c:pt>
                      <c:pt idx="9">
                        <c:v>0.9909776285149976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C8C-4267-86D1-1AF1DB064255}"/>
                  </c:ext>
                </c:extLst>
              </c15:ser>
            </c15:filteredBarSeries>
          </c:ext>
        </c:extLst>
      </c:barChart>
      <c:catAx>
        <c:axId val="47027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73856"/>
        <c:crosses val="autoZero"/>
        <c:auto val="1"/>
        <c:lblAlgn val="ctr"/>
        <c:lblOffset val="100"/>
        <c:noMultiLvlLbl val="0"/>
      </c:catAx>
      <c:valAx>
        <c:axId val="4702738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73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97102470564532"/>
          <c:y val="0.6928719124981394"/>
          <c:w val="0.87802897529435464"/>
          <c:h val="0.287606029497778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'Import.3501 - caséines'!$C$7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caséines'!$D$7:$M$7</c:f>
              <c:numCache>
                <c:formatCode>0</c:formatCode>
                <c:ptCount val="10"/>
                <c:pt idx="0">
                  <c:v>9353</c:v>
                </c:pt>
                <c:pt idx="1">
                  <c:v>9080</c:v>
                </c:pt>
                <c:pt idx="2">
                  <c:v>8867</c:v>
                </c:pt>
                <c:pt idx="3">
                  <c:v>8651</c:v>
                </c:pt>
                <c:pt idx="4">
                  <c:v>9410</c:v>
                </c:pt>
                <c:pt idx="5">
                  <c:v>8200</c:v>
                </c:pt>
                <c:pt idx="6">
                  <c:v>8625</c:v>
                </c:pt>
                <c:pt idx="7">
                  <c:v>8861</c:v>
                </c:pt>
                <c:pt idx="8">
                  <c:v>9354</c:v>
                </c:pt>
                <c:pt idx="9">
                  <c:v>7806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7E-4859-ABA9-9BC59553CCA8}"/>
            </c:ext>
          </c:extLst>
        </c:ser>
        <c:ser>
          <c:idx val="3"/>
          <c:order val="3"/>
          <c:tx>
            <c:strRef>
              <c:f>'Import.3501 - caséines'!$C$8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caséines'!$D$8:$M$8</c:f>
              <c:numCache>
                <c:formatCode>0</c:formatCode>
                <c:ptCount val="10"/>
                <c:pt idx="0">
                  <c:v>1127</c:v>
                </c:pt>
                <c:pt idx="1">
                  <c:v>1050</c:v>
                </c:pt>
                <c:pt idx="2">
                  <c:v>1286</c:v>
                </c:pt>
                <c:pt idx="3">
                  <c:v>914</c:v>
                </c:pt>
                <c:pt idx="4">
                  <c:v>1182</c:v>
                </c:pt>
                <c:pt idx="5">
                  <c:v>1243</c:v>
                </c:pt>
                <c:pt idx="6">
                  <c:v>1253</c:v>
                </c:pt>
                <c:pt idx="7">
                  <c:v>1186</c:v>
                </c:pt>
                <c:pt idx="8">
                  <c:v>943</c:v>
                </c:pt>
                <c:pt idx="9">
                  <c:v>1199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7E-4859-ABA9-9BC59553CCA8}"/>
            </c:ext>
          </c:extLst>
        </c:ser>
        <c:ser>
          <c:idx val="4"/>
          <c:order val="4"/>
          <c:tx>
            <c:strRef>
              <c:f>'Import.3501 - caséines'!$C$9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caséines'!$D$9:$M$9</c:f>
              <c:numCache>
                <c:formatCode>0</c:formatCode>
                <c:ptCount val="10"/>
                <c:pt idx="0">
                  <c:v>446</c:v>
                </c:pt>
                <c:pt idx="1">
                  <c:v>392</c:v>
                </c:pt>
                <c:pt idx="2">
                  <c:v>188</c:v>
                </c:pt>
                <c:pt idx="3">
                  <c:v>477</c:v>
                </c:pt>
                <c:pt idx="4">
                  <c:v>330</c:v>
                </c:pt>
                <c:pt idx="5">
                  <c:v>318</c:v>
                </c:pt>
                <c:pt idx="6">
                  <c:v>492</c:v>
                </c:pt>
                <c:pt idx="7">
                  <c:v>814</c:v>
                </c:pt>
                <c:pt idx="8">
                  <c:v>781</c:v>
                </c:pt>
                <c:pt idx="9">
                  <c:v>1123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7E-4859-ABA9-9BC59553CCA8}"/>
            </c:ext>
          </c:extLst>
        </c:ser>
        <c:ser>
          <c:idx val="5"/>
          <c:order val="5"/>
          <c:tx>
            <c:strRef>
              <c:f>'Import.3501 - caséines'!$C$10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caséines'!$D$10:$M$10</c:f>
              <c:numCache>
                <c:formatCode>0</c:formatCode>
                <c:ptCount val="10"/>
                <c:pt idx="0">
                  <c:v>1193</c:v>
                </c:pt>
                <c:pt idx="1">
                  <c:v>1029</c:v>
                </c:pt>
                <c:pt idx="2">
                  <c:v>1050</c:v>
                </c:pt>
                <c:pt idx="3">
                  <c:v>1075</c:v>
                </c:pt>
                <c:pt idx="4">
                  <c:v>891</c:v>
                </c:pt>
                <c:pt idx="5">
                  <c:v>815</c:v>
                </c:pt>
                <c:pt idx="6">
                  <c:v>698</c:v>
                </c:pt>
                <c:pt idx="7">
                  <c:v>1038</c:v>
                </c:pt>
                <c:pt idx="8">
                  <c:v>623</c:v>
                </c:pt>
                <c:pt idx="9">
                  <c:v>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7E-4859-ABA9-9BC59553CCA8}"/>
            </c:ext>
          </c:extLst>
        </c:ser>
        <c:ser>
          <c:idx val="6"/>
          <c:order val="6"/>
          <c:tx>
            <c:strRef>
              <c:f>'Import.3501 - caséines'!$C$11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caséines'!$D$11:$M$11</c:f>
              <c:numCache>
                <c:formatCode>0</c:formatCode>
                <c:ptCount val="10"/>
                <c:pt idx="0">
                  <c:v>1120</c:v>
                </c:pt>
                <c:pt idx="1">
                  <c:v>1470</c:v>
                </c:pt>
                <c:pt idx="2">
                  <c:v>1227</c:v>
                </c:pt>
                <c:pt idx="3">
                  <c:v>1464</c:v>
                </c:pt>
                <c:pt idx="4">
                  <c:v>1261</c:v>
                </c:pt>
                <c:pt idx="5">
                  <c:v>1027</c:v>
                </c:pt>
                <c:pt idx="6">
                  <c:v>1310</c:v>
                </c:pt>
                <c:pt idx="7">
                  <c:v>1271</c:v>
                </c:pt>
                <c:pt idx="8">
                  <c:v>892</c:v>
                </c:pt>
                <c:pt idx="9">
                  <c:v>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7E-4859-ABA9-9BC59553CCA8}"/>
            </c:ext>
          </c:extLst>
        </c:ser>
        <c:ser>
          <c:idx val="7"/>
          <c:order val="7"/>
          <c:tx>
            <c:strRef>
              <c:f>'Import.3501 - caséines'!$C$12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caséines'!$D$12:$M$12</c:f>
              <c:numCache>
                <c:formatCode>0</c:formatCode>
                <c:ptCount val="10"/>
                <c:pt idx="0">
                  <c:v>318</c:v>
                </c:pt>
                <c:pt idx="1">
                  <c:v>332</c:v>
                </c:pt>
                <c:pt idx="2">
                  <c:v>494</c:v>
                </c:pt>
                <c:pt idx="3">
                  <c:v>328</c:v>
                </c:pt>
                <c:pt idx="4">
                  <c:v>390</c:v>
                </c:pt>
                <c:pt idx="5">
                  <c:v>836</c:v>
                </c:pt>
                <c:pt idx="6">
                  <c:v>510</c:v>
                </c:pt>
                <c:pt idx="7">
                  <c:v>458</c:v>
                </c:pt>
                <c:pt idx="8">
                  <c:v>742</c:v>
                </c:pt>
                <c:pt idx="9">
                  <c:v>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7E-4859-ABA9-9BC59553CCA8}"/>
            </c:ext>
          </c:extLst>
        </c:ser>
        <c:ser>
          <c:idx val="8"/>
          <c:order val="8"/>
          <c:tx>
            <c:strRef>
              <c:f>'Import.3501 - caséines'!$C$13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</c:v>
                </c:pt>
                <c:pt idx="9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7E-4859-ABA9-9BC59553CCA8}"/>
            </c:ext>
          </c:extLst>
        </c:ser>
        <c:ser>
          <c:idx val="9"/>
          <c:order val="9"/>
          <c:tx>
            <c:strRef>
              <c:f>'Import.3501 - caséines'!$C$14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caséines'!$D$14:$M$14</c:f>
              <c:numCache>
                <c:formatCode>0</c:formatCode>
                <c:ptCount val="10"/>
                <c:pt idx="0">
                  <c:v>80</c:v>
                </c:pt>
                <c:pt idx="1">
                  <c:v>100</c:v>
                </c:pt>
                <c:pt idx="2">
                  <c:v>120</c:v>
                </c:pt>
                <c:pt idx="3">
                  <c:v>120</c:v>
                </c:pt>
                <c:pt idx="4">
                  <c:v>20</c:v>
                </c:pt>
                <c:pt idx="5">
                  <c:v>60</c:v>
                </c:pt>
                <c:pt idx="6">
                  <c:v>88</c:v>
                </c:pt>
                <c:pt idx="7">
                  <c:v>66</c:v>
                </c:pt>
                <c:pt idx="8">
                  <c:v>0</c:v>
                </c:pt>
                <c:pt idx="9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7E-4859-ABA9-9BC59553CCA8}"/>
            </c:ext>
          </c:extLst>
        </c:ser>
        <c:ser>
          <c:idx val="10"/>
          <c:order val="10"/>
          <c:tx>
            <c:strRef>
              <c:f>'Import.3501 - caséines'!$C$15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caséines'!$D$15:$M$15</c:f>
              <c:numCache>
                <c:formatCode>0</c:formatCode>
                <c:ptCount val="10"/>
                <c:pt idx="0">
                  <c:v>42</c:v>
                </c:pt>
                <c:pt idx="1">
                  <c:v>55</c:v>
                </c:pt>
                <c:pt idx="2">
                  <c:v>44</c:v>
                </c:pt>
                <c:pt idx="3">
                  <c:v>36</c:v>
                </c:pt>
                <c:pt idx="4">
                  <c:v>16</c:v>
                </c:pt>
                <c:pt idx="5">
                  <c:v>26</c:v>
                </c:pt>
                <c:pt idx="6">
                  <c:v>21</c:v>
                </c:pt>
                <c:pt idx="7">
                  <c:v>23</c:v>
                </c:pt>
                <c:pt idx="8">
                  <c:v>0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7E-4859-ABA9-9BC59553CCA8}"/>
            </c:ext>
          </c:extLst>
        </c:ser>
        <c:ser>
          <c:idx val="11"/>
          <c:order val="11"/>
          <c:tx>
            <c:strRef>
              <c:f>'Import.3501 - caséines'!$C$16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caséines'!$D$16:$M$16</c:f>
              <c:numCache>
                <c:formatCode>0</c:formatCode>
                <c:ptCount val="1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C7E-4859-ABA9-9BC59553CCA8}"/>
            </c:ext>
          </c:extLst>
        </c:ser>
        <c:ser>
          <c:idx val="12"/>
          <c:order val="12"/>
          <c:tx>
            <c:strRef>
              <c:f>'Import.3501 - caséines'!$C$17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caséines'!$D$17:$M$17</c:f>
              <c:numCache>
                <c:formatCode>0</c:formatCode>
                <c:ptCount val="10"/>
                <c:pt idx="0">
                  <c:v>25</c:v>
                </c:pt>
                <c:pt idx="1">
                  <c:v>63</c:v>
                </c:pt>
                <c:pt idx="2">
                  <c:v>47</c:v>
                </c:pt>
                <c:pt idx="3">
                  <c:v>11</c:v>
                </c:pt>
                <c:pt idx="4">
                  <c:v>35</c:v>
                </c:pt>
                <c:pt idx="5">
                  <c:v>12</c:v>
                </c:pt>
                <c:pt idx="6">
                  <c:v>13</c:v>
                </c:pt>
                <c:pt idx="7">
                  <c:v>12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C7E-4859-ABA9-9BC59553CC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86400"/>
        <c:axId val="47028757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'Import.3501 - caséines'!$C$5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'Import.3501 - caséines'!$D$4:$M$4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'Import.3501 - caséines'!$D$5:$M$5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13705</c:v>
                      </c:pt>
                      <c:pt idx="1">
                        <c:v>13571</c:v>
                      </c:pt>
                      <c:pt idx="2">
                        <c:v>13323</c:v>
                      </c:pt>
                      <c:pt idx="3">
                        <c:v>13076</c:v>
                      </c:pt>
                      <c:pt idx="4">
                        <c:v>13535</c:v>
                      </c:pt>
                      <c:pt idx="5">
                        <c:v>12537</c:v>
                      </c:pt>
                      <c:pt idx="6">
                        <c:v>13012</c:v>
                      </c:pt>
                      <c:pt idx="7">
                        <c:v>13729</c:v>
                      </c:pt>
                      <c:pt idx="8">
                        <c:v>13346</c:v>
                      </c:pt>
                      <c:pt idx="9">
                        <c:v>12022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C7E-4859-ABA9-9BC59553CCA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'Import.3501 - caséines'!$C$6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'Import.3501 - caséines'!$D$4:$M$4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'Import.3501 - caséines'!$D$6:$M$6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4220</c:v>
                      </c:pt>
                      <c:pt idx="1">
                        <c:v>4309</c:v>
                      </c:pt>
                      <c:pt idx="2">
                        <c:v>4282</c:v>
                      </c:pt>
                      <c:pt idx="3">
                        <c:v>4258</c:v>
                      </c:pt>
                      <c:pt idx="4">
                        <c:v>4079</c:v>
                      </c:pt>
                      <c:pt idx="5">
                        <c:v>4251</c:v>
                      </c:pt>
                      <c:pt idx="6">
                        <c:v>4277</c:v>
                      </c:pt>
                      <c:pt idx="7">
                        <c:v>4779</c:v>
                      </c:pt>
                      <c:pt idx="8">
                        <c:v>3981</c:v>
                      </c:pt>
                      <c:pt idx="9">
                        <c:v>4117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C7E-4859-ABA9-9BC59553CCA8}"/>
                  </c:ext>
                </c:extLst>
              </c15:ser>
            </c15:filteredBarSeries>
          </c:ext>
        </c:extLst>
      </c:barChart>
      <c:catAx>
        <c:axId val="47028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7576"/>
        <c:crosses val="autoZero"/>
        <c:auto val="1"/>
        <c:lblAlgn val="ctr"/>
        <c:lblOffset val="100"/>
        <c:noMultiLvlLbl val="0"/>
      </c:catAx>
      <c:valAx>
        <c:axId val="470287576"/>
        <c:scaling>
          <c:orientation val="minMax"/>
          <c:max val="14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6400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242961781415904"/>
          <c:y val="0.69192225110472361"/>
          <c:w val="0.875008195390929"/>
          <c:h val="0.288495327330969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'Import.3501 - caséines'!$C$36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caséines'!$D$36:$M$36</c:f>
              <c:numCache>
                <c:formatCode>0%</c:formatCode>
                <c:ptCount val="10"/>
                <c:pt idx="0">
                  <c:v>0.68245165997811019</c:v>
                </c:pt>
                <c:pt idx="1">
                  <c:v>0.66907376022400711</c:v>
                </c:pt>
                <c:pt idx="2">
                  <c:v>0.66554079411543943</c:v>
                </c:pt>
                <c:pt idx="3">
                  <c:v>0.66159375955949828</c:v>
                </c:pt>
                <c:pt idx="4">
                  <c:v>0.69523457702253422</c:v>
                </c:pt>
                <c:pt idx="5">
                  <c:v>0.65406397064688526</c:v>
                </c:pt>
                <c:pt idx="6">
                  <c:v>0.66284967722102672</c:v>
                </c:pt>
                <c:pt idx="7">
                  <c:v>0.6454220992060602</c:v>
                </c:pt>
                <c:pt idx="8">
                  <c:v>0.7008841600479544</c:v>
                </c:pt>
                <c:pt idx="9">
                  <c:v>0.6493095990683746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30-4D5F-A6CD-B11B9B7811C3}"/>
            </c:ext>
          </c:extLst>
        </c:ser>
        <c:ser>
          <c:idx val="2"/>
          <c:order val="2"/>
          <c:tx>
            <c:strRef>
              <c:f>'Import.3501 - caséines'!$C$37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caséines'!$D$37:$M$37</c:f>
              <c:numCache>
                <c:formatCode>0%</c:formatCode>
                <c:ptCount val="10"/>
                <c:pt idx="0">
                  <c:v>8.2232761765778914E-2</c:v>
                </c:pt>
                <c:pt idx="1">
                  <c:v>7.7370864343084517E-2</c:v>
                </c:pt>
                <c:pt idx="2">
                  <c:v>9.6524806725212034E-2</c:v>
                </c:pt>
                <c:pt idx="3">
                  <c:v>6.9899051697766904E-2</c:v>
                </c:pt>
                <c:pt idx="4">
                  <c:v>8.7329146656815668E-2</c:v>
                </c:pt>
                <c:pt idx="5">
                  <c:v>9.9146526282204675E-2</c:v>
                </c:pt>
                <c:pt idx="6">
                  <c:v>9.6295727021211183E-2</c:v>
                </c:pt>
                <c:pt idx="7">
                  <c:v>8.6386481171243354E-2</c:v>
                </c:pt>
                <c:pt idx="8">
                  <c:v>7.0657875018732205E-2</c:v>
                </c:pt>
                <c:pt idx="9">
                  <c:v>9.9733821327566127E-2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30-4D5F-A6CD-B11B9B7811C3}"/>
            </c:ext>
          </c:extLst>
        </c:ser>
        <c:ser>
          <c:idx val="3"/>
          <c:order val="3"/>
          <c:tx>
            <c:strRef>
              <c:f>'Import.3501 - caséines'!$C$38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caséines'!$D$38:$M$38</c:f>
              <c:numCache>
                <c:formatCode>0%</c:formatCode>
                <c:ptCount val="10"/>
                <c:pt idx="0">
                  <c:v>3.2542867566581542E-2</c:v>
                </c:pt>
                <c:pt idx="1">
                  <c:v>2.8885122688084887E-2</c:v>
                </c:pt>
                <c:pt idx="2">
                  <c:v>1.411093597538092E-2</c:v>
                </c:pt>
                <c:pt idx="3">
                  <c:v>3.647904557968798E-2</c:v>
                </c:pt>
                <c:pt idx="4">
                  <c:v>2.4381233838197267E-2</c:v>
                </c:pt>
                <c:pt idx="5">
                  <c:v>2.5364919837281646E-2</c:v>
                </c:pt>
                <c:pt idx="6">
                  <c:v>3.7811251152782048E-2</c:v>
                </c:pt>
                <c:pt idx="7">
                  <c:v>5.9290552844344091E-2</c:v>
                </c:pt>
                <c:pt idx="8">
                  <c:v>5.8519406563764427E-2</c:v>
                </c:pt>
                <c:pt idx="9">
                  <c:v>9.3412077857261688E-2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30-4D5F-A6CD-B11B9B7811C3}"/>
            </c:ext>
          </c:extLst>
        </c:ser>
        <c:ser>
          <c:idx val="4"/>
          <c:order val="4"/>
          <c:tx>
            <c:strRef>
              <c:f>'Import.3501 - caséines'!$C$39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caséines'!$D$39:$M$39</c:f>
              <c:numCache>
                <c:formatCode>0%</c:formatCode>
                <c:ptCount val="10"/>
                <c:pt idx="0">
                  <c:v>8.7048522437066761E-2</c:v>
                </c:pt>
                <c:pt idx="1">
                  <c:v>7.5823447056222834E-2</c:v>
                </c:pt>
                <c:pt idx="2">
                  <c:v>7.8811078585904082E-2</c:v>
                </c:pt>
                <c:pt idx="3">
                  <c:v>8.2211685530743345E-2</c:v>
                </c:pt>
                <c:pt idx="4">
                  <c:v>6.5829331363132626E-2</c:v>
                </c:pt>
                <c:pt idx="5">
                  <c:v>6.5007577570391648E-2</c:v>
                </c:pt>
                <c:pt idx="6">
                  <c:v>5.3642791269597298E-2</c:v>
                </c:pt>
                <c:pt idx="7">
                  <c:v>7.560638065408988E-2</c:v>
                </c:pt>
                <c:pt idx="8">
                  <c:v>4.6680653379289672E-2</c:v>
                </c:pt>
                <c:pt idx="9">
                  <c:v>6.0971552154383629E-2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30-4D5F-A6CD-B11B9B7811C3}"/>
            </c:ext>
          </c:extLst>
        </c:ser>
        <c:ser>
          <c:idx val="5"/>
          <c:order val="5"/>
          <c:tx>
            <c:strRef>
              <c:f>'Import.3501 - caséines'!$C$40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caséines'!$D$40:$M$40</c:f>
              <c:numCache>
                <c:formatCode>0%</c:formatCode>
                <c:ptCount val="10"/>
                <c:pt idx="0">
                  <c:v>8.1721999270339296E-2</c:v>
                </c:pt>
                <c:pt idx="1">
                  <c:v>0.10831921008031832</c:v>
                </c:pt>
                <c:pt idx="2">
                  <c:v>9.2096374690385049E-2</c:v>
                </c:pt>
                <c:pt idx="3">
                  <c:v>0.11196084429489141</c:v>
                </c:pt>
                <c:pt idx="4">
                  <c:v>9.3165866272626519E-2</c:v>
                </c:pt>
                <c:pt idx="5">
                  <c:v>8.1917524128579403E-2</c:v>
                </c:pt>
                <c:pt idx="6">
                  <c:v>0.10067629880110666</c:v>
                </c:pt>
                <c:pt idx="7">
                  <c:v>9.2577755116905816E-2</c:v>
                </c:pt>
                <c:pt idx="8">
                  <c:v>6.6836505319946046E-2</c:v>
                </c:pt>
                <c:pt idx="9">
                  <c:v>5.7561137913824653E-2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30-4D5F-A6CD-B11B9B7811C3}"/>
            </c:ext>
          </c:extLst>
        </c:ser>
        <c:ser>
          <c:idx val="6"/>
          <c:order val="6"/>
          <c:tx>
            <c:strRef>
              <c:f>'Import.3501 - caséines'!$C$41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caséines'!$D$41:$M$41</c:f>
              <c:numCache>
                <c:formatCode>0%</c:formatCode>
                <c:ptCount val="10"/>
                <c:pt idx="0">
                  <c:v>2.3203210507114193E-2</c:v>
                </c:pt>
                <c:pt idx="1">
                  <c:v>2.4463930439908629E-2</c:v>
                </c:pt>
                <c:pt idx="2">
                  <c:v>3.7078736020415823E-2</c:v>
                </c:pt>
                <c:pt idx="3">
                  <c:v>2.5084123585194251E-2</c:v>
                </c:pt>
                <c:pt idx="4">
                  <c:v>2.8814185445142224E-2</c:v>
                </c:pt>
                <c:pt idx="5">
                  <c:v>6.6682619446438537E-2</c:v>
                </c:pt>
                <c:pt idx="6">
                  <c:v>3.9194589609591143E-2</c:v>
                </c:pt>
                <c:pt idx="7">
                  <c:v>3.3360040789569521E-2</c:v>
                </c:pt>
                <c:pt idx="8">
                  <c:v>5.5597182676457364E-2</c:v>
                </c:pt>
                <c:pt idx="9">
                  <c:v>3.0610547329895193E-2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30-4D5F-A6CD-B11B9B7811C3}"/>
            </c:ext>
          </c:extLst>
        </c:ser>
        <c:ser>
          <c:idx val="7"/>
          <c:order val="7"/>
          <c:tx>
            <c:strRef>
              <c:f>'Import.3501 - caséines'!$C$42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7.4928817623257907E-4</c:v>
                </c:pt>
                <c:pt idx="9">
                  <c:v>3.9094992513724839E-3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30-4D5F-A6CD-B11B9B7811C3}"/>
            </c:ext>
          </c:extLst>
        </c:ser>
        <c:ser>
          <c:idx val="8"/>
          <c:order val="8"/>
          <c:tx>
            <c:strRef>
              <c:f>'Import.3501 - caséines'!$C$43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caséines'!$D$43:$M$43</c:f>
              <c:numCache>
                <c:formatCode>0%</c:formatCode>
                <c:ptCount val="10"/>
                <c:pt idx="0">
                  <c:v>5.8372856621670922E-3</c:v>
                </c:pt>
                <c:pt idx="1">
                  <c:v>7.3686537469604303E-3</c:v>
                </c:pt>
                <c:pt idx="2">
                  <c:v>9.0069804098176082E-3</c:v>
                </c:pt>
                <c:pt idx="3">
                  <c:v>9.1771183848271647E-3</c:v>
                </c:pt>
                <c:pt idx="4">
                  <c:v>1.4776505356483192E-3</c:v>
                </c:pt>
                <c:pt idx="5">
                  <c:v>4.7858339315625751E-3</c:v>
                </c:pt>
                <c:pt idx="6">
                  <c:v>6.7629880110667076E-3</c:v>
                </c:pt>
                <c:pt idx="7">
                  <c:v>4.8073421225143858E-3</c:v>
                </c:pt>
                <c:pt idx="8">
                  <c:v>0</c:v>
                </c:pt>
                <c:pt idx="9">
                  <c:v>3.6599567459657295E-3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30-4D5F-A6CD-B11B9B7811C3}"/>
            </c:ext>
          </c:extLst>
        </c:ser>
        <c:ser>
          <c:idx val="9"/>
          <c:order val="9"/>
          <c:tx>
            <c:strRef>
              <c:f>'Import.3501 - caséines'!$C$44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caséines'!$D$44:$M$44</c:f>
              <c:numCache>
                <c:formatCode>0%</c:formatCode>
                <c:ptCount val="10"/>
                <c:pt idx="0">
                  <c:v>3.0645749726377234E-3</c:v>
                </c:pt>
                <c:pt idx="1">
                  <c:v>4.0527595608282367E-3</c:v>
                </c:pt>
                <c:pt idx="2">
                  <c:v>3.30255948359979E-3</c:v>
                </c:pt>
                <c:pt idx="3">
                  <c:v>2.7531355154481493E-3</c:v>
                </c:pt>
                <c:pt idx="4">
                  <c:v>1.1821204285186553E-3</c:v>
                </c:pt>
                <c:pt idx="5">
                  <c:v>2.0738613703437823E-3</c:v>
                </c:pt>
                <c:pt idx="6">
                  <c:v>1.6138948662772826E-3</c:v>
                </c:pt>
                <c:pt idx="7">
                  <c:v>1.6752858911792555E-3</c:v>
                </c:pt>
                <c:pt idx="8">
                  <c:v>0</c:v>
                </c:pt>
                <c:pt idx="9">
                  <c:v>6.6544668108467812E-4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30-4D5F-A6CD-B11B9B7811C3}"/>
            </c:ext>
          </c:extLst>
        </c:ser>
        <c:ser>
          <c:idx val="10"/>
          <c:order val="10"/>
          <c:tx>
            <c:strRef>
              <c:f>'Import.3501 - caséines'!$C$45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caséines'!$D$45:$M$45</c:f>
              <c:numCache>
                <c:formatCode>0%</c:formatCode>
                <c:ptCount val="10"/>
                <c:pt idx="0">
                  <c:v>7.296607077708865E-5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1.537042729787888E-4</c:v>
                </c:pt>
                <c:pt idx="7">
                  <c:v>0</c:v>
                </c:pt>
                <c:pt idx="8">
                  <c:v>7.4928817623257901E-5</c:v>
                </c:pt>
                <c:pt idx="9">
                  <c:v>1.6636167027116953E-4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30-4D5F-A6CD-B11B9B7811C3}"/>
            </c:ext>
          </c:extLst>
        </c:ser>
        <c:ser>
          <c:idx val="11"/>
          <c:order val="11"/>
          <c:tx>
            <c:strRef>
              <c:f>'Import.3501 - caséines'!$C$46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'Import.3501 - caséines'!$D$34:$M$34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'Import.3501 - caséines'!$D$46:$M$46</c:f>
              <c:numCache>
                <c:formatCode>0%</c:formatCode>
                <c:ptCount val="10"/>
                <c:pt idx="0">
                  <c:v>1.8241517694272164E-3</c:v>
                </c:pt>
                <c:pt idx="1">
                  <c:v>4.6422518605850711E-3</c:v>
                </c:pt>
                <c:pt idx="2">
                  <c:v>3.52773399384523E-3</c:v>
                </c:pt>
                <c:pt idx="3">
                  <c:v>8.4123585194249004E-4</c:v>
                </c:pt>
                <c:pt idx="4">
                  <c:v>2.5858884373845584E-3</c:v>
                </c:pt>
                <c:pt idx="5">
                  <c:v>9.5716678631251495E-4</c:v>
                </c:pt>
                <c:pt idx="6">
                  <c:v>9.9907777436212728E-4</c:v>
                </c:pt>
                <c:pt idx="7">
                  <c:v>8.7406220409352463E-4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30-4D5F-A6CD-B11B9B781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88752"/>
        <c:axId val="4702860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'Import.3501 - caséines'!$C$35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'Import.3501 - caséines'!$D$34:$M$34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'Import.3501 - caséines'!$D$35:$M$35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0.9981758482305727</c:v>
                      </c:pt>
                      <c:pt idx="1">
                        <c:v>0.9953577481394148</c:v>
                      </c:pt>
                      <c:pt idx="2">
                        <c:v>0.99647226600615468</c:v>
                      </c:pt>
                      <c:pt idx="3">
                        <c:v>0.99915876414805749</c:v>
                      </c:pt>
                      <c:pt idx="4">
                        <c:v>0.99741411156261539</c:v>
                      </c:pt>
                      <c:pt idx="5">
                        <c:v>0.99904283321368759</c:v>
                      </c:pt>
                      <c:pt idx="6">
                        <c:v>0.99900092222563763</c:v>
                      </c:pt>
                      <c:pt idx="7">
                        <c:v>0.99912593779590664</c:v>
                      </c:pt>
                      <c:pt idx="8">
                        <c:v>0.99999999999999989</c:v>
                      </c:pt>
                      <c:pt idx="9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F30-4D5F-A6CD-B11B9B7811C3}"/>
                  </c:ext>
                </c:extLst>
              </c15:ser>
            </c15:filteredBarSeries>
          </c:ext>
        </c:extLst>
      </c:barChart>
      <c:catAx>
        <c:axId val="47028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6008"/>
        <c:crosses val="autoZero"/>
        <c:auto val="1"/>
        <c:lblAlgn val="ctr"/>
        <c:lblOffset val="100"/>
        <c:noMultiLvlLbl val="0"/>
      </c:catAx>
      <c:valAx>
        <c:axId val="4702860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8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51114707927178"/>
          <c:y val="0.69192225110472361"/>
          <c:w val="0.8784888529207282"/>
          <c:h val="0.288495327330969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25/06/2025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Laits et produits laitiers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Laits et produits laitiers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Laits et produits laitiers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Japon – Laits et produits laitiers Source : douanes japonaises,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028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</a:t>
            </a:r>
            <a:r>
              <a:rPr lang="fr-FR" dirty="0"/>
              <a:t>Laits et produits laitiers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japonaise,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 Japon importe majoritairement des </a:t>
            </a:r>
            <a:r>
              <a:rPr lang="fr-FR" i="1" dirty="0" smtClean="0"/>
              <a:t>Fromages</a:t>
            </a:r>
            <a:r>
              <a:rPr lang="fr-FR" dirty="0" smtClean="0"/>
              <a:t>.</a:t>
            </a:r>
            <a:endParaRPr lang="fr-FR" i="1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957595"/>
              </p:ext>
            </p:extLst>
          </p:nvPr>
        </p:nvGraphicFramePr>
        <p:xfrm>
          <a:off x="166797" y="1763597"/>
          <a:ext cx="5913963" cy="390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440787"/>
              </p:ext>
            </p:extLst>
          </p:nvPr>
        </p:nvGraphicFramePr>
        <p:xfrm>
          <a:off x="6092811" y="1763596"/>
          <a:ext cx="5926014" cy="390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047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Laits et produits laitiers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Nouvelle-Zélande, les États-Unis et l’Australie sont les principaux fournisseurs. La part de marché de la France, </a:t>
            </a:r>
            <a:r>
              <a:rPr lang="fr-FR" dirty="0" smtClean="0"/>
              <a:t>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européen, se stabilise </a:t>
            </a:r>
            <a:r>
              <a:rPr lang="fr-FR" dirty="0" smtClean="0"/>
              <a:t>à 6 %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8970774"/>
              </p:ext>
            </p:extLst>
          </p:nvPr>
        </p:nvGraphicFramePr>
        <p:xfrm>
          <a:off x="166797" y="1763597"/>
          <a:ext cx="5913963" cy="383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655424"/>
              </p:ext>
            </p:extLst>
          </p:nvPr>
        </p:nvGraphicFramePr>
        <p:xfrm>
          <a:off x="6092811" y="1763597"/>
          <a:ext cx="5926014" cy="3837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098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0406 -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542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Laits et produits laitiers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parts de marché des pays </a:t>
            </a:r>
            <a:r>
              <a:rPr lang="fr-FR" dirty="0"/>
              <a:t>européens </a:t>
            </a:r>
            <a:r>
              <a:rPr lang="fr-FR" dirty="0" smtClean="0"/>
              <a:t>régressent depuis 2021, avec une progression des importations japonaises de </a:t>
            </a:r>
            <a:r>
              <a:rPr lang="fr-FR" i="1" dirty="0" smtClean="0"/>
              <a:t>Fromages</a:t>
            </a:r>
            <a:r>
              <a:rPr lang="fr-FR" dirty="0" smtClean="0"/>
              <a:t> en provenance d’Australie.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580912"/>
              </p:ext>
            </p:extLst>
          </p:nvPr>
        </p:nvGraphicFramePr>
        <p:xfrm>
          <a:off x="166797" y="1763597"/>
          <a:ext cx="5926014" cy="3903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948088"/>
              </p:ext>
            </p:extLst>
          </p:nvPr>
        </p:nvGraphicFramePr>
        <p:xfrm>
          <a:off x="6092811" y="1763597"/>
          <a:ext cx="5926014" cy="3903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998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3501 – Caséine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0413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Laits et produits laitiers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3501 – Caséine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Nouvelle-Zélande </a:t>
            </a:r>
            <a:r>
              <a:rPr lang="fr-FR" dirty="0" smtClean="0"/>
              <a:t>est de loin </a:t>
            </a:r>
            <a:r>
              <a:rPr lang="fr-FR" dirty="0"/>
              <a:t>le 1</a:t>
            </a:r>
            <a:r>
              <a:rPr lang="fr-FR" baseline="30000" dirty="0"/>
              <a:t>er</a:t>
            </a:r>
            <a:r>
              <a:rPr lang="fr-FR" dirty="0"/>
              <a:t> fournisseur </a:t>
            </a:r>
            <a:r>
              <a:rPr lang="fr-FR" dirty="0" smtClean="0"/>
              <a:t>avec 65 % de </a:t>
            </a:r>
            <a:r>
              <a:rPr lang="fr-FR" dirty="0"/>
              <a:t>part de marché. Celle de la France </a:t>
            </a:r>
            <a:r>
              <a:rPr lang="fr-FR" dirty="0" smtClean="0"/>
              <a:t>augmente ces cinq dernières années et approche les 10 %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2382971"/>
              </p:ext>
            </p:extLst>
          </p:nvPr>
        </p:nvGraphicFramePr>
        <p:xfrm>
          <a:off x="166797" y="1763597"/>
          <a:ext cx="5933213" cy="389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943161"/>
              </p:ext>
            </p:extLst>
          </p:nvPr>
        </p:nvGraphicFramePr>
        <p:xfrm>
          <a:off x="6100009" y="1763597"/>
          <a:ext cx="5918815" cy="3891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742135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233</Words>
  <Application>Microsoft Office PowerPoint</Application>
  <PresentationFormat>Grand écran</PresentationFormat>
  <Paragraphs>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50</cp:revision>
  <dcterms:created xsi:type="dcterms:W3CDTF">2025-04-03T15:40:27Z</dcterms:created>
  <dcterms:modified xsi:type="dcterms:W3CDTF">2025-06-25T14:49:26Z</dcterms:modified>
</cp:coreProperties>
</file>