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0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75931690376759"/>
          <c:y val="7.780049268086886E-2"/>
          <c:w val="0.55311669993580082"/>
          <c:h val="0.8399465976356750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3C-4610-8A20-63C52BF37DB2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3C-4610-8A20-63C52BF37DB2}"/>
              </c:ext>
            </c:extLst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3C-4610-8A20-63C52BF37DB2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43C-4610-8A20-63C52BF37DB2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43C-4610-8A20-63C52BF37DB2}"/>
              </c:ext>
            </c:extLst>
          </c:dPt>
          <c:dLbls>
            <c:dLbl>
              <c:idx val="0"/>
              <c:layout>
                <c:manualLayout>
                  <c:x val="-0.20397110999932866"/>
                  <c:y val="0.180500913562607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3C-4610-8A20-63C52BF37DB2}"/>
                </c:ext>
              </c:extLst>
            </c:dLbl>
            <c:dLbl>
              <c:idx val="1"/>
              <c:layout>
                <c:manualLayout>
                  <c:x val="-0.10034531978008299"/>
                  <c:y val="-0.17063372018113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3C-4610-8A20-63C52BF37DB2}"/>
                </c:ext>
              </c:extLst>
            </c:dLbl>
            <c:dLbl>
              <c:idx val="2"/>
              <c:layout>
                <c:manualLayout>
                  <c:x val="0.17581697174524469"/>
                  <c:y val="-0.110078338665970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3C-4610-8A20-63C52BF37DB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3C-4610-8A20-63C52BF37DB2}"/>
                </c:ext>
              </c:extLst>
            </c:dLbl>
            <c:dLbl>
              <c:idx val="4"/>
              <c:layout>
                <c:manualLayout>
                  <c:x val="0.17977494164547778"/>
                  <c:y val="0.195459876888697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3C-4610-8A20-63C52BF37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compo.'!$C$22:$C$29</c15:sqref>
                  </c15:fullRef>
                </c:ext>
              </c:extLst>
              <c:f>'Import. TBB viande compo.'!$C$25:$C$29</c:f>
              <c:strCache>
                <c:ptCount val="5"/>
                <c:pt idx="0">
                  <c:v>Viandes et abats porcins</c:v>
                </c:pt>
                <c:pt idx="1">
                  <c:v>Viandes et abats bovins</c:v>
                </c:pt>
                <c:pt idx="2">
                  <c:v>Viandes et abats de volailles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compo.'!$M$22:$M$29</c15:sqref>
                  </c15:fullRef>
                </c:ext>
              </c:extLst>
              <c:f>'Import. TBB viande compo.'!$M$25:$M$29</c:f>
              <c:numCache>
                <c:formatCode>0%</c:formatCode>
                <c:ptCount val="5"/>
                <c:pt idx="0">
                  <c:v>0.30930129557629504</c:v>
                </c:pt>
                <c:pt idx="1">
                  <c:v>0.30135448034503742</c:v>
                </c:pt>
                <c:pt idx="2">
                  <c:v>0.10551486345158761</c:v>
                </c:pt>
                <c:pt idx="3">
                  <c:v>2.3214980697537354E-2</c:v>
                </c:pt>
                <c:pt idx="4">
                  <c:v>0.26061437992954256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A-743C-4610-8A20-63C52BF37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FB-40C8-BC95-38EEF68D8CBE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FB-40C8-BC95-38EEF68D8CBE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FB-40C8-BC95-38EEF68D8CBE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DFB-40C8-BC95-38EEF68D8CBE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DFB-40C8-BC95-38EEF68D8CBE}"/>
              </c:ext>
            </c:extLst>
          </c:dPt>
          <c:dLbls>
            <c:dLbl>
              <c:idx val="0"/>
              <c:layout>
                <c:manualLayout>
                  <c:x val="-0.28551719306301404"/>
                  <c:y val="-0.199949820015486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3687025310579188"/>
                      <c:h val="0.298506101645334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DFB-40C8-BC95-38EEF68D8CBE}"/>
                </c:ext>
              </c:extLst>
            </c:dLbl>
            <c:dLbl>
              <c:idx val="1"/>
              <c:layout>
                <c:manualLayout>
                  <c:x val="-4.8559324465992863E-2"/>
                  <c:y val="8.16496740350214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FB-40C8-BC95-38EEF68D8CB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FB-40C8-BC95-38EEF68D8CBE}"/>
                </c:ext>
              </c:extLst>
            </c:dLbl>
            <c:dLbl>
              <c:idx val="3"/>
              <c:layout>
                <c:manualLayout>
                  <c:x val="0.12075406719888719"/>
                  <c:y val="-2.98442832343779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038579514856648"/>
                      <c:h val="0.11808818101270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DFB-40C8-BC95-38EEF68D8CBE}"/>
                </c:ext>
              </c:extLst>
            </c:dLbl>
            <c:dLbl>
              <c:idx val="4"/>
              <c:layout>
                <c:manualLayout>
                  <c:x val="0.2548371685509343"/>
                  <c:y val="9.759353802702751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FB-40C8-BC95-38EEF68D8C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compo.'!$C$51:$C$58</c15:sqref>
                  </c15:fullRef>
                </c:ext>
              </c:extLst>
              <c:f>'Import. TBB viande compo.'!$C$54:$C$58</c:f>
              <c:strCache>
                <c:ptCount val="5"/>
                <c:pt idx="0">
                  <c:v>Viandes et abats porcins</c:v>
                </c:pt>
                <c:pt idx="1">
                  <c:v>Viandes et abats bovins</c:v>
                </c:pt>
                <c:pt idx="2">
                  <c:v>Viandes et abats de volailles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compo.'!$M$51:$M$58</c15:sqref>
                  </c15:fullRef>
                </c:ext>
              </c:extLst>
              <c:f>'Import. TBB viande compo.'!$M$54:$M$58</c:f>
              <c:numCache>
                <c:formatCode>0%</c:formatCode>
                <c:ptCount val="5"/>
                <c:pt idx="0">
                  <c:v>0.84007765519145194</c:v>
                </c:pt>
                <c:pt idx="1">
                  <c:v>2.1691692730175828E-2</c:v>
                </c:pt>
                <c:pt idx="2">
                  <c:v>8.7466167212550457E-3</c:v>
                </c:pt>
                <c:pt idx="3">
                  <c:v>7.8003912350618473E-2</c:v>
                </c:pt>
                <c:pt idx="4">
                  <c:v>5.1480123006498735E-2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A-CDFB-40C8-BC95-38EEF68D8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170840</c:v>
                </c:pt>
                <c:pt idx="1">
                  <c:v>182998</c:v>
                </c:pt>
                <c:pt idx="2">
                  <c:v>220291</c:v>
                </c:pt>
                <c:pt idx="3">
                  <c:v>226304</c:v>
                </c:pt>
                <c:pt idx="4">
                  <c:v>236057</c:v>
                </c:pt>
                <c:pt idx="5">
                  <c:v>237328</c:v>
                </c:pt>
                <c:pt idx="6">
                  <c:v>233180</c:v>
                </c:pt>
                <c:pt idx="7">
                  <c:v>216383</c:v>
                </c:pt>
                <c:pt idx="8">
                  <c:v>223407</c:v>
                </c:pt>
                <c:pt idx="9">
                  <c:v>250070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A-4E3E-834B-FC71A2FC3018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275850</c:v>
                </c:pt>
                <c:pt idx="1">
                  <c:v>281777</c:v>
                </c:pt>
                <c:pt idx="2">
                  <c:v>285669</c:v>
                </c:pt>
                <c:pt idx="3">
                  <c:v>280562</c:v>
                </c:pt>
                <c:pt idx="4">
                  <c:v>265307</c:v>
                </c:pt>
                <c:pt idx="5">
                  <c:v>270490</c:v>
                </c:pt>
                <c:pt idx="6">
                  <c:v>261511</c:v>
                </c:pt>
                <c:pt idx="7">
                  <c:v>251421</c:v>
                </c:pt>
                <c:pt idx="8">
                  <c:v>242148</c:v>
                </c:pt>
                <c:pt idx="9">
                  <c:v>243139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A-4E3E-834B-FC71A2FC3018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74796</c:v>
                </c:pt>
                <c:pt idx="1">
                  <c:v>89726</c:v>
                </c:pt>
                <c:pt idx="2">
                  <c:v>108459</c:v>
                </c:pt>
                <c:pt idx="3">
                  <c:v>112708</c:v>
                </c:pt>
                <c:pt idx="4">
                  <c:v>123903</c:v>
                </c:pt>
                <c:pt idx="5">
                  <c:v>104636</c:v>
                </c:pt>
                <c:pt idx="6">
                  <c:v>121780</c:v>
                </c:pt>
                <c:pt idx="7">
                  <c:v>187780</c:v>
                </c:pt>
                <c:pt idx="8">
                  <c:v>173848</c:v>
                </c:pt>
                <c:pt idx="9">
                  <c:v>171426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8A-4E3E-834B-FC71A2FC3018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69772</c:v>
                </c:pt>
                <c:pt idx="1">
                  <c:v>75299</c:v>
                </c:pt>
                <c:pt idx="2">
                  <c:v>87037</c:v>
                </c:pt>
                <c:pt idx="3">
                  <c:v>89396</c:v>
                </c:pt>
                <c:pt idx="4">
                  <c:v>102582</c:v>
                </c:pt>
                <c:pt idx="5">
                  <c:v>105090</c:v>
                </c:pt>
                <c:pt idx="6">
                  <c:v>114177</c:v>
                </c:pt>
                <c:pt idx="7">
                  <c:v>128984</c:v>
                </c:pt>
                <c:pt idx="8">
                  <c:v>123202</c:v>
                </c:pt>
                <c:pt idx="9">
                  <c:v>112615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8A-4E3E-834B-FC71A2FC3018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2701</c:v>
                </c:pt>
                <c:pt idx="1">
                  <c:v>1614</c:v>
                </c:pt>
                <c:pt idx="2">
                  <c:v>1385</c:v>
                </c:pt>
                <c:pt idx="3">
                  <c:v>1459</c:v>
                </c:pt>
                <c:pt idx="4">
                  <c:v>4470</c:v>
                </c:pt>
                <c:pt idx="5">
                  <c:v>11018</c:v>
                </c:pt>
                <c:pt idx="6">
                  <c:v>12477</c:v>
                </c:pt>
                <c:pt idx="7">
                  <c:v>24077</c:v>
                </c:pt>
                <c:pt idx="8">
                  <c:v>35418</c:v>
                </c:pt>
                <c:pt idx="9">
                  <c:v>78437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8A-4E3E-834B-FC71A2FC3018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110062</c:v>
                </c:pt>
                <c:pt idx="1">
                  <c:v>118345</c:v>
                </c:pt>
                <c:pt idx="2">
                  <c:v>114739</c:v>
                </c:pt>
                <c:pt idx="3">
                  <c:v>107542</c:v>
                </c:pt>
                <c:pt idx="4">
                  <c:v>110522</c:v>
                </c:pt>
                <c:pt idx="5">
                  <c:v>73244</c:v>
                </c:pt>
                <c:pt idx="6">
                  <c:v>80724</c:v>
                </c:pt>
                <c:pt idx="7">
                  <c:v>86500</c:v>
                </c:pt>
                <c:pt idx="8">
                  <c:v>57286</c:v>
                </c:pt>
                <c:pt idx="9">
                  <c:v>57253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8A-4E3E-834B-FC71A2FC3018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23836</c:v>
                </c:pt>
                <c:pt idx="1">
                  <c:v>28547</c:v>
                </c:pt>
                <c:pt idx="2">
                  <c:v>25838</c:v>
                </c:pt>
                <c:pt idx="3">
                  <c:v>26663</c:v>
                </c:pt>
                <c:pt idx="4">
                  <c:v>28269</c:v>
                </c:pt>
                <c:pt idx="5">
                  <c:v>23967</c:v>
                </c:pt>
                <c:pt idx="6">
                  <c:v>27201</c:v>
                </c:pt>
                <c:pt idx="7">
                  <c:v>30313</c:v>
                </c:pt>
                <c:pt idx="8">
                  <c:v>36189</c:v>
                </c:pt>
                <c:pt idx="9">
                  <c:v>41766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8A-4E3E-834B-FC71A2FC3018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11237</c:v>
                </c:pt>
                <c:pt idx="1">
                  <c:v>13312</c:v>
                </c:pt>
                <c:pt idx="2">
                  <c:v>15299</c:v>
                </c:pt>
                <c:pt idx="3">
                  <c:v>14495</c:v>
                </c:pt>
                <c:pt idx="4">
                  <c:v>16186</c:v>
                </c:pt>
                <c:pt idx="5">
                  <c:v>13099</c:v>
                </c:pt>
                <c:pt idx="6">
                  <c:v>14748</c:v>
                </c:pt>
                <c:pt idx="7">
                  <c:v>17931</c:v>
                </c:pt>
                <c:pt idx="8">
                  <c:v>19276</c:v>
                </c:pt>
                <c:pt idx="9">
                  <c:v>20763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98A-4E3E-834B-FC71A2FC3018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19658</c:v>
                </c:pt>
                <c:pt idx="1">
                  <c:v>24779</c:v>
                </c:pt>
                <c:pt idx="2">
                  <c:v>26319</c:v>
                </c:pt>
                <c:pt idx="3">
                  <c:v>30283</c:v>
                </c:pt>
                <c:pt idx="4">
                  <c:v>34868</c:v>
                </c:pt>
                <c:pt idx="5">
                  <c:v>31675</c:v>
                </c:pt>
                <c:pt idx="6">
                  <c:v>32371</c:v>
                </c:pt>
                <c:pt idx="7">
                  <c:v>35017</c:v>
                </c:pt>
                <c:pt idx="8">
                  <c:v>25536</c:v>
                </c:pt>
                <c:pt idx="9">
                  <c:v>16158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98A-4E3E-834B-FC71A2FC3018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3251</c:v>
                </c:pt>
                <c:pt idx="1">
                  <c:v>6711</c:v>
                </c:pt>
                <c:pt idx="2">
                  <c:v>7630</c:v>
                </c:pt>
                <c:pt idx="3">
                  <c:v>7935</c:v>
                </c:pt>
                <c:pt idx="4">
                  <c:v>8694</c:v>
                </c:pt>
                <c:pt idx="5">
                  <c:v>7507</c:v>
                </c:pt>
                <c:pt idx="6">
                  <c:v>12012</c:v>
                </c:pt>
                <c:pt idx="7">
                  <c:v>12940</c:v>
                </c:pt>
                <c:pt idx="8">
                  <c:v>6456</c:v>
                </c:pt>
                <c:pt idx="9">
                  <c:v>6563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98A-4E3E-834B-FC71A2FC3018}"/>
            </c:ext>
          </c:extLst>
        </c:ser>
        <c:ser>
          <c:idx val="12"/>
          <c:order val="12"/>
          <c:tx>
            <c:strRef>
              <c:f>'Import. porcins'!$C$17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54029</c:v>
                </c:pt>
                <c:pt idx="1">
                  <c:v>64427</c:v>
                </c:pt>
                <c:pt idx="2">
                  <c:v>65823</c:v>
                </c:pt>
                <c:pt idx="3">
                  <c:v>55031</c:v>
                </c:pt>
                <c:pt idx="4">
                  <c:v>53811</c:v>
                </c:pt>
                <c:pt idx="5">
                  <c:v>37815</c:v>
                </c:pt>
                <c:pt idx="6">
                  <c:v>17071</c:v>
                </c:pt>
                <c:pt idx="7">
                  <c:v>13686</c:v>
                </c:pt>
                <c:pt idx="8">
                  <c:v>5675</c:v>
                </c:pt>
                <c:pt idx="9">
                  <c:v>6677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98A-4E3E-834B-FC71A2FC3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3415200"/>
        <c:axId val="473423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816032</c:v>
                      </c:pt>
                      <c:pt idx="1">
                        <c:v>887535</c:v>
                      </c:pt>
                      <c:pt idx="2">
                        <c:v>958489</c:v>
                      </c:pt>
                      <c:pt idx="3">
                        <c:v>952378</c:v>
                      </c:pt>
                      <c:pt idx="4">
                        <c:v>984669</c:v>
                      </c:pt>
                      <c:pt idx="5">
                        <c:v>915869</c:v>
                      </c:pt>
                      <c:pt idx="6">
                        <c:v>927252</c:v>
                      </c:pt>
                      <c:pt idx="7">
                        <c:v>1005032</c:v>
                      </c:pt>
                      <c:pt idx="8">
                        <c:v>948441</c:v>
                      </c:pt>
                      <c:pt idx="9">
                        <c:v>1004867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98A-4E3E-834B-FC71A2FC301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272385</c:v>
                      </c:pt>
                      <c:pt idx="1">
                        <c:v>316577</c:v>
                      </c:pt>
                      <c:pt idx="2">
                        <c:v>337239</c:v>
                      </c:pt>
                      <c:pt idx="3">
                        <c:v>326621</c:v>
                      </c:pt>
                      <c:pt idx="4">
                        <c:v>346472</c:v>
                      </c:pt>
                      <c:pt idx="5">
                        <c:v>265781</c:v>
                      </c:pt>
                      <c:pt idx="6">
                        <c:v>276753</c:v>
                      </c:pt>
                      <c:pt idx="7">
                        <c:v>352152</c:v>
                      </c:pt>
                      <c:pt idx="8">
                        <c:v>286631</c:v>
                      </c:pt>
                      <c:pt idx="9">
                        <c:v>277159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98A-4E3E-834B-FC71A2FC3018}"/>
                  </c:ext>
                </c:extLst>
              </c15:ser>
            </c15:filteredBarSeries>
          </c:ext>
        </c:extLst>
      </c:barChart>
      <c:catAx>
        <c:axId val="47341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23040"/>
        <c:crosses val="autoZero"/>
        <c:auto val="1"/>
        <c:lblAlgn val="ctr"/>
        <c:lblOffset val="100"/>
        <c:noMultiLvlLbl val="0"/>
      </c:catAx>
      <c:valAx>
        <c:axId val="47342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1520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25609882941654"/>
          <c:y val="0.76370150069229292"/>
          <c:w val="0.82118489905342185"/>
          <c:h val="0.216585226531892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porcins'!$D$36:$M$36</c:f>
              <c:numCache>
                <c:formatCode>0%</c:formatCode>
                <c:ptCount val="10"/>
                <c:pt idx="0">
                  <c:v>0.20935453511626995</c:v>
                </c:pt>
                <c:pt idx="1">
                  <c:v>0.20618679826711059</c:v>
                </c:pt>
                <c:pt idx="2">
                  <c:v>0.22983153692947964</c:v>
                </c:pt>
                <c:pt idx="3">
                  <c:v>0.23761993662180353</c:v>
                </c:pt>
                <c:pt idx="4">
                  <c:v>0.23973233645011674</c:v>
                </c:pt>
                <c:pt idx="5">
                  <c:v>0.25912876186441508</c:v>
                </c:pt>
                <c:pt idx="6">
                  <c:v>0.25147424864006762</c:v>
                </c:pt>
                <c:pt idx="7">
                  <c:v>0.21529961235065151</c:v>
                </c:pt>
                <c:pt idx="8">
                  <c:v>0.23555181608555514</c:v>
                </c:pt>
                <c:pt idx="9">
                  <c:v>0.24885880419995879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FD-4CF6-890D-D7E36B0028B4}"/>
            </c:ext>
          </c:extLst>
        </c:ser>
        <c:ser>
          <c:idx val="2"/>
          <c:order val="2"/>
          <c:tx>
            <c:strRef>
              <c:f>'Import. porcins'!$C$37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porcins'!$D$37:$M$37</c:f>
              <c:numCache>
                <c:formatCode>0%</c:formatCode>
                <c:ptCount val="10"/>
                <c:pt idx="0">
                  <c:v>0.33803821418767893</c:v>
                </c:pt>
                <c:pt idx="1">
                  <c:v>0.31748269082346048</c:v>
                </c:pt>
                <c:pt idx="2">
                  <c:v>0.29804097908270205</c:v>
                </c:pt>
                <c:pt idx="3">
                  <c:v>0.29459101323214104</c:v>
                </c:pt>
                <c:pt idx="4">
                  <c:v>0.26943775014751148</c:v>
                </c:pt>
                <c:pt idx="5">
                  <c:v>0.29533699688492571</c:v>
                </c:pt>
                <c:pt idx="6">
                  <c:v>0.28202797082130854</c:v>
                </c:pt>
                <c:pt idx="7">
                  <c:v>0.25016218389066219</c:v>
                </c:pt>
                <c:pt idx="8">
                  <c:v>0.25531161137065983</c:v>
                </c:pt>
                <c:pt idx="9">
                  <c:v>0.24196137399277715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FD-4CF6-890D-D7E36B0028B4}"/>
            </c:ext>
          </c:extLst>
        </c:ser>
        <c:ser>
          <c:idx val="3"/>
          <c:order val="3"/>
          <c:tx>
            <c:strRef>
              <c:f>'Import. porcins'!$C$38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9.1658170267832628E-2</c:v>
                </c:pt>
                <c:pt idx="1">
                  <c:v>0.10109573143594337</c:v>
                </c:pt>
                <c:pt idx="2">
                  <c:v>0.11315622818832559</c:v>
                </c:pt>
                <c:pt idx="3">
                  <c:v>0.11834376686567728</c:v>
                </c:pt>
                <c:pt idx="4">
                  <c:v>0.12583213242216421</c:v>
                </c:pt>
                <c:pt idx="5">
                  <c:v>0.1142477799772675</c:v>
                </c:pt>
                <c:pt idx="6">
                  <c:v>0.13133430825708653</c:v>
                </c:pt>
                <c:pt idx="7">
                  <c:v>0.18683982201561741</c:v>
                </c:pt>
                <c:pt idx="8">
                  <c:v>0.1832986975468163</c:v>
                </c:pt>
                <c:pt idx="9">
                  <c:v>0.17059571067613924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FD-4CF6-890D-D7E36B0028B4}"/>
            </c:ext>
          </c:extLst>
        </c:ser>
        <c:ser>
          <c:idx val="4"/>
          <c:order val="4"/>
          <c:tx>
            <c:strRef>
              <c:f>'Import. porcins'!$C$39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8.550154895886436E-2</c:v>
                </c:pt>
                <c:pt idx="1">
                  <c:v>8.4840597835578319E-2</c:v>
                </c:pt>
                <c:pt idx="2">
                  <c:v>9.0806467262535093E-2</c:v>
                </c:pt>
                <c:pt idx="3">
                  <c:v>9.386609098488205E-2</c:v>
                </c:pt>
                <c:pt idx="4">
                  <c:v>0.1041791708685863</c:v>
                </c:pt>
                <c:pt idx="5">
                  <c:v>0.11474348405721779</c:v>
                </c:pt>
                <c:pt idx="6">
                  <c:v>0.12313481124872203</c:v>
                </c:pt>
                <c:pt idx="7">
                  <c:v>0.12833820216669717</c:v>
                </c:pt>
                <c:pt idx="8">
                  <c:v>0.12989948768558085</c:v>
                </c:pt>
                <c:pt idx="9">
                  <c:v>0.11206955746382358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FD-4CF6-890D-D7E36B0028B4}"/>
            </c:ext>
          </c:extLst>
        </c:ser>
        <c:ser>
          <c:idx val="5"/>
          <c:order val="5"/>
          <c:tx>
            <c:strRef>
              <c:f>'Import. porcins'!$C$40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3.3099192188541624E-3</c:v>
                </c:pt>
                <c:pt idx="1">
                  <c:v>1.8185198330206696E-3</c:v>
                </c:pt>
                <c:pt idx="2">
                  <c:v>1.4449826758575217E-3</c:v>
                </c:pt>
                <c:pt idx="3">
                  <c:v>1.5319547490597221E-3</c:v>
                </c:pt>
                <c:pt idx="4">
                  <c:v>4.5395965547813527E-3</c:v>
                </c:pt>
                <c:pt idx="5">
                  <c:v>1.2030104742053722E-2</c:v>
                </c:pt>
                <c:pt idx="6">
                  <c:v>1.3455889013989725E-2</c:v>
                </c:pt>
                <c:pt idx="7">
                  <c:v>2.3956451137874216E-2</c:v>
                </c:pt>
                <c:pt idx="8">
                  <c:v>3.734338772786077E-2</c:v>
                </c:pt>
                <c:pt idx="9">
                  <c:v>7.805709611321697E-2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FD-4CF6-890D-D7E36B0028B4}"/>
            </c:ext>
          </c:extLst>
        </c:ser>
        <c:ser>
          <c:idx val="6"/>
          <c:order val="6"/>
          <c:tx>
            <c:strRef>
              <c:f>'Import. porcins'!$C$41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0.13487461276028392</c:v>
                </c:pt>
                <c:pt idx="1">
                  <c:v>0.13334122034623988</c:v>
                </c:pt>
                <c:pt idx="2">
                  <c:v>0.11970820739726799</c:v>
                </c:pt>
                <c:pt idx="3">
                  <c:v>0.11291945005029516</c:v>
                </c:pt>
                <c:pt idx="4">
                  <c:v>0.11224279427909277</c:v>
                </c:pt>
                <c:pt idx="5">
                  <c:v>7.9972135753038923E-2</c:v>
                </c:pt>
                <c:pt idx="6">
                  <c:v>8.7057240103014064E-2</c:v>
                </c:pt>
                <c:pt idx="7">
                  <c:v>8.6066911302326687E-2</c:v>
                </c:pt>
                <c:pt idx="8">
                  <c:v>6.0400172493597387E-2</c:v>
                </c:pt>
                <c:pt idx="9">
                  <c:v>5.6975699271644906E-2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FD-4CF6-890D-D7E36B0028B4}"/>
            </c:ext>
          </c:extLst>
        </c:ser>
        <c:ser>
          <c:idx val="7"/>
          <c:order val="7"/>
          <c:tx>
            <c:strRef>
              <c:f>'Import. porcins'!$C$42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2.9209638837692641E-2</c:v>
                </c:pt>
                <c:pt idx="1">
                  <c:v>3.216436534897215E-2</c:v>
                </c:pt>
                <c:pt idx="2">
                  <c:v>2.6957012547874831E-2</c:v>
                </c:pt>
                <c:pt idx="3">
                  <c:v>2.7996236788334045E-2</c:v>
                </c:pt>
                <c:pt idx="4">
                  <c:v>2.8709139822620595E-2</c:v>
                </c:pt>
                <c:pt idx="5">
                  <c:v>2.6168589612706621E-2</c:v>
                </c:pt>
                <c:pt idx="6">
                  <c:v>2.9335067489743887E-2</c:v>
                </c:pt>
                <c:pt idx="7">
                  <c:v>3.0161228697195713E-2</c:v>
                </c:pt>
                <c:pt idx="8">
                  <c:v>3.8156300708214852E-2</c:v>
                </c:pt>
                <c:pt idx="9">
                  <c:v>4.1563709426222575E-2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FD-4CF6-890D-D7E36B0028B4}"/>
            </c:ext>
          </c:extLst>
        </c:ser>
        <c:ser>
          <c:idx val="8"/>
          <c:order val="8"/>
          <c:tx>
            <c:strRef>
              <c:f>'Import. porcins'!$C$43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1.3770293321830517E-2</c:v>
                </c:pt>
                <c:pt idx="1">
                  <c:v>1.4998845115967257E-2</c:v>
                </c:pt>
                <c:pt idx="2">
                  <c:v>1.5961581197071639E-2</c:v>
                </c:pt>
                <c:pt idx="3">
                  <c:v>1.5219797181371262E-2</c:v>
                </c:pt>
                <c:pt idx="4">
                  <c:v>1.6438011148924157E-2</c:v>
                </c:pt>
                <c:pt idx="5">
                  <c:v>1.4302263751693746E-2</c:v>
                </c:pt>
                <c:pt idx="6">
                  <c:v>1.5905061407254985E-2</c:v>
                </c:pt>
                <c:pt idx="7">
                  <c:v>1.7841222966034912E-2</c:v>
                </c:pt>
                <c:pt idx="8">
                  <c:v>2.0323878870694118E-2</c:v>
                </c:pt>
                <c:pt idx="9">
                  <c:v>2.0662435924356157E-2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BFD-4CF6-890D-D7E36B0028B4}"/>
            </c:ext>
          </c:extLst>
        </c:ser>
        <c:ser>
          <c:idx val="9"/>
          <c:order val="9"/>
          <c:tx>
            <c:strRef>
              <c:f>'Import. porcins'!$C$44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2.4089741578761616E-2</c:v>
                </c:pt>
                <c:pt idx="1">
                  <c:v>2.7918898972998249E-2</c:v>
                </c:pt>
                <c:pt idx="2">
                  <c:v>2.7458844076457843E-2</c:v>
                </c:pt>
                <c:pt idx="3">
                  <c:v>3.1797248571470572E-2</c:v>
                </c:pt>
                <c:pt idx="4">
                  <c:v>3.5410884266692665E-2</c:v>
                </c:pt>
                <c:pt idx="5">
                  <c:v>3.4584640379792309E-2</c:v>
                </c:pt>
                <c:pt idx="6">
                  <c:v>3.4910682317212581E-2</c:v>
                </c:pt>
                <c:pt idx="7">
                  <c:v>3.4841676682931491E-2</c:v>
                </c:pt>
                <c:pt idx="8">
                  <c:v>2.6924184003011258E-2</c:v>
                </c:pt>
                <c:pt idx="9">
                  <c:v>1.607973990587809E-2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FD-4CF6-890D-D7E36B0028B4}"/>
            </c:ext>
          </c:extLst>
        </c:ser>
        <c:ser>
          <c:idx val="10"/>
          <c:order val="10"/>
          <c:tx>
            <c:strRef>
              <c:f>'Import. porcins'!$C$45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3.9839123955923298E-3</c:v>
                </c:pt>
                <c:pt idx="1">
                  <c:v>7.5613919451063905E-3</c:v>
                </c:pt>
                <c:pt idx="2">
                  <c:v>7.9604460771067788E-3</c:v>
                </c:pt>
                <c:pt idx="3">
                  <c:v>8.331775828505068E-3</c:v>
                </c:pt>
                <c:pt idx="4">
                  <c:v>8.8293629635948726E-3</c:v>
                </c:pt>
                <c:pt idx="5">
                  <c:v>8.1965870664909499E-3</c:v>
                </c:pt>
                <c:pt idx="6">
                  <c:v>1.2954407216161302E-2</c:v>
                </c:pt>
                <c:pt idx="7">
                  <c:v>1.2875211933550375E-2</c:v>
                </c:pt>
                <c:pt idx="8">
                  <c:v>6.8069600533928838E-3</c:v>
                </c:pt>
                <c:pt idx="9">
                  <c:v>6.5312125883325856E-3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BFD-4CF6-890D-D7E36B0028B4}"/>
            </c:ext>
          </c:extLst>
        </c:ser>
        <c:ser>
          <c:idx val="11"/>
          <c:order val="11"/>
          <c:tx>
            <c:strRef>
              <c:f>'Import. porcins'!$C$46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6.6209413356338967E-2</c:v>
                </c:pt>
                <c:pt idx="1">
                  <c:v>7.2590940075602656E-2</c:v>
                </c:pt>
                <c:pt idx="2">
                  <c:v>6.8673714565321037E-2</c:v>
                </c:pt>
                <c:pt idx="3">
                  <c:v>5.7782729126460292E-2</c:v>
                </c:pt>
                <c:pt idx="4">
                  <c:v>5.4648821075914851E-2</c:v>
                </c:pt>
                <c:pt idx="5">
                  <c:v>4.1288655910397667E-2</c:v>
                </c:pt>
                <c:pt idx="6">
                  <c:v>1.8410313485438694E-2</c:v>
                </c:pt>
                <c:pt idx="7">
                  <c:v>1.3617476856458302E-2</c:v>
                </c:pt>
                <c:pt idx="8">
                  <c:v>5.9835034546165764E-3</c:v>
                </c:pt>
                <c:pt idx="9">
                  <c:v>6.6446604376499572E-3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BFD-4CF6-890D-D7E36B002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3421080"/>
        <c:axId val="473411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0.93379058664366121</c:v>
                      </c:pt>
                      <c:pt idx="1">
                        <c:v>0.92740905992439737</c:v>
                      </c:pt>
                      <c:pt idx="2">
                        <c:v>0.93132628543467888</c:v>
                      </c:pt>
                      <c:pt idx="3">
                        <c:v>0.94221727087353979</c:v>
                      </c:pt>
                      <c:pt idx="4">
                        <c:v>0.94535117892408504</c:v>
                      </c:pt>
                      <c:pt idx="5">
                        <c:v>0.95871134408960235</c:v>
                      </c:pt>
                      <c:pt idx="6">
                        <c:v>0.98158968651456135</c:v>
                      </c:pt>
                      <c:pt idx="7">
                        <c:v>0.98638252314354169</c:v>
                      </c:pt>
                      <c:pt idx="8">
                        <c:v>0.99401649654538338</c:v>
                      </c:pt>
                      <c:pt idx="9">
                        <c:v>0.99335533956235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BFD-4CF6-890D-D7E36B0028B4}"/>
                  </c:ext>
                </c:extLst>
              </c15:ser>
            </c15:filteredBarSeries>
          </c:ext>
        </c:extLst>
      </c:barChart>
      <c:catAx>
        <c:axId val="473421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11672"/>
        <c:crosses val="autoZero"/>
        <c:auto val="1"/>
        <c:lblAlgn val="ctr"/>
        <c:lblOffset val="100"/>
        <c:noMultiLvlLbl val="0"/>
      </c:catAx>
      <c:valAx>
        <c:axId val="473411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2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60554889173685"/>
          <c:y val="0.76370156182373083"/>
          <c:w val="0.82239445110826315"/>
          <c:h val="0.21658517050036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309376</c:v>
                </c:pt>
                <c:pt idx="1">
                  <c:v>291009</c:v>
                </c:pt>
                <c:pt idx="2">
                  <c:v>304772</c:v>
                </c:pt>
                <c:pt idx="3">
                  <c:v>330839</c:v>
                </c:pt>
                <c:pt idx="4">
                  <c:v>315055</c:v>
                </c:pt>
                <c:pt idx="5">
                  <c:v>279713</c:v>
                </c:pt>
                <c:pt idx="6">
                  <c:v>254374</c:v>
                </c:pt>
                <c:pt idx="7">
                  <c:v>226199</c:v>
                </c:pt>
                <c:pt idx="8">
                  <c:v>226999</c:v>
                </c:pt>
                <c:pt idx="9">
                  <c:v>272255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7E-4F32-AD3F-8919D996592A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196499</c:v>
                </c:pt>
                <c:pt idx="1">
                  <c:v>227657</c:v>
                </c:pt>
                <c:pt idx="2">
                  <c:v>279557</c:v>
                </c:pt>
                <c:pt idx="3">
                  <c:v>288624</c:v>
                </c:pt>
                <c:pt idx="4">
                  <c:v>281778</c:v>
                </c:pt>
                <c:pt idx="5">
                  <c:v>297682</c:v>
                </c:pt>
                <c:pt idx="6">
                  <c:v>274697</c:v>
                </c:pt>
                <c:pt idx="7">
                  <c:v>266683</c:v>
                </c:pt>
                <c:pt idx="8">
                  <c:v>245499</c:v>
                </c:pt>
                <c:pt idx="9">
                  <c:v>220195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7E-4F32-AD3F-8919D996592A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12539</c:v>
                </c:pt>
                <c:pt idx="1">
                  <c:v>18120</c:v>
                </c:pt>
                <c:pt idx="2">
                  <c:v>23136</c:v>
                </c:pt>
                <c:pt idx="3">
                  <c:v>26095</c:v>
                </c:pt>
                <c:pt idx="4">
                  <c:v>49636</c:v>
                </c:pt>
                <c:pt idx="5">
                  <c:v>43740</c:v>
                </c:pt>
                <c:pt idx="6">
                  <c:v>56674</c:v>
                </c:pt>
                <c:pt idx="7">
                  <c:v>54903</c:v>
                </c:pt>
                <c:pt idx="8">
                  <c:v>49219</c:v>
                </c:pt>
                <c:pt idx="9">
                  <c:v>42132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7E-4F32-AD3F-8919D996592A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21385</c:v>
                </c:pt>
                <c:pt idx="1">
                  <c:v>21447</c:v>
                </c:pt>
                <c:pt idx="2">
                  <c:v>20013</c:v>
                </c:pt>
                <c:pt idx="3">
                  <c:v>18201</c:v>
                </c:pt>
                <c:pt idx="4">
                  <c:v>23735</c:v>
                </c:pt>
                <c:pt idx="5">
                  <c:v>24504</c:v>
                </c:pt>
                <c:pt idx="6">
                  <c:v>32415</c:v>
                </c:pt>
                <c:pt idx="7">
                  <c:v>34929</c:v>
                </c:pt>
                <c:pt idx="8">
                  <c:v>29351</c:v>
                </c:pt>
                <c:pt idx="9">
                  <c:v>37827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7E-4F32-AD3F-8919D996592A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13042</c:v>
                </c:pt>
                <c:pt idx="1">
                  <c:v>9100</c:v>
                </c:pt>
                <c:pt idx="2">
                  <c:v>10967</c:v>
                </c:pt>
                <c:pt idx="3">
                  <c:v>13881</c:v>
                </c:pt>
                <c:pt idx="4">
                  <c:v>16577</c:v>
                </c:pt>
                <c:pt idx="5">
                  <c:v>16047</c:v>
                </c:pt>
                <c:pt idx="6">
                  <c:v>21420</c:v>
                </c:pt>
                <c:pt idx="7">
                  <c:v>29229</c:v>
                </c:pt>
                <c:pt idx="8">
                  <c:v>19456</c:v>
                </c:pt>
                <c:pt idx="9">
                  <c:v>15087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7E-4F32-AD3F-8919D996592A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1580</c:v>
                </c:pt>
                <c:pt idx="5">
                  <c:v>3035</c:v>
                </c:pt>
                <c:pt idx="6">
                  <c:v>6084</c:v>
                </c:pt>
                <c:pt idx="7">
                  <c:v>5906</c:v>
                </c:pt>
                <c:pt idx="8">
                  <c:v>6144</c:v>
                </c:pt>
                <c:pt idx="9">
                  <c:v>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7E-4F32-AD3F-8919D996592A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670</c:v>
                </c:pt>
                <c:pt idx="1">
                  <c:v>413</c:v>
                </c:pt>
                <c:pt idx="2">
                  <c:v>1450</c:v>
                </c:pt>
                <c:pt idx="3">
                  <c:v>1245</c:v>
                </c:pt>
                <c:pt idx="4">
                  <c:v>2892</c:v>
                </c:pt>
                <c:pt idx="5">
                  <c:v>4178</c:v>
                </c:pt>
                <c:pt idx="6">
                  <c:v>8938</c:v>
                </c:pt>
                <c:pt idx="7">
                  <c:v>9587</c:v>
                </c:pt>
                <c:pt idx="8">
                  <c:v>4764</c:v>
                </c:pt>
                <c:pt idx="9">
                  <c:v>4746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7E-4F32-AD3F-8919D996592A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313</c:v>
                </c:pt>
                <c:pt idx="1">
                  <c:v>1173</c:v>
                </c:pt>
                <c:pt idx="2">
                  <c:v>1138</c:v>
                </c:pt>
                <c:pt idx="3">
                  <c:v>903</c:v>
                </c:pt>
                <c:pt idx="4">
                  <c:v>1460</c:v>
                </c:pt>
                <c:pt idx="5">
                  <c:v>4486</c:v>
                </c:pt>
                <c:pt idx="6">
                  <c:v>3764</c:v>
                </c:pt>
                <c:pt idx="7">
                  <c:v>3979</c:v>
                </c:pt>
                <c:pt idx="8">
                  <c:v>2431</c:v>
                </c:pt>
                <c:pt idx="9">
                  <c:v>2705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7E-4F32-AD3F-8919D996592A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1077</c:v>
                </c:pt>
                <c:pt idx="5">
                  <c:v>2361</c:v>
                </c:pt>
                <c:pt idx="6">
                  <c:v>2487</c:v>
                </c:pt>
                <c:pt idx="7">
                  <c:v>3935</c:v>
                </c:pt>
                <c:pt idx="8">
                  <c:v>1475</c:v>
                </c:pt>
                <c:pt idx="9">
                  <c:v>1750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7E-4F32-AD3F-8919D996592A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57</c:v>
                </c:pt>
                <c:pt idx="6">
                  <c:v>943</c:v>
                </c:pt>
                <c:pt idx="7">
                  <c:v>1759</c:v>
                </c:pt>
                <c:pt idx="8">
                  <c:v>1120</c:v>
                </c:pt>
                <c:pt idx="9">
                  <c:v>1505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7E-4F32-AD3F-8919D996592A}"/>
            </c:ext>
          </c:extLst>
        </c:ser>
        <c:ser>
          <c:idx val="13"/>
          <c:order val="12"/>
          <c:tx>
            <c:strRef>
              <c:f>'Import. bovins'!$C$18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bovins'!$D$18:$M$18</c:f>
              <c:numCache>
                <c:formatCode>0</c:formatCode>
                <c:ptCount val="10"/>
                <c:pt idx="0">
                  <c:v>1052</c:v>
                </c:pt>
                <c:pt idx="1">
                  <c:v>1376</c:v>
                </c:pt>
                <c:pt idx="2">
                  <c:v>2196</c:v>
                </c:pt>
                <c:pt idx="3">
                  <c:v>1453</c:v>
                </c:pt>
                <c:pt idx="4">
                  <c:v>1897</c:v>
                </c:pt>
                <c:pt idx="5">
                  <c:v>1970</c:v>
                </c:pt>
                <c:pt idx="6">
                  <c:v>2383</c:v>
                </c:pt>
                <c:pt idx="7">
                  <c:v>2285</c:v>
                </c:pt>
                <c:pt idx="8">
                  <c:v>2216</c:v>
                </c:pt>
                <c:pt idx="9">
                  <c:v>3080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7E-4F32-AD3F-8919D996592A}"/>
            </c:ext>
          </c:extLst>
        </c:ser>
        <c:ser>
          <c:idx val="12"/>
          <c:order val="13"/>
          <c:tx>
            <c:strRef>
              <c:f>'Import. bovins'!$C$17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297</c:v>
                </c:pt>
                <c:pt idx="1">
                  <c:v>260</c:v>
                </c:pt>
                <c:pt idx="2">
                  <c:v>192</c:v>
                </c:pt>
                <c:pt idx="3">
                  <c:v>130</c:v>
                </c:pt>
                <c:pt idx="4">
                  <c:v>91</c:v>
                </c:pt>
                <c:pt idx="5">
                  <c:v>79</c:v>
                </c:pt>
                <c:pt idx="6">
                  <c:v>232</c:v>
                </c:pt>
                <c:pt idx="7">
                  <c:v>331</c:v>
                </c:pt>
                <c:pt idx="8">
                  <c:v>266</c:v>
                </c:pt>
                <c:pt idx="9">
                  <c:v>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D7E-4F32-AD3F-8919D9965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3412456"/>
        <c:axId val="4734238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555173</c:v>
                      </c:pt>
                      <c:pt idx="1">
                        <c:v>570555</c:v>
                      </c:pt>
                      <c:pt idx="2">
                        <c:v>643421</c:v>
                      </c:pt>
                      <c:pt idx="3">
                        <c:v>681371</c:v>
                      </c:pt>
                      <c:pt idx="4">
                        <c:v>695778</c:v>
                      </c:pt>
                      <c:pt idx="5">
                        <c:v>677852</c:v>
                      </c:pt>
                      <c:pt idx="6">
                        <c:v>664411</c:v>
                      </c:pt>
                      <c:pt idx="7">
                        <c:v>639725</c:v>
                      </c:pt>
                      <c:pt idx="8">
                        <c:v>588940</c:v>
                      </c:pt>
                      <c:pt idx="9">
                        <c:v>609943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9D7E-4F32-AD3F-8919D996592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1313</c:v>
                      </c:pt>
                      <c:pt idx="1">
                        <c:v>2107</c:v>
                      </c:pt>
                      <c:pt idx="2">
                        <c:v>3528</c:v>
                      </c:pt>
                      <c:pt idx="3">
                        <c:v>3142</c:v>
                      </c:pt>
                      <c:pt idx="4">
                        <c:v>6580</c:v>
                      </c:pt>
                      <c:pt idx="5">
                        <c:v>12408</c:v>
                      </c:pt>
                      <c:pt idx="6">
                        <c:v>18069</c:v>
                      </c:pt>
                      <c:pt idx="7">
                        <c:v>21256</c:v>
                      </c:pt>
                      <c:pt idx="8">
                        <c:v>11577</c:v>
                      </c:pt>
                      <c:pt idx="9">
                        <c:v>13093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9D7E-4F32-AD3F-8919D996592A}"/>
                  </c:ext>
                </c:extLst>
              </c15:ser>
            </c15:filteredBarSeries>
          </c:ext>
        </c:extLst>
      </c:barChart>
      <c:catAx>
        <c:axId val="47341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23824"/>
        <c:crosses val="autoZero"/>
        <c:auto val="1"/>
        <c:lblAlgn val="ctr"/>
        <c:lblOffset val="100"/>
        <c:noMultiLvlLbl val="0"/>
      </c:catAx>
      <c:valAx>
        <c:axId val="473423824"/>
        <c:scaling>
          <c:orientation val="minMax"/>
          <c:max val="7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1245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81760784386549"/>
          <c:y val="0.6938502202643172"/>
          <c:w val="0.87642670601204331"/>
          <c:h val="0.28668990614824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0.55726052960068306</c:v>
                </c:pt>
                <c:pt idx="1">
                  <c:v>0.51004548203065436</c:v>
                </c:pt>
                <c:pt idx="2">
                  <c:v>0.47367431277499489</c:v>
                </c:pt>
                <c:pt idx="3">
                  <c:v>0.48554898873007513</c:v>
                </c:pt>
                <c:pt idx="4">
                  <c:v>0.45280966055264754</c:v>
                </c:pt>
                <c:pt idx="5">
                  <c:v>0.41264612334255857</c:v>
                </c:pt>
                <c:pt idx="6">
                  <c:v>0.38285639461116688</c:v>
                </c:pt>
                <c:pt idx="7">
                  <c:v>0.35358786978779944</c:v>
                </c:pt>
                <c:pt idx="8">
                  <c:v>0.38543654701667401</c:v>
                </c:pt>
                <c:pt idx="9">
                  <c:v>0.44636138130940106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9-455E-A0E5-43D89041DBE3}"/>
            </c:ext>
          </c:extLst>
        </c:ser>
        <c:ser>
          <c:idx val="2"/>
          <c:order val="2"/>
          <c:tx>
            <c:strRef>
              <c:f>'Import. bovins'!$C$39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0.35394192440914812</c:v>
                </c:pt>
                <c:pt idx="1">
                  <c:v>0.399009736134115</c:v>
                </c:pt>
                <c:pt idx="2">
                  <c:v>0.43448535251413928</c:v>
                </c:pt>
                <c:pt idx="3">
                  <c:v>0.42359302054240644</c:v>
                </c:pt>
                <c:pt idx="4">
                  <c:v>0.40498262376792599</c:v>
                </c:pt>
                <c:pt idx="5">
                  <c:v>0.43915485976289809</c:v>
                </c:pt>
                <c:pt idx="6">
                  <c:v>0.41344438909048764</c:v>
                </c:pt>
                <c:pt idx="7">
                  <c:v>0.41687131189182852</c:v>
                </c:pt>
                <c:pt idx="8">
                  <c:v>0.41684891499983018</c:v>
                </c:pt>
                <c:pt idx="9">
                  <c:v>0.36100914347734131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99-455E-A0E5-43D89041DBE3}"/>
            </c:ext>
          </c:extLst>
        </c:ser>
        <c:ser>
          <c:idx val="3"/>
          <c:order val="3"/>
          <c:tx>
            <c:strRef>
              <c:f>'Import. bovins'!$C$40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2.2585752549205383E-2</c:v>
                </c:pt>
                <c:pt idx="1">
                  <c:v>3.1758550884664928E-2</c:v>
                </c:pt>
                <c:pt idx="2">
                  <c:v>3.5957794352375817E-2</c:v>
                </c:pt>
                <c:pt idx="3">
                  <c:v>3.8297784907194467E-2</c:v>
                </c:pt>
                <c:pt idx="4">
                  <c:v>7.133884658612373E-2</c:v>
                </c:pt>
                <c:pt idx="5">
                  <c:v>6.4527359954680369E-2</c:v>
                </c:pt>
                <c:pt idx="6">
                  <c:v>8.5299611234612313E-2</c:v>
                </c:pt>
                <c:pt idx="7">
                  <c:v>8.5822814490601432E-2</c:v>
                </c:pt>
                <c:pt idx="8">
                  <c:v>8.3572180527727788E-2</c:v>
                </c:pt>
                <c:pt idx="9">
                  <c:v>6.9075307036887051E-2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9-455E-A0E5-43D89041DBE3}"/>
            </c:ext>
          </c:extLst>
        </c:ser>
        <c:ser>
          <c:idx val="4"/>
          <c:order val="4"/>
          <c:tx>
            <c:strRef>
              <c:f>'Import. bovins'!$C$41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3.8519524544601412E-2</c:v>
                </c:pt>
                <c:pt idx="1">
                  <c:v>3.7589715277230068E-2</c:v>
                </c:pt>
                <c:pt idx="2">
                  <c:v>3.1104051624053303E-2</c:v>
                </c:pt>
                <c:pt idx="3">
                  <c:v>2.6712319720093754E-2</c:v>
                </c:pt>
                <c:pt idx="4">
                  <c:v>3.4112892330599706E-2</c:v>
                </c:pt>
                <c:pt idx="5">
                  <c:v>3.614948395815016E-2</c:v>
                </c:pt>
                <c:pt idx="6">
                  <c:v>4.8787572752407769E-2</c:v>
                </c:pt>
                <c:pt idx="7">
                  <c:v>5.4600023447575127E-2</c:v>
                </c:pt>
                <c:pt idx="8">
                  <c:v>4.9836995279654975E-2</c:v>
                </c:pt>
                <c:pt idx="9">
                  <c:v>6.2017270466256685E-2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9-455E-A0E5-43D89041DBE3}"/>
            </c:ext>
          </c:extLst>
        </c:ser>
        <c:ser>
          <c:idx val="5"/>
          <c:order val="5"/>
          <c:tx>
            <c:strRef>
              <c:f>'Import. bovins'!$C$42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2.3491776437254693E-2</c:v>
                </c:pt>
                <c:pt idx="1">
                  <c:v>1.5949382618678305E-2</c:v>
                </c:pt>
                <c:pt idx="2">
                  <c:v>1.7044827570129043E-2</c:v>
                </c:pt>
                <c:pt idx="3">
                  <c:v>2.0372161421604383E-2</c:v>
                </c:pt>
                <c:pt idx="4">
                  <c:v>2.3825128129949497E-2</c:v>
                </c:pt>
                <c:pt idx="5">
                  <c:v>2.367330921794138E-2</c:v>
                </c:pt>
                <c:pt idx="6">
                  <c:v>3.2239080930327763E-2</c:v>
                </c:pt>
                <c:pt idx="7">
                  <c:v>4.5689944898198442E-2</c:v>
                </c:pt>
                <c:pt idx="8">
                  <c:v>3.3035623323258739E-2</c:v>
                </c:pt>
                <c:pt idx="9">
                  <c:v>2.473509819770044E-2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99-455E-A0E5-43D89041DBE3}"/>
            </c:ext>
          </c:extLst>
        </c:ser>
        <c:ser>
          <c:idx val="6"/>
          <c:order val="6"/>
          <c:tx>
            <c:strRef>
              <c:f>'Import. bovins'!$C$43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2.2708392619484952E-3</c:v>
                </c:pt>
                <c:pt idx="5">
                  <c:v>4.4773785428087543E-3</c:v>
                </c:pt>
                <c:pt idx="6">
                  <c:v>9.1569826507989782E-3</c:v>
                </c:pt>
                <c:pt idx="7">
                  <c:v>9.2320919144945092E-3</c:v>
                </c:pt>
                <c:pt idx="8">
                  <c:v>1.0432302102081707E-2</c:v>
                </c:pt>
                <c:pt idx="9">
                  <c:v>1.3837358572850249E-2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99-455E-A0E5-43D89041DBE3}"/>
            </c:ext>
          </c:extLst>
        </c:ser>
        <c:ser>
          <c:idx val="7"/>
          <c:order val="7"/>
          <c:tx>
            <c:strRef>
              <c:f>'Import. bovins'!$C$44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1.2068310238430183E-3</c:v>
                </c:pt>
                <c:pt idx="1">
                  <c:v>7.2385659577078464E-4</c:v>
                </c:pt>
                <c:pt idx="2">
                  <c:v>2.253578916448173E-3</c:v>
                </c:pt>
                <c:pt idx="3">
                  <c:v>1.827198398522978E-3</c:v>
                </c:pt>
                <c:pt idx="4">
                  <c:v>4.1564981933892705E-3</c:v>
                </c:pt>
                <c:pt idx="5">
                  <c:v>6.1635873317479328E-3</c:v>
                </c:pt>
                <c:pt idx="6">
                  <c:v>1.3452516589881865E-2</c:v>
                </c:pt>
                <c:pt idx="7">
                  <c:v>1.4986126851381452E-2</c:v>
                </c:pt>
                <c:pt idx="8">
                  <c:v>8.0891092471219485E-3</c:v>
                </c:pt>
                <c:pt idx="9">
                  <c:v>7.7810549510364084E-3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99-455E-A0E5-43D89041DBE3}"/>
            </c:ext>
          </c:extLst>
        </c:ser>
        <c:ser>
          <c:idx val="8"/>
          <c:order val="8"/>
          <c:tx>
            <c:strRef>
              <c:f>'Import. bovins'!$C$45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5.6378822457143986E-4</c:v>
                </c:pt>
                <c:pt idx="1">
                  <c:v>2.05589294634172E-3</c:v>
                </c:pt>
                <c:pt idx="2">
                  <c:v>1.7686709013227731E-3</c:v>
                </c:pt>
                <c:pt idx="3">
                  <c:v>1.3252691998925695E-3</c:v>
                </c:pt>
                <c:pt idx="4">
                  <c:v>2.098370457243546E-3</c:v>
                </c:pt>
                <c:pt idx="5">
                  <c:v>6.6179638033080964E-3</c:v>
                </c:pt>
                <c:pt idx="6">
                  <c:v>5.6651680962536742E-3</c:v>
                </c:pt>
                <c:pt idx="7">
                  <c:v>6.219860096135058E-3</c:v>
                </c:pt>
                <c:pt idx="8">
                  <c:v>4.1277549495704145E-3</c:v>
                </c:pt>
                <c:pt idx="9">
                  <c:v>4.43484063264928E-3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99-455E-A0E5-43D89041DBE3}"/>
            </c:ext>
          </c:extLst>
        </c:ser>
        <c:ser>
          <c:idx val="9"/>
          <c:order val="9"/>
          <c:tx>
            <c:strRef>
              <c:f>'Import. bovins'!$C$46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1.5479075222269172E-3</c:v>
                </c:pt>
                <c:pt idx="5">
                  <c:v>3.4830611991998254E-3</c:v>
                </c:pt>
                <c:pt idx="6">
                  <c:v>3.7431649987733498E-3</c:v>
                </c:pt>
                <c:pt idx="7">
                  <c:v>6.1510805424205717E-3</c:v>
                </c:pt>
                <c:pt idx="8">
                  <c:v>2.5044996094678576E-3</c:v>
                </c:pt>
                <c:pt idx="9">
                  <c:v>2.8691205571668172E-3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99-455E-A0E5-43D89041DBE3}"/>
            </c:ext>
          </c:extLst>
        </c:ser>
        <c:ser>
          <c:idx val="10"/>
          <c:order val="10"/>
          <c:tx>
            <c:strRef>
              <c:f>'Import. bovins'!$C$47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bovins'!$D$47:$M$47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8.4089152204315992E-5</c:v>
                </c:pt>
                <c:pt idx="6">
                  <c:v>1.4193022090242336E-3</c:v>
                </c:pt>
                <c:pt idx="7">
                  <c:v>2.7496189769041384E-3</c:v>
                </c:pt>
                <c:pt idx="8">
                  <c:v>1.9017217373586443E-3</c:v>
                </c:pt>
                <c:pt idx="9">
                  <c:v>2.4674436791634626E-3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99-455E-A0E5-43D89041DBE3}"/>
            </c:ext>
          </c:extLst>
        </c:ser>
        <c:ser>
          <c:idx val="12"/>
          <c:order val="11"/>
          <c:tx>
            <c:strRef>
              <c:f>'Import. bovins'!$C$49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bovins'!$D$49:$M$49</c:f>
              <c:numCache>
                <c:formatCode>0%</c:formatCode>
                <c:ptCount val="10"/>
                <c:pt idx="0">
                  <c:v>1.8949048314669482E-3</c:v>
                </c:pt>
                <c:pt idx="1">
                  <c:v>2.4116868662968512E-3</c:v>
                </c:pt>
                <c:pt idx="2">
                  <c:v>3.413006414151854E-3</c:v>
                </c:pt>
                <c:pt idx="3">
                  <c:v>2.132465279561355E-3</c:v>
                </c:pt>
                <c:pt idx="4">
                  <c:v>2.7264443543774022E-3</c:v>
                </c:pt>
                <c:pt idx="5">
                  <c:v>2.9062391200439033E-3</c:v>
                </c:pt>
                <c:pt idx="6">
                  <c:v>3.5866353808109738E-3</c:v>
                </c:pt>
                <c:pt idx="7">
                  <c:v>3.5718472781273202E-3</c:v>
                </c:pt>
                <c:pt idx="8">
                  <c:v>3.762692294631032E-3</c:v>
                </c:pt>
                <c:pt idx="9">
                  <c:v>5.0496521806135987E-3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99-455E-A0E5-43D89041DBE3}"/>
            </c:ext>
          </c:extLst>
        </c:ser>
        <c:ser>
          <c:idx val="11"/>
          <c:order val="12"/>
          <c:tx>
            <c:strRef>
              <c:f>'Import. bovins'!$C$48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bovins'!$D$48:$M$48</c:f>
              <c:numCache>
                <c:formatCode>0%</c:formatCode>
                <c:ptCount val="10"/>
                <c:pt idx="0">
                  <c:v>5.3496837922593497E-4</c:v>
                </c:pt>
                <c:pt idx="1">
                  <c:v>4.5569664624795154E-4</c:v>
                </c:pt>
                <c:pt idx="2">
                  <c:v>2.9840493238486154E-4</c:v>
                </c:pt>
                <c:pt idx="3">
                  <c:v>1.9079180064898564E-4</c:v>
                </c:pt>
                <c:pt idx="4">
                  <c:v>1.3078884356791965E-4</c:v>
                </c:pt>
                <c:pt idx="5">
                  <c:v>1.1654461445861339E-4</c:v>
                </c:pt>
                <c:pt idx="6">
                  <c:v>3.4918145545453043E-4</c:v>
                </c:pt>
                <c:pt idx="7">
                  <c:v>5.1740982453397943E-4</c:v>
                </c:pt>
                <c:pt idx="8">
                  <c:v>4.5165891262267802E-4</c:v>
                </c:pt>
                <c:pt idx="9">
                  <c:v>3.6232893893363806E-4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F99-455E-A0E5-43D89041D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3423432"/>
        <c:axId val="4734206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0.99810509516853296</c:v>
                      </c:pt>
                      <c:pt idx="1">
                        <c:v>0.99758831313370311</c:v>
                      </c:pt>
                      <c:pt idx="2">
                        <c:v>0.99658699358584812</c:v>
                      </c:pt>
                      <c:pt idx="3">
                        <c:v>0.99786753472043876</c:v>
                      </c:pt>
                      <c:pt idx="4">
                        <c:v>0.99727355564562259</c:v>
                      </c:pt>
                      <c:pt idx="5">
                        <c:v>0.99709376087995638</c:v>
                      </c:pt>
                      <c:pt idx="6">
                        <c:v>0.99641336461918895</c:v>
                      </c:pt>
                      <c:pt idx="7">
                        <c:v>0.99642815272187268</c:v>
                      </c:pt>
                      <c:pt idx="8">
                        <c:v>0.99623730770536889</c:v>
                      </c:pt>
                      <c:pt idx="9">
                        <c:v>0.99495034781938663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F99-455E-A0E5-43D89041DBE3}"/>
                  </c:ext>
                </c:extLst>
              </c15:ser>
            </c15:filteredBarSeries>
          </c:ext>
        </c:extLst>
      </c:barChart>
      <c:catAx>
        <c:axId val="47342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20688"/>
        <c:crosses val="autoZero"/>
        <c:auto val="1"/>
        <c:lblAlgn val="ctr"/>
        <c:lblOffset val="100"/>
        <c:noMultiLvlLbl val="0"/>
      </c:catAx>
      <c:valAx>
        <c:axId val="4734206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3423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12431714497865"/>
          <c:y val="0.6938502202643172"/>
          <c:w val="0.87785814023235209"/>
          <c:h val="0.28668990614824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Viande et produits carnés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Viande et produits carnés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Viande et produits carnés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Japon – Viande et produits carnés Source : douanes japonaises,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japon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078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</a:t>
            </a:r>
            <a:r>
              <a:rPr lang="fr-FR" dirty="0"/>
              <a:t>– Viande et produits carnés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japonaise,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postes </a:t>
            </a:r>
            <a:r>
              <a:rPr lang="fr-FR" i="1" dirty="0" smtClean="0"/>
              <a:t>Viande </a:t>
            </a:r>
            <a:r>
              <a:rPr lang="fr-FR" i="1" dirty="0"/>
              <a:t>et abats porcins </a:t>
            </a:r>
            <a:r>
              <a:rPr lang="fr-FR" dirty="0"/>
              <a:t>et </a:t>
            </a:r>
            <a:r>
              <a:rPr lang="fr-FR" i="1" dirty="0"/>
              <a:t>bovins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pèsent chacun pour environ </a:t>
            </a:r>
            <a:r>
              <a:rPr lang="fr-FR" dirty="0" smtClean="0">
                <a:cs typeface="Calibri" panose="020F0502020204030204" pitchFamily="34" charset="0"/>
              </a:rPr>
              <a:t>30 % </a:t>
            </a:r>
            <a:r>
              <a:rPr lang="fr-FR" dirty="0">
                <a:cs typeface="Calibri" panose="020F0502020204030204" pitchFamily="34" charset="0"/>
              </a:rPr>
              <a:t>des </a:t>
            </a:r>
            <a:r>
              <a:rPr lang="fr-FR" dirty="0" smtClean="0">
                <a:cs typeface="Calibri" panose="020F0502020204030204" pitchFamily="34" charset="0"/>
              </a:rPr>
              <a:t>importations globales.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541551"/>
              </p:ext>
            </p:extLst>
          </p:nvPr>
        </p:nvGraphicFramePr>
        <p:xfrm>
          <a:off x="164393" y="1763597"/>
          <a:ext cx="5928418" cy="3903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238743"/>
              </p:ext>
            </p:extLst>
          </p:nvPr>
        </p:nvGraphicFramePr>
        <p:xfrm>
          <a:off x="6101592" y="1763597"/>
          <a:ext cx="5923610" cy="3903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00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66907" y="3043017"/>
            <a:ext cx="6258186" cy="771966"/>
          </a:xfrm>
        </p:spPr>
        <p:txBody>
          <a:bodyPr>
            <a:normAutofit/>
          </a:bodyPr>
          <a:lstStyle/>
          <a:p>
            <a:r>
              <a:rPr lang="fr-FR" dirty="0" smtClean="0"/>
              <a:t>Viande et abats 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91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Viande et produits carnés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 et abats porcins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trois principaux </a:t>
            </a:r>
            <a:r>
              <a:rPr lang="fr-FR" dirty="0"/>
              <a:t>fournisseurs sont le </a:t>
            </a:r>
            <a:r>
              <a:rPr lang="fr-FR" dirty="0" smtClean="0"/>
              <a:t>Canada, les États-Unis et l’Espagne. </a:t>
            </a:r>
            <a:r>
              <a:rPr lang="fr-FR" dirty="0"/>
              <a:t>La part de marché de la France, </a:t>
            </a:r>
            <a:r>
              <a:rPr lang="fr-FR" dirty="0" smtClean="0"/>
              <a:t>8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est stable à </a:t>
            </a:r>
            <a:r>
              <a:rPr lang="fr-FR" dirty="0" smtClean="0"/>
              <a:t>2 %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825760"/>
              </p:ext>
            </p:extLst>
          </p:nvPr>
        </p:nvGraphicFramePr>
        <p:xfrm>
          <a:off x="166797" y="1763598"/>
          <a:ext cx="5931999" cy="3865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720778"/>
              </p:ext>
            </p:extLst>
          </p:nvPr>
        </p:nvGraphicFramePr>
        <p:xfrm>
          <a:off x="6098796" y="1763597"/>
          <a:ext cx="5920029" cy="3865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7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08851" y="3024052"/>
            <a:ext cx="6174297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706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Viande et produits carnés </a:t>
            </a:r>
          </a:p>
          <a:p>
            <a:r>
              <a:rPr lang="fr-FR" i="1" dirty="0" smtClean="0"/>
              <a:t>Source </a:t>
            </a:r>
            <a:r>
              <a:rPr lang="fr-FR" i="1" smtClean="0"/>
              <a:t>: douane japonaise,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 et abats bovins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’Australie et les États-Unis </a:t>
            </a:r>
            <a:r>
              <a:rPr lang="fr-FR" dirty="0"/>
              <a:t>fournissent à eux deux </a:t>
            </a:r>
            <a:r>
              <a:rPr lang="fr-FR" dirty="0" smtClean="0"/>
              <a:t>80 % </a:t>
            </a:r>
            <a:r>
              <a:rPr lang="fr-FR" dirty="0"/>
              <a:t>des importations japonaises. La France est le </a:t>
            </a:r>
            <a:r>
              <a:rPr lang="fr-FR" dirty="0" smtClean="0"/>
              <a:t>15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de moins de </a:t>
            </a:r>
            <a:r>
              <a:rPr lang="fr-FR" dirty="0" smtClean="0"/>
              <a:t>1 %.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960286"/>
              </p:ext>
            </p:extLst>
          </p:nvPr>
        </p:nvGraphicFramePr>
        <p:xfrm>
          <a:off x="166797" y="1763597"/>
          <a:ext cx="5923610" cy="391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352833"/>
              </p:ext>
            </p:extLst>
          </p:nvPr>
        </p:nvGraphicFramePr>
        <p:xfrm>
          <a:off x="6090407" y="1763597"/>
          <a:ext cx="5928418" cy="391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8084330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170</Words>
  <Application>Microsoft Office PowerPoint</Application>
  <PresentationFormat>Grand écran</PresentationFormat>
  <Paragraphs>19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53</cp:revision>
  <dcterms:created xsi:type="dcterms:W3CDTF">2025-04-03T15:40:27Z</dcterms:created>
  <dcterms:modified xsi:type="dcterms:W3CDTF">2025-06-27T07:57:13Z</dcterms:modified>
</cp:coreProperties>
</file>