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0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42-4953-8BE1-CBEB83D3C1AA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2-4953-8BE1-CBEB83D3C1AA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42-4953-8BE1-CBEB83D3C1AA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42-4953-8BE1-CBEB83D3C1A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842-4953-8BE1-CBEB83D3C1A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842-4953-8BE1-CBEB83D3C1A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842-4953-8BE1-CBEB83D3C1A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842-4953-8BE1-CBEB83D3C1A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842-4953-8BE1-CBEB83D3C1AA}"/>
              </c:ext>
            </c:extLst>
          </c:dPt>
          <c:dLbls>
            <c:dLbl>
              <c:idx val="0"/>
              <c:layout>
                <c:manualLayout>
                  <c:x val="-0.22244218457803172"/>
                  <c:y val="-8.34848846430576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971651771325545"/>
                      <c:h val="0.277698131094017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842-4953-8BE1-CBEB83D3C1AA}"/>
                </c:ext>
              </c:extLst>
            </c:dLbl>
            <c:dLbl>
              <c:idx val="1"/>
              <c:layout>
                <c:manualLayout>
                  <c:x val="0.20359384908641795"/>
                  <c:y val="-0.206885226860327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91828672696352"/>
                      <c:h val="0.224651410853719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842-4953-8BE1-CBEB83D3C1AA}"/>
                </c:ext>
              </c:extLst>
            </c:dLbl>
            <c:dLbl>
              <c:idx val="2"/>
              <c:layout>
                <c:manualLayout>
                  <c:x val="0.17315424836998361"/>
                  <c:y val="0.200075879211048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42-4953-8BE1-CBEB83D3C1AA}"/>
                </c:ext>
              </c:extLst>
            </c:dLbl>
            <c:dLbl>
              <c:idx val="3"/>
              <c:layout>
                <c:manualLayout>
                  <c:x val="-4.898081577262557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42-4953-8BE1-CBEB83D3C1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vins compo.'!$C$18:$C$23</c15:sqref>
                  </c15:fullRef>
                </c:ext>
              </c:extLst>
              <c:f>'Import. TBB vins compo.'!$C$20:$C$23</c:f>
              <c:strCache>
                <c:ptCount val="4"/>
                <c:pt idx="0">
                  <c:v>2204 - Vins</c:v>
                </c:pt>
                <c:pt idx="1">
                  <c:v>2208 - Spiritueux</c:v>
                </c:pt>
                <c:pt idx="2">
                  <c:v>2207 - Alcool éthylique (&gt; 80 % vol.)</c:v>
                </c:pt>
                <c:pt idx="3">
                  <c:v>Autres boissons alcoolisées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vins compo.'!$M$18:$M$23</c15:sqref>
                  </c15:fullRef>
                </c:ext>
              </c:extLst>
              <c:f>'Import. TBB vins compo.'!$M$20:$M$23</c:f>
              <c:numCache>
                <c:formatCode>0%</c:formatCode>
                <c:ptCount val="4"/>
                <c:pt idx="0">
                  <c:v>0.52225400915336795</c:v>
                </c:pt>
                <c:pt idx="1">
                  <c:v>0.25103114829199646</c:v>
                </c:pt>
                <c:pt idx="2">
                  <c:v>0.18061254482550107</c:v>
                </c:pt>
                <c:pt idx="3">
                  <c:v>4.6102298072789746E-2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9842-4953-8BE1-CBEB83D3C1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DB-41B2-BF3E-82D1560343E1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DB-41B2-BF3E-82D1560343E1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1DB-41B2-BF3E-82D1560343E1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1DB-41B2-BF3E-82D1560343E1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1DB-41B2-BF3E-82D1560343E1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1DB-41B2-BF3E-82D1560343E1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1DB-41B2-BF3E-82D1560343E1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1DB-41B2-BF3E-82D1560343E1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1DB-41B2-BF3E-82D1560343E1}"/>
              </c:ext>
            </c:extLst>
          </c:dPt>
          <c:dLbls>
            <c:dLbl>
              <c:idx val="0"/>
              <c:layout>
                <c:manualLayout>
                  <c:x val="-0.24456142434996964"/>
                  <c:y val="-0.135221784716338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834798244536451"/>
                      <c:h val="0.261254840987164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DB-41B2-BF3E-82D1560343E1}"/>
                </c:ext>
              </c:extLst>
            </c:dLbl>
            <c:dLbl>
              <c:idx val="1"/>
              <c:layout>
                <c:manualLayout>
                  <c:x val="0.25340708287154096"/>
                  <c:y val="9.72228561142219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585962231344826"/>
                      <c:h val="0.261254840987164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1DB-41B2-BF3E-82D1560343E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DB-41B2-BF3E-82D1560343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compo.'!$C$16:$C$20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  <c:extLst/>
            </c:strRef>
          </c:cat>
          <c:val>
            <c:numRef>
              <c:f>'Import. 2204 - vins compo.'!$M$16:$M$20</c:f>
              <c:numCache>
                <c:formatCode>0%</c:formatCode>
                <c:ptCount val="3"/>
                <c:pt idx="0">
                  <c:v>0.60494975296295295</c:v>
                </c:pt>
                <c:pt idx="1">
                  <c:v>0.39344692698296907</c:v>
                </c:pt>
                <c:pt idx="2">
                  <c:v>1.6033200540779982E-3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E1DB-41B2-BF3E-82D156034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C9-4556-9E04-B2009A93ABB0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C9-4556-9E04-B2009A93ABB0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DC9-4556-9E04-B2009A93AB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DC9-4556-9E04-B2009A93AB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DC9-4556-9E04-B2009A93ABB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DC9-4556-9E04-B2009A93ABB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DC9-4556-9E04-B2009A93ABB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DC9-4556-9E04-B2009A93ABB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DC9-4556-9E04-B2009A93ABB0}"/>
              </c:ext>
            </c:extLst>
          </c:dPt>
          <c:dLbls>
            <c:dLbl>
              <c:idx val="0"/>
              <c:layout>
                <c:manualLayout>
                  <c:x val="-0.21194426369891886"/>
                  <c:y val="-0.110678591261858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811352242499434"/>
                      <c:h val="0.25500525500143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DC9-4556-9E04-B2009A93ABB0}"/>
                </c:ext>
              </c:extLst>
            </c:dLbl>
            <c:dLbl>
              <c:idx val="1"/>
              <c:layout>
                <c:manualLayout>
                  <c:x val="0.25586778642734087"/>
                  <c:y val="4.11241470502894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04243605260763"/>
                      <c:h val="0.225246546513009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DC9-4556-9E04-B2009A93ABB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C9-4556-9E04-B2009A93AB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compo.'!$C$36:$C$40</c:f>
              <c:strCache>
                <c:ptCount val="3"/>
                <c:pt idx="0">
                  <c:v>220410 - Vins pétillants</c:v>
                </c:pt>
                <c:pt idx="1">
                  <c:v>220421/22/29 - Vins tranquilles</c:v>
                </c:pt>
                <c:pt idx="2">
                  <c:v>220430 - Moûts de raisin</c:v>
                </c:pt>
              </c:strCache>
              <c:extLst/>
            </c:strRef>
          </c:cat>
          <c:val>
            <c:numRef>
              <c:f>'Import. 2204 - vins compo.'!$M$36:$M$40</c:f>
              <c:numCache>
                <c:formatCode>0%</c:formatCode>
                <c:ptCount val="3"/>
                <c:pt idx="0">
                  <c:v>0.56560383523581759</c:v>
                </c:pt>
                <c:pt idx="1">
                  <c:v>0.43439616591013508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1DC9-4556-9E04-B2009A93A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59132355621142"/>
          <c:y val="4.4256080619716982E-2"/>
          <c:w val="0.74290156396503371"/>
          <c:h val="0.45853850601325352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306321012</c:v>
                </c:pt>
                <c:pt idx="1">
                  <c:v>349425210</c:v>
                </c:pt>
                <c:pt idx="2">
                  <c:v>384496745</c:v>
                </c:pt>
                <c:pt idx="3">
                  <c:v>434120586</c:v>
                </c:pt>
                <c:pt idx="4">
                  <c:v>512205679</c:v>
                </c:pt>
                <c:pt idx="5">
                  <c:v>383776040</c:v>
                </c:pt>
                <c:pt idx="6">
                  <c:v>453320467</c:v>
                </c:pt>
                <c:pt idx="7">
                  <c:v>583031370</c:v>
                </c:pt>
                <c:pt idx="8">
                  <c:v>580891306</c:v>
                </c:pt>
                <c:pt idx="9">
                  <c:v>493566498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7-417C-9958-3E337B7B08CD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33328215</c:v>
                </c:pt>
                <c:pt idx="1">
                  <c:v>35669988</c:v>
                </c:pt>
                <c:pt idx="2">
                  <c:v>33153302</c:v>
                </c:pt>
                <c:pt idx="3">
                  <c:v>32342884</c:v>
                </c:pt>
                <c:pt idx="4">
                  <c:v>44489722</c:v>
                </c:pt>
                <c:pt idx="5">
                  <c:v>40081270</c:v>
                </c:pt>
                <c:pt idx="6">
                  <c:v>44151547</c:v>
                </c:pt>
                <c:pt idx="7">
                  <c:v>47789094</c:v>
                </c:pt>
                <c:pt idx="8">
                  <c:v>40270631</c:v>
                </c:pt>
                <c:pt idx="9">
                  <c:v>45924040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77-417C-9958-3E337B7B08CD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31104550</c:v>
                </c:pt>
                <c:pt idx="1">
                  <c:v>31958072</c:v>
                </c:pt>
                <c:pt idx="2">
                  <c:v>31694107</c:v>
                </c:pt>
                <c:pt idx="3">
                  <c:v>32360942</c:v>
                </c:pt>
                <c:pt idx="4">
                  <c:v>38670032</c:v>
                </c:pt>
                <c:pt idx="5">
                  <c:v>30432892</c:v>
                </c:pt>
                <c:pt idx="6">
                  <c:v>34945083</c:v>
                </c:pt>
                <c:pt idx="7">
                  <c:v>43837911</c:v>
                </c:pt>
                <c:pt idx="8">
                  <c:v>41665509</c:v>
                </c:pt>
                <c:pt idx="9">
                  <c:v>39025863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77-417C-9958-3E337B7B08CD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6329251</c:v>
                </c:pt>
                <c:pt idx="1">
                  <c:v>7378856</c:v>
                </c:pt>
                <c:pt idx="2">
                  <c:v>8378868</c:v>
                </c:pt>
                <c:pt idx="3">
                  <c:v>7474367</c:v>
                </c:pt>
                <c:pt idx="4">
                  <c:v>7961558</c:v>
                </c:pt>
                <c:pt idx="5">
                  <c:v>5405134</c:v>
                </c:pt>
                <c:pt idx="6">
                  <c:v>5722524</c:v>
                </c:pt>
                <c:pt idx="7">
                  <c:v>6840677</c:v>
                </c:pt>
                <c:pt idx="8">
                  <c:v>6405472</c:v>
                </c:pt>
                <c:pt idx="9">
                  <c:v>5705412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77-417C-9958-3E337B7B08CD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8717483</c:v>
                </c:pt>
                <c:pt idx="1">
                  <c:v>12290344</c:v>
                </c:pt>
                <c:pt idx="2">
                  <c:v>10797913</c:v>
                </c:pt>
                <c:pt idx="3">
                  <c:v>9783564</c:v>
                </c:pt>
                <c:pt idx="4">
                  <c:v>10768866</c:v>
                </c:pt>
                <c:pt idx="5">
                  <c:v>7015829</c:v>
                </c:pt>
                <c:pt idx="6">
                  <c:v>5137569</c:v>
                </c:pt>
                <c:pt idx="7">
                  <c:v>6406156</c:v>
                </c:pt>
                <c:pt idx="8">
                  <c:v>4873133</c:v>
                </c:pt>
                <c:pt idx="9">
                  <c:v>5391357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77-417C-9958-3E337B7B08CD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2759782</c:v>
                </c:pt>
                <c:pt idx="1">
                  <c:v>2179001</c:v>
                </c:pt>
                <c:pt idx="2">
                  <c:v>1901054</c:v>
                </c:pt>
                <c:pt idx="3">
                  <c:v>2142610</c:v>
                </c:pt>
                <c:pt idx="4">
                  <c:v>1988323</c:v>
                </c:pt>
                <c:pt idx="5">
                  <c:v>2279063</c:v>
                </c:pt>
                <c:pt idx="6">
                  <c:v>2944094</c:v>
                </c:pt>
                <c:pt idx="7">
                  <c:v>2673923</c:v>
                </c:pt>
                <c:pt idx="8">
                  <c:v>3883893</c:v>
                </c:pt>
                <c:pt idx="9">
                  <c:v>2363680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77-417C-9958-3E337B7B08CD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1571972</c:v>
                </c:pt>
                <c:pt idx="1">
                  <c:v>1274520</c:v>
                </c:pt>
                <c:pt idx="2">
                  <c:v>1591964</c:v>
                </c:pt>
                <c:pt idx="3">
                  <c:v>1432568</c:v>
                </c:pt>
                <c:pt idx="4">
                  <c:v>1409543</c:v>
                </c:pt>
                <c:pt idx="5">
                  <c:v>1801047</c:v>
                </c:pt>
                <c:pt idx="6">
                  <c:v>2189601</c:v>
                </c:pt>
                <c:pt idx="7">
                  <c:v>2289951</c:v>
                </c:pt>
                <c:pt idx="8">
                  <c:v>2295621</c:v>
                </c:pt>
                <c:pt idx="9">
                  <c:v>2358913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77-417C-9958-3E337B7B08CD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1385197</c:v>
                </c:pt>
                <c:pt idx="1">
                  <c:v>1152569</c:v>
                </c:pt>
                <c:pt idx="2">
                  <c:v>1051910</c:v>
                </c:pt>
                <c:pt idx="3">
                  <c:v>1113571</c:v>
                </c:pt>
                <c:pt idx="4">
                  <c:v>894162</c:v>
                </c:pt>
                <c:pt idx="5">
                  <c:v>597633</c:v>
                </c:pt>
                <c:pt idx="6">
                  <c:v>627978</c:v>
                </c:pt>
                <c:pt idx="7">
                  <c:v>758651</c:v>
                </c:pt>
                <c:pt idx="8">
                  <c:v>727774</c:v>
                </c:pt>
                <c:pt idx="9">
                  <c:v>818339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77-417C-9958-3E337B7B08CD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57344</c:v>
                </c:pt>
                <c:pt idx="1">
                  <c:v>225894</c:v>
                </c:pt>
                <c:pt idx="2">
                  <c:v>333074</c:v>
                </c:pt>
                <c:pt idx="3">
                  <c:v>91299</c:v>
                </c:pt>
                <c:pt idx="4">
                  <c:v>369686</c:v>
                </c:pt>
                <c:pt idx="5">
                  <c:v>425304</c:v>
                </c:pt>
                <c:pt idx="6">
                  <c:v>225619</c:v>
                </c:pt>
                <c:pt idx="7">
                  <c:v>455428</c:v>
                </c:pt>
                <c:pt idx="8">
                  <c:v>602435</c:v>
                </c:pt>
                <c:pt idx="9">
                  <c:v>678735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77-417C-9958-3E337B7B08CD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284422</c:v>
                </c:pt>
                <c:pt idx="1">
                  <c:v>391789</c:v>
                </c:pt>
                <c:pt idx="2">
                  <c:v>507581</c:v>
                </c:pt>
                <c:pt idx="3">
                  <c:v>431332</c:v>
                </c:pt>
                <c:pt idx="4">
                  <c:v>458900</c:v>
                </c:pt>
                <c:pt idx="5">
                  <c:v>552702</c:v>
                </c:pt>
                <c:pt idx="6">
                  <c:v>384172</c:v>
                </c:pt>
                <c:pt idx="7">
                  <c:v>407156</c:v>
                </c:pt>
                <c:pt idx="8">
                  <c:v>490324</c:v>
                </c:pt>
                <c:pt idx="9">
                  <c:v>385929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77-417C-9958-3E337B7B08CD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4398278</c:v>
                </c:pt>
                <c:pt idx="1">
                  <c:v>2829568</c:v>
                </c:pt>
                <c:pt idx="2">
                  <c:v>3664921</c:v>
                </c:pt>
                <c:pt idx="3">
                  <c:v>2063426</c:v>
                </c:pt>
                <c:pt idx="4">
                  <c:v>2357485</c:v>
                </c:pt>
                <c:pt idx="5">
                  <c:v>1788870</c:v>
                </c:pt>
                <c:pt idx="6">
                  <c:v>1811997</c:v>
                </c:pt>
                <c:pt idx="7">
                  <c:v>2000446</c:v>
                </c:pt>
                <c:pt idx="8">
                  <c:v>2291596</c:v>
                </c:pt>
                <c:pt idx="9">
                  <c:v>1703882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577-417C-9958-3E337B7B0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001968"/>
        <c:axId val="4509996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396257506</c:v>
                      </c:pt>
                      <c:pt idx="1">
                        <c:v>444775811</c:v>
                      </c:pt>
                      <c:pt idx="2">
                        <c:v>477571439</c:v>
                      </c:pt>
                      <c:pt idx="3">
                        <c:v>523357149</c:v>
                      </c:pt>
                      <c:pt idx="4">
                        <c:v>621573956</c:v>
                      </c:pt>
                      <c:pt idx="5">
                        <c:v>474155784</c:v>
                      </c:pt>
                      <c:pt idx="6">
                        <c:v>551460651</c:v>
                      </c:pt>
                      <c:pt idx="7">
                        <c:v>696490763</c:v>
                      </c:pt>
                      <c:pt idx="8">
                        <c:v>684397694</c:v>
                      </c:pt>
                      <c:pt idx="9">
                        <c:v>597922648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577-417C-9958-3E337B7B08C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372850156</c:v>
                      </c:pt>
                      <c:pt idx="1">
                        <c:v>418907838</c:v>
                      </c:pt>
                      <c:pt idx="2">
                        <c:v>451742891</c:v>
                      </c:pt>
                      <c:pt idx="3">
                        <c:v>500758915</c:v>
                      </c:pt>
                      <c:pt idx="4">
                        <c:v>597608677</c:v>
                      </c:pt>
                      <c:pt idx="5">
                        <c:v>456955601</c:v>
                      </c:pt>
                      <c:pt idx="6">
                        <c:v>535392816</c:v>
                      </c:pt>
                      <c:pt idx="7">
                        <c:v>678173116</c:v>
                      </c:pt>
                      <c:pt idx="8">
                        <c:v>666729609</c:v>
                      </c:pt>
                      <c:pt idx="9">
                        <c:v>582195908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577-417C-9958-3E337B7B08CD}"/>
                  </c:ext>
                </c:extLst>
              </c15:ser>
            </c15:filteredBarSeries>
          </c:ext>
        </c:extLst>
      </c:barChart>
      <c:catAx>
        <c:axId val="45100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99616"/>
        <c:crosses val="autoZero"/>
        <c:auto val="1"/>
        <c:lblAlgn val="ctr"/>
        <c:lblOffset val="100"/>
        <c:noMultiLvlLbl val="0"/>
      </c:catAx>
      <c:valAx>
        <c:axId val="450999616"/>
        <c:scaling>
          <c:orientation val="minMax"/>
          <c:max val="80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001968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dirty="0"/>
                    <a:t>Millions </a:t>
                  </a:r>
                  <a:r>
                    <a:rPr lang="fr-FR" dirty="0" smtClean="0"/>
                    <a:t>(en €</a:t>
                  </a:r>
                  <a:r>
                    <a:rPr lang="fr-FR" dirty="0"/>
                    <a:t>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625496800927806E-4"/>
          <c:y val="0.64667812546600423"/>
          <c:w val="0.99902374503199076"/>
          <c:h val="0.33338670308367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70278670011153"/>
          <c:y val="4.887438255270065E-2"/>
          <c:w val="0.78398701433942886"/>
          <c:h val="0.42446625685336742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0.77303522926831325</c:v>
                </c:pt>
                <c:pt idx="1">
                  <c:v>0.78562098333175767</c:v>
                </c:pt>
                <c:pt idx="2">
                  <c:v>0.80510833270328797</c:v>
                </c:pt>
                <c:pt idx="3">
                  <c:v>0.82949203393799442</c:v>
                </c:pt>
                <c:pt idx="4">
                  <c:v>0.82404623626154627</c:v>
                </c:pt>
                <c:pt idx="5">
                  <c:v>0.80938808077473545</c:v>
                </c:pt>
                <c:pt idx="6">
                  <c:v>0.82203592618614596</c:v>
                </c:pt>
                <c:pt idx="7">
                  <c:v>0.83709849573410633</c:v>
                </c:pt>
                <c:pt idx="8">
                  <c:v>0.84876280427677775</c:v>
                </c:pt>
                <c:pt idx="9">
                  <c:v>0.82546881214641665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A-4D61-822C-F88A2180DE1E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8.4107466723923704E-2</c:v>
                </c:pt>
                <c:pt idx="1">
                  <c:v>8.0197679635055516E-2</c:v>
                </c:pt>
                <c:pt idx="2">
                  <c:v>6.9420612902271986E-2</c:v>
                </c:pt>
                <c:pt idx="3">
                  <c:v>6.1798876850729711E-2</c:v>
                </c:pt>
                <c:pt idx="4">
                  <c:v>7.1575910751318542E-2</c:v>
                </c:pt>
                <c:pt idx="5">
                  <c:v>8.4531859259150147E-2</c:v>
                </c:pt>
                <c:pt idx="6">
                  <c:v>8.0062914588624023E-2</c:v>
                </c:pt>
                <c:pt idx="7">
                  <c:v>6.8614110249154883E-2</c:v>
                </c:pt>
                <c:pt idx="8">
                  <c:v>5.8840979963909697E-2</c:v>
                </c:pt>
                <c:pt idx="9">
                  <c:v>7.6805988456219179E-2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DA-4D61-822C-F88A2180DE1E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7.8495800152742087E-2</c:v>
                </c:pt>
                <c:pt idx="1">
                  <c:v>7.1852090895293763E-2</c:v>
                </c:pt>
                <c:pt idx="2">
                  <c:v>6.6365164270219268E-2</c:v>
                </c:pt>
                <c:pt idx="3">
                  <c:v>6.1833381013010676E-2</c:v>
                </c:pt>
                <c:pt idx="4">
                  <c:v>6.2213082814557306E-2</c:v>
                </c:pt>
                <c:pt idx="5">
                  <c:v>6.4183319126188285E-2</c:v>
                </c:pt>
                <c:pt idx="6">
                  <c:v>6.3368225705010453E-2</c:v>
                </c:pt>
                <c:pt idx="7">
                  <c:v>6.2941123312499694E-2</c:v>
                </c:pt>
                <c:pt idx="8">
                  <c:v>6.0879090279342761E-2</c:v>
                </c:pt>
                <c:pt idx="9">
                  <c:v>6.5269083100528411E-2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DA-4D61-822C-F88A2180DE1E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1.5972570624315188E-2</c:v>
                </c:pt>
                <c:pt idx="1">
                  <c:v>1.6590056872494804E-2</c:v>
                </c:pt>
                <c:pt idx="2">
                  <c:v>1.7544742662050191E-2</c:v>
                </c:pt>
                <c:pt idx="3">
                  <c:v>1.4281580015256465E-2</c:v>
                </c:pt>
                <c:pt idx="4">
                  <c:v>1.2808705904016351E-2</c:v>
                </c:pt>
                <c:pt idx="5">
                  <c:v>1.1399489750819954E-2</c:v>
                </c:pt>
                <c:pt idx="6">
                  <c:v>1.0377030509108799E-2</c:v>
                </c:pt>
                <c:pt idx="7">
                  <c:v>9.8216334851809091E-3</c:v>
                </c:pt>
                <c:pt idx="8">
                  <c:v>9.3592834344061945E-3</c:v>
                </c:pt>
                <c:pt idx="9">
                  <c:v>9.5420570187199193E-3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DA-4D61-822C-F88A2180DE1E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2.1999540369589871E-2</c:v>
                </c:pt>
                <c:pt idx="1">
                  <c:v>2.7632671777647548E-2</c:v>
                </c:pt>
                <c:pt idx="2">
                  <c:v>2.2610047666606795E-2</c:v>
                </c:pt>
                <c:pt idx="3">
                  <c:v>1.8693857566852497E-2</c:v>
                </c:pt>
                <c:pt idx="4">
                  <c:v>1.7325156396996787E-2</c:v>
                </c:pt>
                <c:pt idx="5">
                  <c:v>1.4796464024574674E-2</c:v>
                </c:pt>
                <c:pt idx="6">
                  <c:v>9.3162929951279509E-3</c:v>
                </c:pt>
                <c:pt idx="7">
                  <c:v>9.1977616076438905E-3</c:v>
                </c:pt>
                <c:pt idx="8">
                  <c:v>7.1203235234746426E-3</c:v>
                </c:pt>
                <c:pt idx="9">
                  <c:v>9.016813492570698E-3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DA-4D61-822C-F88A2180DE1E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6.964617598940826E-3</c:v>
                </c:pt>
                <c:pt idx="1">
                  <c:v>4.8990996050367495E-3</c:v>
                </c:pt>
                <c:pt idx="2">
                  <c:v>3.9806693716455685E-3</c:v>
                </c:pt>
                <c:pt idx="3">
                  <c:v>4.0939729286090252E-3</c:v>
                </c:pt>
                <c:pt idx="4">
                  <c:v>3.1988518515083989E-3</c:v>
                </c:pt>
                <c:pt idx="5">
                  <c:v>4.8065700702282273E-3</c:v>
                </c:pt>
                <c:pt idx="6">
                  <c:v>5.3387199878382622E-3</c:v>
                </c:pt>
                <c:pt idx="7">
                  <c:v>3.8391363418555486E-3</c:v>
                </c:pt>
                <c:pt idx="8">
                  <c:v>5.6749066135807292E-3</c:v>
                </c:pt>
                <c:pt idx="9">
                  <c:v>3.9531534854990143E-3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DA-4D61-822C-F88A2180DE1E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3.967046620436762E-3</c:v>
                </c:pt>
                <c:pt idx="1">
                  <c:v>2.8655335305543404E-3</c:v>
                </c:pt>
                <c:pt idx="2">
                  <c:v>3.3334573008248929E-3</c:v>
                </c:pt>
                <c:pt idx="3">
                  <c:v>2.7372665162542758E-3</c:v>
                </c:pt>
                <c:pt idx="4">
                  <c:v>2.2676995816729491E-3</c:v>
                </c:pt>
                <c:pt idx="5">
                  <c:v>3.7984288303018992E-3</c:v>
                </c:pt>
                <c:pt idx="6">
                  <c:v>3.9705480273695901E-3</c:v>
                </c:pt>
                <c:pt idx="7">
                  <c:v>3.287841162654443E-3</c:v>
                </c:pt>
                <c:pt idx="8">
                  <c:v>3.3542208282192139E-3</c:v>
                </c:pt>
                <c:pt idx="9">
                  <c:v>3.9451808823271067E-3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DA-4D61-822C-F88A2180DE1E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3.4956990821014252E-3</c:v>
                </c:pt>
                <c:pt idx="1">
                  <c:v>2.5913482062089929E-3</c:v>
                </c:pt>
                <c:pt idx="2">
                  <c:v>2.202623344064761E-3</c:v>
                </c:pt>
                <c:pt idx="3">
                  <c:v>2.1277458464601961E-3</c:v>
                </c:pt>
                <c:pt idx="4">
                  <c:v>1.4385448286060429E-3</c:v>
                </c:pt>
                <c:pt idx="5">
                  <c:v>1.2604148682071124E-3</c:v>
                </c:pt>
                <c:pt idx="6">
                  <c:v>1.1387539597997537E-3</c:v>
                </c:pt>
                <c:pt idx="7">
                  <c:v>1.089247755034477E-3</c:v>
                </c:pt>
                <c:pt idx="8">
                  <c:v>1.0633788020916388E-3</c:v>
                </c:pt>
                <c:pt idx="9">
                  <c:v>1.3686369010059642E-3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BDA-4D61-822C-F88A2180DE1E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1.4471397798582016E-4</c:v>
                </c:pt>
                <c:pt idx="1">
                  <c:v>5.0788283538198079E-4</c:v>
                </c:pt>
                <c:pt idx="2">
                  <c:v>6.9743282952061127E-4</c:v>
                </c:pt>
                <c:pt idx="3">
                  <c:v>1.7444874914663677E-4</c:v>
                </c:pt>
                <c:pt idx="4">
                  <c:v>5.9475786659246707E-4</c:v>
                </c:pt>
                <c:pt idx="5">
                  <c:v>8.9697102587701428E-4</c:v>
                </c:pt>
                <c:pt idx="6">
                  <c:v>4.0912982565640934E-4</c:v>
                </c:pt>
                <c:pt idx="7">
                  <c:v>6.5388950463367453E-4</c:v>
                </c:pt>
                <c:pt idx="8">
                  <c:v>8.8024113067803526E-4</c:v>
                </c:pt>
                <c:pt idx="9">
                  <c:v>1.1351551948572452E-3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DA-4D61-822C-F88A2180DE1E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7.1777063069689841E-4</c:v>
                </c:pt>
                <c:pt idx="1">
                  <c:v>8.8086849669079693E-4</c:v>
                </c:pt>
                <c:pt idx="2">
                  <c:v>1.062837846967645E-3</c:v>
                </c:pt>
                <c:pt idx="3">
                  <c:v>8.2416376813455926E-4</c:v>
                </c:pt>
                <c:pt idx="4">
                  <c:v>7.3828704624812177E-4</c:v>
                </c:pt>
                <c:pt idx="5">
                  <c:v>1.1656548726188269E-3</c:v>
                </c:pt>
                <c:pt idx="6">
                  <c:v>6.9664444653187046E-4</c:v>
                </c:pt>
                <c:pt idx="7">
                  <c:v>5.8458205281324027E-4</c:v>
                </c:pt>
                <c:pt idx="8">
                  <c:v>7.1643140282117899E-4</c:v>
                </c:pt>
                <c:pt idx="9">
                  <c:v>6.4544971041137077E-4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DA-4D61-822C-F88A2180DE1E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2220410 - pétillants'!$D$34:$M$34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1.1099544950954192E-2</c:v>
                </c:pt>
                <c:pt idx="1">
                  <c:v>6.3617848138778389E-3</c:v>
                </c:pt>
                <c:pt idx="2">
                  <c:v>7.6740791025403004E-3</c:v>
                </c:pt>
                <c:pt idx="3">
                  <c:v>3.9426728075515408E-3</c:v>
                </c:pt>
                <c:pt idx="4">
                  <c:v>3.7927666969367036E-3</c:v>
                </c:pt>
                <c:pt idx="5">
                  <c:v>3.7727473972984371E-3</c:v>
                </c:pt>
                <c:pt idx="6">
                  <c:v>3.2858137687869229E-3</c:v>
                </c:pt>
                <c:pt idx="7">
                  <c:v>2.872178794422863E-3</c:v>
                </c:pt>
                <c:pt idx="8">
                  <c:v>3.3483397446982047E-3</c:v>
                </c:pt>
                <c:pt idx="9">
                  <c:v>2.8496696114444558E-3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DA-4D61-822C-F88A2180D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002360"/>
        <c:axId val="4510027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0.98890045504904578</c:v>
                      </c:pt>
                      <c:pt idx="1">
                        <c:v>0.99363821518612205</c:v>
                      </c:pt>
                      <c:pt idx="2">
                        <c:v>0.99232592089745963</c:v>
                      </c:pt>
                      <c:pt idx="3">
                        <c:v>0.99605732719244855</c:v>
                      </c:pt>
                      <c:pt idx="4">
                        <c:v>0.99620723330306327</c:v>
                      </c:pt>
                      <c:pt idx="5">
                        <c:v>0.99622725260270173</c:v>
                      </c:pt>
                      <c:pt idx="6">
                        <c:v>0.99671418623121311</c:v>
                      </c:pt>
                      <c:pt idx="7">
                        <c:v>0.99712782120557697</c:v>
                      </c:pt>
                      <c:pt idx="8">
                        <c:v>0.99665166025530194</c:v>
                      </c:pt>
                      <c:pt idx="9">
                        <c:v>0.99715033038855549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BDA-4D61-822C-F88A2180DE1E}"/>
                  </c:ext>
                </c:extLst>
              </c15:ser>
            </c15:filteredBarSeries>
          </c:ext>
        </c:extLst>
      </c:barChart>
      <c:catAx>
        <c:axId val="45100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002752"/>
        <c:crosses val="autoZero"/>
        <c:auto val="1"/>
        <c:lblAlgn val="ctr"/>
        <c:lblOffset val="100"/>
        <c:noMultiLvlLbl val="0"/>
      </c:catAx>
      <c:valAx>
        <c:axId val="4510027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00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61847292109624E-2"/>
          <c:y val="0.64829396050796473"/>
          <c:w val="0.97718309033243644"/>
          <c:h val="0.331770873257079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1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11.65</c:v>
                </c:pt>
                <c:pt idx="1">
                  <c:v>12.52</c:v>
                </c:pt>
                <c:pt idx="2">
                  <c:v>13</c:v>
                </c:pt>
                <c:pt idx="3">
                  <c:v>14</c:v>
                </c:pt>
                <c:pt idx="4">
                  <c:v>14</c:v>
                </c:pt>
                <c:pt idx="5">
                  <c:v>13</c:v>
                </c:pt>
                <c:pt idx="6">
                  <c:v>14</c:v>
                </c:pt>
                <c:pt idx="7">
                  <c:v>16</c:v>
                </c:pt>
                <c:pt idx="8">
                  <c:v>17</c:v>
                </c:pt>
                <c:pt idx="9">
                  <c:v>15.04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DC-4263-B516-FED16078A820}"/>
            </c:ext>
          </c:extLst>
        </c:ser>
        <c:ser>
          <c:idx val="5"/>
          <c:order val="3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24.14</c:v>
                </c:pt>
                <c:pt idx="1">
                  <c:v>27.88</c:v>
                </c:pt>
                <c:pt idx="2">
                  <c:v>28</c:v>
                </c:pt>
                <c:pt idx="3">
                  <c:v>29</c:v>
                </c:pt>
                <c:pt idx="4">
                  <c:v>31</c:v>
                </c:pt>
                <c:pt idx="5">
                  <c:v>30</c:v>
                </c:pt>
                <c:pt idx="6">
                  <c:v>32</c:v>
                </c:pt>
                <c:pt idx="7">
                  <c:v>32</c:v>
                </c:pt>
                <c:pt idx="8">
                  <c:v>34</c:v>
                </c:pt>
                <c:pt idx="9">
                  <c:v>32.79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DC-4263-B516-FED16078A820}"/>
            </c:ext>
          </c:extLst>
        </c:ser>
        <c:ser>
          <c:idx val="6"/>
          <c:order val="4"/>
          <c:tx>
            <c:strRef>
              <c:f>'Import. 2220410 - pétillants'!$C$54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4.5199999999999996</c:v>
                </c:pt>
                <c:pt idx="1">
                  <c:v>4.95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5.94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DC-4263-B516-FED16078A820}"/>
            </c:ext>
          </c:extLst>
        </c:ser>
        <c:ser>
          <c:idx val="7"/>
          <c:order val="5"/>
          <c:tx>
            <c:strRef>
              <c:f>'Import. 2220410 - pétillants'!$C$55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4.74</c:v>
                </c:pt>
                <c:pt idx="1">
                  <c:v>4.7300000000000004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4.7699999999999996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DC-4263-B516-FED16078A820}"/>
            </c:ext>
          </c:extLst>
        </c:ser>
        <c:ser>
          <c:idx val="0"/>
          <c:order val="6"/>
          <c:tx>
            <c:strRef>
              <c:f>'Import. 2220410 - pétillants'!$C$56</c:f>
              <c:strCache>
                <c:ptCount val="1"/>
                <c:pt idx="0">
                  <c:v>Allemagne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5.6</c:v>
                </c:pt>
                <c:pt idx="1">
                  <c:v>5.25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5</c:v>
                </c:pt>
                <c:pt idx="9">
                  <c:v>4.5599999999999996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DC-4263-B516-FED16078A820}"/>
            </c:ext>
          </c:extLst>
        </c:ser>
        <c:ser>
          <c:idx val="1"/>
          <c:order val="7"/>
          <c:tx>
            <c:strRef>
              <c:f>'Import. 2220410 - pétillants'!$C$57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4.58</c:v>
                </c:pt>
                <c:pt idx="1">
                  <c:v>4.3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4.33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DC-4263-B516-FED16078A820}"/>
            </c:ext>
          </c:extLst>
        </c:ser>
        <c:ser>
          <c:idx val="8"/>
          <c:order val="8"/>
          <c:tx>
            <c:strRef>
              <c:f>'Import. 2220410 - pétillants'!$C$58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2220410 - pétillants'!$D$50:$M$50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2220410 - pétillants'!$D$58:$M$58</c:f>
              <c:numCache>
                <c:formatCode>0</c:formatCode>
                <c:ptCount val="10"/>
                <c:pt idx="0">
                  <c:v>3.7</c:v>
                </c:pt>
                <c:pt idx="1">
                  <c:v>3.74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DDC-4263-B516-FED16078A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996088"/>
        <c:axId val="450995696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2DDC-4263-B516-FED16078A820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13.02</c:v>
                      </c:pt>
                      <c:pt idx="1">
                        <c:v>14.38</c:v>
                      </c:pt>
                      <c:pt idx="2">
                        <c:v>15</c:v>
                      </c:pt>
                      <c:pt idx="3">
                        <c:v>16</c:v>
                      </c:pt>
                      <c:pt idx="4">
                        <c:v>16</c:v>
                      </c:pt>
                      <c:pt idx="5">
                        <c:v>15</c:v>
                      </c:pt>
                      <c:pt idx="6">
                        <c:v>15</c:v>
                      </c:pt>
                      <c:pt idx="7">
                        <c:v>17</c:v>
                      </c:pt>
                      <c:pt idx="8">
                        <c:v>18</c:v>
                      </c:pt>
                      <c:pt idx="9">
                        <c:v>15.93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DDC-4263-B516-FED16078A820}"/>
                  </c:ext>
                </c:extLst>
              </c15:ser>
            </c15:filteredLineSeries>
          </c:ext>
        </c:extLst>
      </c:lineChart>
      <c:catAx>
        <c:axId val="45099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95696"/>
        <c:crosses val="autoZero"/>
        <c:auto val="1"/>
        <c:lblAlgn val="ctr"/>
        <c:lblOffset val="100"/>
        <c:noMultiLvlLbl val="0"/>
      </c:catAx>
      <c:valAx>
        <c:axId val="450995696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96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4775678670037"/>
          <c:y val="0.68637282623027673"/>
          <c:w val="0.85830476285849278"/>
          <c:h val="0.293692012750131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220421.22.29 - tran.'!$C$7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tran.'!$D$7:$M$7</c:f>
              <c:numCache>
                <c:formatCode>0</c:formatCode>
                <c:ptCount val="10"/>
                <c:pt idx="0">
                  <c:v>379108890</c:v>
                </c:pt>
                <c:pt idx="1">
                  <c:v>363950611</c:v>
                </c:pt>
                <c:pt idx="2">
                  <c:v>371344275</c:v>
                </c:pt>
                <c:pt idx="3">
                  <c:v>356380843</c:v>
                </c:pt>
                <c:pt idx="4">
                  <c:v>397520231</c:v>
                </c:pt>
                <c:pt idx="5">
                  <c:v>365832309</c:v>
                </c:pt>
                <c:pt idx="6">
                  <c:v>394076028</c:v>
                </c:pt>
                <c:pt idx="7">
                  <c:v>441230694</c:v>
                </c:pt>
                <c:pt idx="8">
                  <c:v>399320789</c:v>
                </c:pt>
                <c:pt idx="9">
                  <c:v>379069908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5-46A0-97F0-9B8014CA251C}"/>
            </c:ext>
          </c:extLst>
        </c:ser>
        <c:ser>
          <c:idx val="3"/>
          <c:order val="3"/>
          <c:tx>
            <c:strRef>
              <c:f>'Import. 220421.22.29 - tran.'!$C$8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tran.'!$D$8:$M$8</c:f>
              <c:numCache>
                <c:formatCode>0</c:formatCode>
                <c:ptCount val="10"/>
                <c:pt idx="0">
                  <c:v>137080693</c:v>
                </c:pt>
                <c:pt idx="1">
                  <c:v>132882890</c:v>
                </c:pt>
                <c:pt idx="2">
                  <c:v>139091169</c:v>
                </c:pt>
                <c:pt idx="3">
                  <c:v>133584833</c:v>
                </c:pt>
                <c:pt idx="4">
                  <c:v>153198670</c:v>
                </c:pt>
                <c:pt idx="5">
                  <c:v>129527593</c:v>
                </c:pt>
                <c:pt idx="6">
                  <c:v>135072871</c:v>
                </c:pt>
                <c:pt idx="7">
                  <c:v>168927378</c:v>
                </c:pt>
                <c:pt idx="8">
                  <c:v>155471568</c:v>
                </c:pt>
                <c:pt idx="9">
                  <c:v>156718057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5-46A0-97F0-9B8014CA251C}"/>
            </c:ext>
          </c:extLst>
        </c:ser>
        <c:ser>
          <c:idx val="4"/>
          <c:order val="4"/>
          <c:tx>
            <c:strRef>
              <c:f>'Import. 220421.22.29 - tran.'!$C$9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tran.'!$D$9:$M$9</c:f>
              <c:numCache>
                <c:formatCode>0</c:formatCode>
                <c:ptCount val="10"/>
                <c:pt idx="0">
                  <c:v>161775093</c:v>
                </c:pt>
                <c:pt idx="1">
                  <c:v>154551639</c:v>
                </c:pt>
                <c:pt idx="2">
                  <c:v>168942673</c:v>
                </c:pt>
                <c:pt idx="3">
                  <c:v>151300045</c:v>
                </c:pt>
                <c:pt idx="4">
                  <c:v>153519243</c:v>
                </c:pt>
                <c:pt idx="5">
                  <c:v>148846773</c:v>
                </c:pt>
                <c:pt idx="6">
                  <c:v>118943187</c:v>
                </c:pt>
                <c:pt idx="7">
                  <c:v>143933707</c:v>
                </c:pt>
                <c:pt idx="8">
                  <c:v>126930289</c:v>
                </c:pt>
                <c:pt idx="9">
                  <c:v>125002299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65-46A0-97F0-9B8014CA251C}"/>
            </c:ext>
          </c:extLst>
        </c:ser>
        <c:ser>
          <c:idx val="5"/>
          <c:order val="5"/>
          <c:tx>
            <c:strRef>
              <c:f>'Import. 220421.22.29 - tran.'!$C$10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tran.'!$D$10:$M$10</c:f>
              <c:numCache>
                <c:formatCode>0</c:formatCode>
                <c:ptCount val="10"/>
                <c:pt idx="0">
                  <c:v>98956158</c:v>
                </c:pt>
                <c:pt idx="1">
                  <c:v>104037256</c:v>
                </c:pt>
                <c:pt idx="2">
                  <c:v>106953998</c:v>
                </c:pt>
                <c:pt idx="3">
                  <c:v>107533386</c:v>
                </c:pt>
                <c:pt idx="4">
                  <c:v>121798135</c:v>
                </c:pt>
                <c:pt idx="5">
                  <c:v>107090334</c:v>
                </c:pt>
                <c:pt idx="6">
                  <c:v>93743730</c:v>
                </c:pt>
                <c:pt idx="7">
                  <c:v>143940871</c:v>
                </c:pt>
                <c:pt idx="8">
                  <c:v>120117440</c:v>
                </c:pt>
                <c:pt idx="9">
                  <c:v>106193577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65-46A0-97F0-9B8014CA251C}"/>
            </c:ext>
          </c:extLst>
        </c:ser>
        <c:ser>
          <c:idx val="6"/>
          <c:order val="6"/>
          <c:tx>
            <c:strRef>
              <c:f>'Import. 220421.22.29 - tran.'!$C$11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tran.'!$D$11:$M$11</c:f>
              <c:numCache>
                <c:formatCode>0</c:formatCode>
                <c:ptCount val="10"/>
                <c:pt idx="0">
                  <c:v>53983351</c:v>
                </c:pt>
                <c:pt idx="1">
                  <c:v>51977258</c:v>
                </c:pt>
                <c:pt idx="2">
                  <c:v>54045082</c:v>
                </c:pt>
                <c:pt idx="3">
                  <c:v>51656164</c:v>
                </c:pt>
                <c:pt idx="4">
                  <c:v>60081619</c:v>
                </c:pt>
                <c:pt idx="5">
                  <c:v>55320373</c:v>
                </c:pt>
                <c:pt idx="6">
                  <c:v>59688829</c:v>
                </c:pt>
                <c:pt idx="7">
                  <c:v>67480356</c:v>
                </c:pt>
                <c:pt idx="8">
                  <c:v>62441235</c:v>
                </c:pt>
                <c:pt idx="9">
                  <c:v>64706220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65-46A0-97F0-9B8014CA251C}"/>
            </c:ext>
          </c:extLst>
        </c:ser>
        <c:ser>
          <c:idx val="7"/>
          <c:order val="7"/>
          <c:tx>
            <c:strRef>
              <c:f>'Import. 220421.22.29 - tran.'!$C$12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tran.'!$D$12:$M$12</c:f>
              <c:numCache>
                <c:formatCode>0</c:formatCode>
                <c:ptCount val="10"/>
                <c:pt idx="0">
                  <c:v>30544655</c:v>
                </c:pt>
                <c:pt idx="1">
                  <c:v>29502111</c:v>
                </c:pt>
                <c:pt idx="2">
                  <c:v>31236144</c:v>
                </c:pt>
                <c:pt idx="3">
                  <c:v>34571443</c:v>
                </c:pt>
                <c:pt idx="4">
                  <c:v>33962292</c:v>
                </c:pt>
                <c:pt idx="5">
                  <c:v>29559845</c:v>
                </c:pt>
                <c:pt idx="6">
                  <c:v>28956020</c:v>
                </c:pt>
                <c:pt idx="7">
                  <c:v>36938654</c:v>
                </c:pt>
                <c:pt idx="8">
                  <c:v>28809079</c:v>
                </c:pt>
                <c:pt idx="9">
                  <c:v>28107959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65-46A0-97F0-9B8014CA251C}"/>
            </c:ext>
          </c:extLst>
        </c:ser>
        <c:ser>
          <c:idx val="8"/>
          <c:order val="8"/>
          <c:tx>
            <c:strRef>
              <c:f>'Import. 220421.22.29 - tran.'!$C$13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tran.'!$D$13:$M$13</c:f>
              <c:numCache>
                <c:formatCode>0</c:formatCode>
                <c:ptCount val="10"/>
                <c:pt idx="0">
                  <c:v>13190939</c:v>
                </c:pt>
                <c:pt idx="1">
                  <c:v>11802317</c:v>
                </c:pt>
                <c:pt idx="2">
                  <c:v>12324784</c:v>
                </c:pt>
                <c:pt idx="3">
                  <c:v>12349646</c:v>
                </c:pt>
                <c:pt idx="4">
                  <c:v>15302335</c:v>
                </c:pt>
                <c:pt idx="5">
                  <c:v>12873165</c:v>
                </c:pt>
                <c:pt idx="6">
                  <c:v>14693443</c:v>
                </c:pt>
                <c:pt idx="7">
                  <c:v>16324375</c:v>
                </c:pt>
                <c:pt idx="8">
                  <c:v>15889005</c:v>
                </c:pt>
                <c:pt idx="9">
                  <c:v>13435577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65-46A0-97F0-9B8014CA251C}"/>
            </c:ext>
          </c:extLst>
        </c:ser>
        <c:ser>
          <c:idx val="9"/>
          <c:order val="9"/>
          <c:tx>
            <c:strRef>
              <c:f>'Import. 220421.22.29 - tran.'!$C$14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tran.'!$D$14:$M$14</c:f>
              <c:numCache>
                <c:formatCode>0</c:formatCode>
                <c:ptCount val="10"/>
                <c:pt idx="0">
                  <c:v>10013536</c:v>
                </c:pt>
                <c:pt idx="1">
                  <c:v>11197515</c:v>
                </c:pt>
                <c:pt idx="2">
                  <c:v>10359203</c:v>
                </c:pt>
                <c:pt idx="3">
                  <c:v>9747174</c:v>
                </c:pt>
                <c:pt idx="4">
                  <c:v>10269996</c:v>
                </c:pt>
                <c:pt idx="5">
                  <c:v>9701331</c:v>
                </c:pt>
                <c:pt idx="6">
                  <c:v>9658221</c:v>
                </c:pt>
                <c:pt idx="7">
                  <c:v>12032161</c:v>
                </c:pt>
                <c:pt idx="8">
                  <c:v>11340188</c:v>
                </c:pt>
                <c:pt idx="9">
                  <c:v>11216639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965-46A0-97F0-9B8014CA251C}"/>
            </c:ext>
          </c:extLst>
        </c:ser>
        <c:ser>
          <c:idx val="10"/>
          <c:order val="10"/>
          <c:tx>
            <c:strRef>
              <c:f>'Import. 220421.22.29 - tran.'!$C$15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tran.'!$D$15:$M$15</c:f>
              <c:numCache>
                <c:formatCode>0</c:formatCode>
                <c:ptCount val="10"/>
                <c:pt idx="0">
                  <c:v>11074009</c:v>
                </c:pt>
                <c:pt idx="1">
                  <c:v>9903692</c:v>
                </c:pt>
                <c:pt idx="2">
                  <c:v>10824408</c:v>
                </c:pt>
                <c:pt idx="3">
                  <c:v>10699036</c:v>
                </c:pt>
                <c:pt idx="4">
                  <c:v>10133235</c:v>
                </c:pt>
                <c:pt idx="5">
                  <c:v>7963938</c:v>
                </c:pt>
                <c:pt idx="6">
                  <c:v>7944750</c:v>
                </c:pt>
                <c:pt idx="7">
                  <c:v>9069589</c:v>
                </c:pt>
                <c:pt idx="8">
                  <c:v>7668090</c:v>
                </c:pt>
                <c:pt idx="9">
                  <c:v>7343270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65-46A0-97F0-9B8014CA251C}"/>
            </c:ext>
          </c:extLst>
        </c:ser>
        <c:ser>
          <c:idx val="11"/>
          <c:order val="11"/>
          <c:tx>
            <c:strRef>
              <c:f>'Import. 220421.22.29 - tran.'!$C$16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tran.'!$D$16:$M$16</c:f>
              <c:numCache>
                <c:formatCode>0</c:formatCode>
                <c:ptCount val="10"/>
                <c:pt idx="0">
                  <c:v>5913227</c:v>
                </c:pt>
                <c:pt idx="1">
                  <c:v>6986000</c:v>
                </c:pt>
                <c:pt idx="2">
                  <c:v>6152744</c:v>
                </c:pt>
                <c:pt idx="3">
                  <c:v>7056545</c:v>
                </c:pt>
                <c:pt idx="4">
                  <c:v>6781744</c:v>
                </c:pt>
                <c:pt idx="5">
                  <c:v>6446074</c:v>
                </c:pt>
                <c:pt idx="6">
                  <c:v>6918739</c:v>
                </c:pt>
                <c:pt idx="7">
                  <c:v>8010563</c:v>
                </c:pt>
                <c:pt idx="8">
                  <c:v>8138288</c:v>
                </c:pt>
                <c:pt idx="9">
                  <c:v>6992179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965-46A0-97F0-9B8014CA251C}"/>
            </c:ext>
          </c:extLst>
        </c:ser>
        <c:ser>
          <c:idx val="12"/>
          <c:order val="12"/>
          <c:tx>
            <c:strRef>
              <c:f>'Import. 220421.22.29 - tran.'!$C$17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tran.'!$D$17:$M$17</c:f>
              <c:numCache>
                <c:formatCode>0</c:formatCode>
                <c:ptCount val="10"/>
                <c:pt idx="0">
                  <c:v>21327395</c:v>
                </c:pt>
                <c:pt idx="1">
                  <c:v>21735760</c:v>
                </c:pt>
                <c:pt idx="2">
                  <c:v>21106205</c:v>
                </c:pt>
                <c:pt idx="3">
                  <c:v>21066284</c:v>
                </c:pt>
                <c:pt idx="4">
                  <c:v>22427845</c:v>
                </c:pt>
                <c:pt idx="5">
                  <c:v>18429405</c:v>
                </c:pt>
                <c:pt idx="6">
                  <c:v>19450773</c:v>
                </c:pt>
                <c:pt idx="7">
                  <c:v>24247985</c:v>
                </c:pt>
                <c:pt idx="8">
                  <c:v>23194173</c:v>
                </c:pt>
                <c:pt idx="9">
                  <c:v>20558535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65-46A0-97F0-9B8014CA2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265824"/>
        <c:axId val="4512697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'Import. 220421.22.29 - tran.'!$D$4:$M$4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922967946</c:v>
                      </c:pt>
                      <c:pt idx="1">
                        <c:v>898527049</c:v>
                      </c:pt>
                      <c:pt idx="2">
                        <c:v>932380685</c:v>
                      </c:pt>
                      <c:pt idx="3">
                        <c:v>895945399</c:v>
                      </c:pt>
                      <c:pt idx="4">
                        <c:v>984995345</c:v>
                      </c:pt>
                      <c:pt idx="5">
                        <c:v>891591140</c:v>
                      </c:pt>
                      <c:pt idx="6">
                        <c:v>889146591</c:v>
                      </c:pt>
                      <c:pt idx="7">
                        <c:v>1072136333</c:v>
                      </c:pt>
                      <c:pt idx="8">
                        <c:v>959320144</c:v>
                      </c:pt>
                      <c:pt idx="9">
                        <c:v>919344220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965-46A0-97F0-9B8014CA251C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593908006</c:v>
                      </c:pt>
                      <c:pt idx="1">
                        <c:v>572397990</c:v>
                      </c:pt>
                      <c:pt idx="2">
                        <c:v>588492496</c:v>
                      </c:pt>
                      <c:pt idx="3">
                        <c:v>567445939</c:v>
                      </c:pt>
                      <c:pt idx="4">
                        <c:v>640263893</c:v>
                      </c:pt>
                      <c:pt idx="5">
                        <c:v>576328079</c:v>
                      </c:pt>
                      <c:pt idx="6">
                        <c:v>618483066</c:v>
                      </c:pt>
                      <c:pt idx="7">
                        <c:v>711170027</c:v>
                      </c:pt>
                      <c:pt idx="8">
                        <c:v>652267927</c:v>
                      </c:pt>
                      <c:pt idx="9">
                        <c:v>630165126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965-46A0-97F0-9B8014CA251C}"/>
                  </c:ext>
                </c:extLst>
              </c15:ser>
            </c15:filteredBarSeries>
          </c:ext>
        </c:extLst>
      </c:barChart>
      <c:catAx>
        <c:axId val="45126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9744"/>
        <c:crosses val="autoZero"/>
        <c:auto val="1"/>
        <c:lblAlgn val="ctr"/>
        <c:lblOffset val="100"/>
        <c:noMultiLvlLbl val="0"/>
      </c:catAx>
      <c:valAx>
        <c:axId val="45126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582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150061519329731E-3"/>
          <c:y val="0.58583430599324537"/>
          <c:w val="0.99888499384806706"/>
          <c:h val="0.394601236822875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43820779933095"/>
          <c:y val="4.1174955755325218E-2"/>
          <c:w val="0.81825160216511872"/>
          <c:h val="0.4098388140758274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220421.22.29 - tran.'!$C$36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tran.'!$D$36:$M$36</c:f>
              <c:numCache>
                <c:formatCode>0%</c:formatCode>
                <c:ptCount val="10"/>
                <c:pt idx="0">
                  <c:v>0.41074979000408318</c:v>
                </c:pt>
                <c:pt idx="1">
                  <c:v>0.40505248161983826</c:v>
                </c:pt>
                <c:pt idx="2">
                  <c:v>0.39827538362187331</c:v>
                </c:pt>
                <c:pt idx="3">
                  <c:v>0.39777071615945647</c:v>
                </c:pt>
                <c:pt idx="4">
                  <c:v>0.40357574583258565</c:v>
                </c:pt>
                <c:pt idx="5">
                  <c:v>0.4103139797912303</c:v>
                </c:pt>
                <c:pt idx="6">
                  <c:v>0.44320703918663507</c:v>
                </c:pt>
                <c:pt idx="7">
                  <c:v>0.41154345806504816</c:v>
                </c:pt>
                <c:pt idx="8">
                  <c:v>0.41625393931058746</c:v>
                </c:pt>
                <c:pt idx="9">
                  <c:v>0.412326416758241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EC-4853-BA53-AEF30708F856}"/>
            </c:ext>
          </c:extLst>
        </c:ser>
        <c:ser>
          <c:idx val="2"/>
          <c:order val="2"/>
          <c:tx>
            <c:strRef>
              <c:f>'Import. 220421.22.29 - tran.'!$C$37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tran.'!$D$37:$M$37</c:f>
              <c:numCache>
                <c:formatCode>0%</c:formatCode>
                <c:ptCount val="10"/>
                <c:pt idx="0">
                  <c:v>0.14852161832281011</c:v>
                </c:pt>
                <c:pt idx="1">
                  <c:v>0.14788969363570045</c:v>
                </c:pt>
                <c:pt idx="2">
                  <c:v>0.14917851821437078</c:v>
                </c:pt>
                <c:pt idx="3">
                  <c:v>0.14909930130686458</c:v>
                </c:pt>
                <c:pt idx="4">
                  <c:v>0.15553237969870812</c:v>
                </c:pt>
                <c:pt idx="5">
                  <c:v>0.145276895640753</c:v>
                </c:pt>
                <c:pt idx="6">
                  <c:v>0.15191293805455303</c:v>
                </c:pt>
                <c:pt idx="7">
                  <c:v>0.15756147124248238</c:v>
                </c:pt>
                <c:pt idx="8">
                  <c:v>0.1620643212512381</c:v>
                </c:pt>
                <c:pt idx="9">
                  <c:v>0.17046722390879882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EC-4853-BA53-AEF30708F856}"/>
            </c:ext>
          </c:extLst>
        </c:ser>
        <c:ser>
          <c:idx val="3"/>
          <c:order val="3"/>
          <c:tx>
            <c:strRef>
              <c:f>'Import. 220421.22.29 - tran.'!$C$38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tran.'!$D$38:$M$38</c:f>
              <c:numCache>
                <c:formatCode>0%</c:formatCode>
                <c:ptCount val="10"/>
                <c:pt idx="0">
                  <c:v>0.17527704369486305</c:v>
                </c:pt>
                <c:pt idx="1">
                  <c:v>0.17200554971829235</c:v>
                </c:pt>
                <c:pt idx="2">
                  <c:v>0.18119495150202516</c:v>
                </c:pt>
                <c:pt idx="3">
                  <c:v>0.16887194818888734</c:v>
                </c:pt>
                <c:pt idx="4">
                  <c:v>0.15585783605911355</c:v>
                </c:pt>
                <c:pt idx="5">
                  <c:v>0.16694510109196464</c:v>
                </c:pt>
                <c:pt idx="6">
                  <c:v>0.13377230279455685</c:v>
                </c:pt>
                <c:pt idx="7">
                  <c:v>0.13424944437546638</c:v>
                </c:pt>
                <c:pt idx="8">
                  <c:v>0.13231275272793605</c:v>
                </c:pt>
                <c:pt idx="9">
                  <c:v>0.13596898341298105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EC-4853-BA53-AEF30708F856}"/>
            </c:ext>
          </c:extLst>
        </c:ser>
        <c:ser>
          <c:idx val="4"/>
          <c:order val="4"/>
          <c:tx>
            <c:strRef>
              <c:f>'Import. 220421.22.29 - tran.'!$C$39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tran.'!$D$39:$M$39</c:f>
              <c:numCache>
                <c:formatCode>0%</c:formatCode>
                <c:ptCount val="10"/>
                <c:pt idx="0">
                  <c:v>0.10721516216122201</c:v>
                </c:pt>
                <c:pt idx="1">
                  <c:v>0.11578644862810357</c:v>
                </c:pt>
                <c:pt idx="2">
                  <c:v>0.11471065383556288</c:v>
                </c:pt>
                <c:pt idx="3">
                  <c:v>0.12002225372218246</c:v>
                </c:pt>
                <c:pt idx="4">
                  <c:v>0.12365351330670502</c:v>
                </c:pt>
                <c:pt idx="5">
                  <c:v>0.12011148293824454</c:v>
                </c:pt>
                <c:pt idx="6">
                  <c:v>0.1054311301970678</c:v>
                </c:pt>
                <c:pt idx="7">
                  <c:v>0.13425612636149697</c:v>
                </c:pt>
                <c:pt idx="8">
                  <c:v>0.12521100568070631</c:v>
                </c:pt>
                <c:pt idx="9">
                  <c:v>0.11551013721498135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EC-4853-BA53-AEF30708F856}"/>
            </c:ext>
          </c:extLst>
        </c:ser>
        <c:ser>
          <c:idx val="5"/>
          <c:order val="5"/>
          <c:tx>
            <c:strRef>
              <c:f>'Import. 220421.22.29 - tran.'!$C$40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tran.'!$D$40:$M$40</c:f>
              <c:numCache>
                <c:formatCode>0%</c:formatCode>
                <c:ptCount val="10"/>
                <c:pt idx="0">
                  <c:v>5.848886869143774E-2</c:v>
                </c:pt>
                <c:pt idx="1">
                  <c:v>5.7847182294453105E-2</c:v>
                </c:pt>
                <c:pt idx="2">
                  <c:v>5.7964609166051097E-2</c:v>
                </c:pt>
                <c:pt idx="3">
                  <c:v>5.7655482195293914E-2</c:v>
                </c:pt>
                <c:pt idx="4">
                  <c:v>6.0996855777018924E-2</c:v>
                </c:pt>
                <c:pt idx="5">
                  <c:v>6.2046795350613283E-2</c:v>
                </c:pt>
                <c:pt idx="6">
                  <c:v>6.7130470503035417E-2</c:v>
                </c:pt>
                <c:pt idx="7">
                  <c:v>6.2940088795591639E-2</c:v>
                </c:pt>
                <c:pt idx="8">
                  <c:v>6.5089048104049821E-2</c:v>
                </c:pt>
                <c:pt idx="9">
                  <c:v>7.0383017146722252E-2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EC-4853-BA53-AEF30708F856}"/>
            </c:ext>
          </c:extLst>
        </c:ser>
        <c:ser>
          <c:idx val="6"/>
          <c:order val="6"/>
          <c:tx>
            <c:strRef>
              <c:f>'Import. 220421.22.29 - tran.'!$C$41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tran.'!$D$41:$M$41</c:f>
              <c:numCache>
                <c:formatCode>0%</c:formatCode>
                <c:ptCount val="10"/>
                <c:pt idx="0">
                  <c:v>3.3093949938755508E-2</c:v>
                </c:pt>
                <c:pt idx="1">
                  <c:v>3.2833859629305386E-2</c:v>
                </c:pt>
                <c:pt idx="2">
                  <c:v>3.350149193620415E-2</c:v>
                </c:pt>
                <c:pt idx="3">
                  <c:v>3.8586551187814067E-2</c:v>
                </c:pt>
                <c:pt idx="4">
                  <c:v>3.4479647210921588E-2</c:v>
                </c:pt>
                <c:pt idx="5">
                  <c:v>3.3154036277211099E-2</c:v>
                </c:pt>
                <c:pt idx="6">
                  <c:v>3.2566081108666142E-2</c:v>
                </c:pt>
                <c:pt idx="7">
                  <c:v>3.445331798115641E-2</c:v>
                </c:pt>
                <c:pt idx="8">
                  <c:v>3.00307245502811E-2</c:v>
                </c:pt>
                <c:pt idx="9">
                  <c:v>3.0573922572766053E-2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EC-4853-BA53-AEF30708F856}"/>
            </c:ext>
          </c:extLst>
        </c:ser>
        <c:ser>
          <c:idx val="7"/>
          <c:order val="7"/>
          <c:tx>
            <c:strRef>
              <c:f>'Import. 220421.22.29 - tran.'!$C$42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tran.'!$D$42:$M$42</c:f>
              <c:numCache>
                <c:formatCode>0%</c:formatCode>
                <c:ptCount val="10"/>
                <c:pt idx="0">
                  <c:v>1.429187119354197E-2</c:v>
                </c:pt>
                <c:pt idx="1">
                  <c:v>1.3135182756195468E-2</c:v>
                </c:pt>
                <c:pt idx="2">
                  <c:v>1.3218617886748694E-2</c:v>
                </c:pt>
                <c:pt idx="3">
                  <c:v>1.3783927027008484E-2</c:v>
                </c:pt>
                <c:pt idx="4">
                  <c:v>1.5535438900982827E-2</c:v>
                </c:pt>
                <c:pt idx="5">
                  <c:v>1.443841736695589E-2</c:v>
                </c:pt>
                <c:pt idx="6">
                  <c:v>1.6525332435312682E-2</c:v>
                </c:pt>
                <c:pt idx="7">
                  <c:v>1.5226025364070934E-2</c:v>
                </c:pt>
                <c:pt idx="8">
                  <c:v>1.6562776357169875E-2</c:v>
                </c:pt>
                <c:pt idx="9">
                  <c:v>1.4614305183753697E-2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EC-4853-BA53-AEF30708F856}"/>
            </c:ext>
          </c:extLst>
        </c:ser>
        <c:ser>
          <c:idx val="8"/>
          <c:order val="8"/>
          <c:tx>
            <c:strRef>
              <c:f>'Import. 220421.22.29 - tran.'!$C$43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tran.'!$D$43:$M$43</c:f>
              <c:numCache>
                <c:formatCode>0%</c:formatCode>
                <c:ptCount val="10"/>
                <c:pt idx="0">
                  <c:v>1.0849278182841683E-2</c:v>
                </c:pt>
                <c:pt idx="1">
                  <c:v>1.2462078924014674E-2</c:v>
                </c:pt>
                <c:pt idx="2">
                  <c:v>1.1110486485463821E-2</c:v>
                </c:pt>
                <c:pt idx="3">
                  <c:v>1.0879205374433761E-2</c:v>
                </c:pt>
                <c:pt idx="4">
                  <c:v>1.0426441152369102E-2</c:v>
                </c:pt>
                <c:pt idx="5">
                  <c:v>1.0880919027526451E-2</c:v>
                </c:pt>
                <c:pt idx="6">
                  <c:v>1.0862349468311688E-2</c:v>
                </c:pt>
                <c:pt idx="7">
                  <c:v>1.1222603534321227E-2</c:v>
                </c:pt>
                <c:pt idx="8">
                  <c:v>1.182106731618887E-2</c:v>
                </c:pt>
                <c:pt idx="9">
                  <c:v>1.2200695621929292E-2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EC-4853-BA53-AEF30708F856}"/>
            </c:ext>
          </c:extLst>
        </c:ser>
        <c:ser>
          <c:idx val="9"/>
          <c:order val="9"/>
          <c:tx>
            <c:strRef>
              <c:f>'Import. 220421.22.29 - tran.'!$C$44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tran.'!$D$44:$M$44</c:f>
              <c:numCache>
                <c:formatCode>0%</c:formatCode>
                <c:ptCount val="10"/>
                <c:pt idx="0">
                  <c:v>1.1998259579861942E-2</c:v>
                </c:pt>
                <c:pt idx="1">
                  <c:v>1.1022141193214095E-2</c:v>
                </c:pt>
                <c:pt idx="2">
                  <c:v>1.1609429682683742E-2</c:v>
                </c:pt>
                <c:pt idx="3">
                  <c:v>1.1941616098415837E-2</c:v>
                </c:pt>
                <c:pt idx="4">
                  <c:v>1.0287596841384057E-2</c:v>
                </c:pt>
                <c:pt idx="5">
                  <c:v>8.9322758411439582E-3</c:v>
                </c:pt>
                <c:pt idx="6">
                  <c:v>8.9352532871601591E-3</c:v>
                </c:pt>
                <c:pt idx="7">
                  <c:v>8.4593616696319908E-3</c:v>
                </c:pt>
                <c:pt idx="8">
                  <c:v>7.993254439573199E-3</c:v>
                </c:pt>
                <c:pt idx="9">
                  <c:v>7.9875087483554305E-3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EC-4853-BA53-AEF30708F856}"/>
            </c:ext>
          </c:extLst>
        </c:ser>
        <c:ser>
          <c:idx val="10"/>
          <c:order val="10"/>
          <c:tx>
            <c:strRef>
              <c:f>'Import. 220421.22.29 - tran.'!$C$45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tran.'!$D$45:$M$45</c:f>
              <c:numCache>
                <c:formatCode>0%</c:formatCode>
                <c:ptCount val="10"/>
                <c:pt idx="0">
                  <c:v>6.4067522882316867E-3</c:v>
                </c:pt>
                <c:pt idx="1">
                  <c:v>7.7749467951743322E-3</c:v>
                </c:pt>
                <c:pt idx="2">
                  <c:v>6.5989612386704475E-3</c:v>
                </c:pt>
                <c:pt idx="3">
                  <c:v>7.876088216844563E-3</c:v>
                </c:pt>
                <c:pt idx="4">
                  <c:v>6.8850518273261482E-3</c:v>
                </c:pt>
                <c:pt idx="5">
                  <c:v>7.2298542580851574E-3</c:v>
                </c:pt>
                <c:pt idx="6">
                  <c:v>7.7813254530039577E-3</c:v>
                </c:pt>
                <c:pt idx="7">
                  <c:v>7.4715899027367446E-3</c:v>
                </c:pt>
                <c:pt idx="8">
                  <c:v>8.4833911295414226E-3</c:v>
                </c:pt>
                <c:pt idx="9">
                  <c:v>7.6056158812854669E-3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7EC-4853-BA53-AEF30708F856}"/>
            </c:ext>
          </c:extLst>
        </c:ser>
        <c:ser>
          <c:idx val="11"/>
          <c:order val="11"/>
          <c:tx>
            <c:strRef>
              <c:f>'Import. 220421.22.29 - tran.'!$C$46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220421.22.29 - tran.'!$D$34:$M$34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tran.'!$D$46:$M$46</c:f>
              <c:numCache>
                <c:formatCode>0%</c:formatCode>
                <c:ptCount val="10"/>
                <c:pt idx="0">
                  <c:v>2.3107405942351111E-2</c:v>
                </c:pt>
                <c:pt idx="1">
                  <c:v>2.4190434805708337E-2</c:v>
                </c:pt>
                <c:pt idx="2">
                  <c:v>2.2636896430345936E-2</c:v>
                </c:pt>
                <c:pt idx="3">
                  <c:v>2.35129105227985E-2</c:v>
                </c:pt>
                <c:pt idx="4">
                  <c:v>2.2769493392885018E-2</c:v>
                </c:pt>
                <c:pt idx="5">
                  <c:v>2.0670242416271654E-2</c:v>
                </c:pt>
                <c:pt idx="6">
                  <c:v>2.187577751169717E-2</c:v>
                </c:pt>
                <c:pt idx="7">
                  <c:v>2.2616512707997184E-2</c:v>
                </c:pt>
                <c:pt idx="8">
                  <c:v>2.4177719132727812E-2</c:v>
                </c:pt>
                <c:pt idx="9">
                  <c:v>2.2362173550185587E-2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7EC-4853-BA53-AEF30708F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268176"/>
        <c:axId val="451269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'Import. 220421.22.29 - tran.'!$D$34:$M$34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0.97689259405764872</c:v>
                      </c:pt>
                      <c:pt idx="1">
                        <c:v>0.97580956519429163</c:v>
                      </c:pt>
                      <c:pt idx="2">
                        <c:v>0.97736310356965406</c:v>
                      </c:pt>
                      <c:pt idx="3">
                        <c:v>0.97648708947720153</c:v>
                      </c:pt>
                      <c:pt idx="4">
                        <c:v>0.97723050660711497</c:v>
                      </c:pt>
                      <c:pt idx="5">
                        <c:v>0.97932975758372831</c:v>
                      </c:pt>
                      <c:pt idx="6">
                        <c:v>0.97812422248830289</c:v>
                      </c:pt>
                      <c:pt idx="7">
                        <c:v>0.97738348729200286</c:v>
                      </c:pt>
                      <c:pt idx="8">
                        <c:v>0.97582228086727218</c:v>
                      </c:pt>
                      <c:pt idx="9">
                        <c:v>0.97763782644981434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7EC-4853-BA53-AEF30708F856}"/>
                  </c:ext>
                </c:extLst>
              </c15:ser>
            </c15:filteredBarSeries>
          </c:ext>
        </c:extLst>
      </c:barChart>
      <c:catAx>
        <c:axId val="45126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9352"/>
        <c:crosses val="autoZero"/>
        <c:auto val="1"/>
        <c:lblAlgn val="ctr"/>
        <c:lblOffset val="100"/>
        <c:noMultiLvlLbl val="0"/>
      </c:catAx>
      <c:valAx>
        <c:axId val="451269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7246896453981555"/>
          <c:w val="1"/>
          <c:h val="0.407966583299506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tran.'!$D$97:$M$97</c:f>
              <c:numCache>
                <c:formatCode>0</c:formatCode>
                <c:ptCount val="10"/>
                <c:pt idx="0">
                  <c:v>3.75</c:v>
                </c:pt>
                <c:pt idx="1">
                  <c:v>3.85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4.6100000000000003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DF-43B3-A52E-07F38B6682AE}"/>
            </c:ext>
          </c:extLst>
        </c:ser>
        <c:ser>
          <c:idx val="2"/>
          <c:order val="1"/>
          <c:tx>
            <c:strRef>
              <c:f>'Import. 220421.22.29 - tran.'!$C$99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'Import. 220421.22.29 - tran.'!$D$96:$M$96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tran.'!$D$99:$M$99</c:f>
              <c:numCache>
                <c:formatCode>0</c:formatCode>
                <c:ptCount val="10"/>
                <c:pt idx="0">
                  <c:v>6.84</c:v>
                </c:pt>
                <c:pt idx="1">
                  <c:v>7.41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10</c:v>
                </c:pt>
                <c:pt idx="9">
                  <c:v>10.130000000000001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DF-43B3-A52E-07F38B6682AE}"/>
            </c:ext>
          </c:extLst>
        </c:ser>
        <c:ser>
          <c:idx val="3"/>
          <c:order val="2"/>
          <c:tx>
            <c:strRef>
              <c:f>'Import. 220421.22.29 - tran.'!$C$100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'Import. 220421.22.29 - tran.'!$D$96:$M$96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tran.'!$D$100:$M$100</c:f>
              <c:numCache>
                <c:formatCode>0</c:formatCode>
                <c:ptCount val="10"/>
                <c:pt idx="0">
                  <c:v>4.0599999999999996</c:v>
                </c:pt>
                <c:pt idx="1">
                  <c:v>4.62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11</c:v>
                </c:pt>
                <c:pt idx="8">
                  <c:v>13</c:v>
                </c:pt>
                <c:pt idx="9">
                  <c:v>10.07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DF-43B3-A52E-07F38B6682AE}"/>
            </c:ext>
          </c:extLst>
        </c:ser>
        <c:ser>
          <c:idx val="4"/>
          <c:order val="3"/>
          <c:tx>
            <c:strRef>
              <c:f>'Import. 220421.22.29 - tran.'!$C$101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220421.22.29 - tran.'!$D$96:$M$96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tran.'!$D$101:$M$101</c:f>
              <c:numCache>
                <c:formatCode>0</c:formatCode>
                <c:ptCount val="10"/>
                <c:pt idx="0">
                  <c:v>3.78</c:v>
                </c:pt>
                <c:pt idx="1">
                  <c:v>3.91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4.42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DF-43B3-A52E-07F38B6682AE}"/>
            </c:ext>
          </c:extLst>
        </c:ser>
        <c:ser>
          <c:idx val="5"/>
          <c:order val="4"/>
          <c:tx>
            <c:strRef>
              <c:f>'Import. 220421.22.29 - tran.'!$C$102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220421.22.29 - tran.'!$D$96:$M$96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tran.'!$D$102:$M$102</c:f>
              <c:numCache>
                <c:formatCode>0</c:formatCode>
                <c:ptCount val="10"/>
                <c:pt idx="0">
                  <c:v>2.5</c:v>
                </c:pt>
                <c:pt idx="1">
                  <c:v>2.89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7DF-43B3-A52E-07F38B6682AE}"/>
            </c:ext>
          </c:extLst>
        </c:ser>
        <c:ser>
          <c:idx val="6"/>
          <c:order val="5"/>
          <c:tx>
            <c:strRef>
              <c:f>'Import. 220421.22.29 - tran.'!$C$103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220421.22.29 - tran.'!$D$96:$M$96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tran.'!$D$103:$M$103</c:f>
              <c:numCache>
                <c:formatCode>0</c:formatCode>
                <c:ptCount val="10"/>
                <c:pt idx="0">
                  <c:v>2.12</c:v>
                </c:pt>
                <c:pt idx="1">
                  <c:v>2.02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7DF-43B3-A52E-07F38B6682AE}"/>
            </c:ext>
          </c:extLst>
        </c:ser>
        <c:ser>
          <c:idx val="7"/>
          <c:order val="6"/>
          <c:tx>
            <c:strRef>
              <c:f>'Import. 220421.22.29 - tran.'!$C$104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'Import. 220421.22.29 - tran.'!$D$96:$M$96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220421.22.29 - tran.'!$D$104:$M$104</c:f>
              <c:numCache>
                <c:formatCode>0</c:formatCode>
                <c:ptCount val="10"/>
                <c:pt idx="0">
                  <c:v>2.1800000000000002</c:v>
                </c:pt>
                <c:pt idx="1">
                  <c:v>2.13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7DF-43B3-A52E-07F38B668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268960"/>
        <c:axId val="451270528"/>
      </c:lineChart>
      <c:catAx>
        <c:axId val="4512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70528"/>
        <c:crosses val="autoZero"/>
        <c:auto val="1"/>
        <c:lblAlgn val="ctr"/>
        <c:lblOffset val="100"/>
        <c:noMultiLvlLbl val="0"/>
      </c:catAx>
      <c:valAx>
        <c:axId val="45127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tran.'!$C$6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tran.'!$D$6:$M$6</c:f>
              <c:numCache>
                <c:formatCode>0</c:formatCode>
                <c:ptCount val="10"/>
                <c:pt idx="0">
                  <c:v>95892546</c:v>
                </c:pt>
                <c:pt idx="1">
                  <c:v>96079288</c:v>
                </c:pt>
                <c:pt idx="2">
                  <c:v>101407866</c:v>
                </c:pt>
                <c:pt idx="3">
                  <c:v>100288951</c:v>
                </c:pt>
                <c:pt idx="4">
                  <c:v>110844448</c:v>
                </c:pt>
                <c:pt idx="5">
                  <c:v>109488598</c:v>
                </c:pt>
                <c:pt idx="6">
                  <c:v>118658704</c:v>
                </c:pt>
                <c:pt idx="7">
                  <c:v>135080008</c:v>
                </c:pt>
                <c:pt idx="8">
                  <c:v>136859713</c:v>
                </c:pt>
                <c:pt idx="9">
                  <c:v>138550300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9-4D21-BB4C-0369C2649BE0}"/>
            </c:ext>
          </c:extLst>
        </c:ser>
        <c:ser>
          <c:idx val="3"/>
          <c:order val="2"/>
          <c:tx>
            <c:strRef>
              <c:f>'Export. 220421.22.29 - tran.'!$C$7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tran.'!$D$7:$M$7</c:f>
              <c:numCache>
                <c:formatCode>0</c:formatCode>
                <c:ptCount val="10"/>
                <c:pt idx="0">
                  <c:v>112523815</c:v>
                </c:pt>
                <c:pt idx="1">
                  <c:v>107222810</c:v>
                </c:pt>
                <c:pt idx="2">
                  <c:v>113163955</c:v>
                </c:pt>
                <c:pt idx="3">
                  <c:v>113718796</c:v>
                </c:pt>
                <c:pt idx="4">
                  <c:v>121397479</c:v>
                </c:pt>
                <c:pt idx="5">
                  <c:v>108572549</c:v>
                </c:pt>
                <c:pt idx="6">
                  <c:v>119807545</c:v>
                </c:pt>
                <c:pt idx="7">
                  <c:v>134940107</c:v>
                </c:pt>
                <c:pt idx="8">
                  <c:v>107658744</c:v>
                </c:pt>
                <c:pt idx="9">
                  <c:v>100399562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9-4D21-BB4C-0369C2649BE0}"/>
            </c:ext>
          </c:extLst>
        </c:ser>
        <c:ser>
          <c:idx val="4"/>
          <c:order val="3"/>
          <c:tx>
            <c:strRef>
              <c:f>'Export. 220421.22.29 - tran.'!$C$8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tran.'!$D$8:$M$8</c:f>
              <c:numCache>
                <c:formatCode>0</c:formatCode>
                <c:ptCount val="10"/>
                <c:pt idx="0">
                  <c:v>8855913</c:v>
                </c:pt>
                <c:pt idx="1">
                  <c:v>8595990</c:v>
                </c:pt>
                <c:pt idx="2">
                  <c:v>8935275</c:v>
                </c:pt>
                <c:pt idx="3">
                  <c:v>9098184</c:v>
                </c:pt>
                <c:pt idx="4">
                  <c:v>10095940</c:v>
                </c:pt>
                <c:pt idx="5">
                  <c:v>7996846</c:v>
                </c:pt>
                <c:pt idx="6">
                  <c:v>8893385</c:v>
                </c:pt>
                <c:pt idx="7">
                  <c:v>9346466</c:v>
                </c:pt>
                <c:pt idx="8">
                  <c:v>9421648</c:v>
                </c:pt>
                <c:pt idx="9">
                  <c:v>6636921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69-4D21-BB4C-0369C2649BE0}"/>
            </c:ext>
          </c:extLst>
        </c:ser>
        <c:ser>
          <c:idx val="8"/>
          <c:order val="4"/>
          <c:tx>
            <c:strRef>
              <c:f>'Export. 220421.22.29 - tran.'!$C$9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tran.'!$D$9:$M$9</c:f>
              <c:numCache>
                <c:formatCode>0</c:formatCode>
                <c:ptCount val="10"/>
                <c:pt idx="0">
                  <c:v>5445058</c:v>
                </c:pt>
                <c:pt idx="1">
                  <c:v>4742026</c:v>
                </c:pt>
                <c:pt idx="2">
                  <c:v>4467324</c:v>
                </c:pt>
                <c:pt idx="3">
                  <c:v>4346203</c:v>
                </c:pt>
                <c:pt idx="4">
                  <c:v>4491315</c:v>
                </c:pt>
                <c:pt idx="5">
                  <c:v>3915833</c:v>
                </c:pt>
                <c:pt idx="6">
                  <c:v>4118420</c:v>
                </c:pt>
                <c:pt idx="7">
                  <c:v>3936061</c:v>
                </c:pt>
                <c:pt idx="8">
                  <c:v>2971184</c:v>
                </c:pt>
                <c:pt idx="9">
                  <c:v>2566076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69-4D21-BB4C-0369C2649BE0}"/>
            </c:ext>
          </c:extLst>
        </c:ser>
        <c:ser>
          <c:idx val="9"/>
          <c:order val="5"/>
          <c:tx>
            <c:strRef>
              <c:f>'Export. 220421.22.29 - tran.'!$C$10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tran.'!$D$10:$M$10</c:f>
              <c:numCache>
                <c:formatCode>0</c:formatCode>
                <c:ptCount val="10"/>
                <c:pt idx="0">
                  <c:v>6758386</c:v>
                </c:pt>
                <c:pt idx="1">
                  <c:v>6477048</c:v>
                </c:pt>
                <c:pt idx="2">
                  <c:v>6863663</c:v>
                </c:pt>
                <c:pt idx="3">
                  <c:v>6941873</c:v>
                </c:pt>
                <c:pt idx="4">
                  <c:v>7552333</c:v>
                </c:pt>
                <c:pt idx="5">
                  <c:v>6259474</c:v>
                </c:pt>
                <c:pt idx="6">
                  <c:v>7511083</c:v>
                </c:pt>
                <c:pt idx="7">
                  <c:v>8264285</c:v>
                </c:pt>
                <c:pt idx="8">
                  <c:v>8219176</c:v>
                </c:pt>
                <c:pt idx="9">
                  <c:v>6608746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69-4D21-BB4C-0369C2649BE0}"/>
            </c:ext>
          </c:extLst>
        </c:ser>
        <c:ser>
          <c:idx val="0"/>
          <c:order val="6"/>
          <c:tx>
            <c:strRef>
              <c:f>'Export. 220421.22.29 - tran.'!$C$11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tran.'!$D$11:$M$11</c:f>
              <c:numCache>
                <c:formatCode>0</c:formatCode>
                <c:ptCount val="10"/>
                <c:pt idx="0">
                  <c:v>25464376</c:v>
                </c:pt>
                <c:pt idx="1">
                  <c:v>24074297</c:v>
                </c:pt>
                <c:pt idx="2">
                  <c:v>23147690</c:v>
                </c:pt>
                <c:pt idx="3">
                  <c:v>20213030</c:v>
                </c:pt>
                <c:pt idx="4">
                  <c:v>19231732</c:v>
                </c:pt>
                <c:pt idx="5">
                  <c:v>15842500</c:v>
                </c:pt>
                <c:pt idx="6">
                  <c:v>16517351</c:v>
                </c:pt>
                <c:pt idx="7">
                  <c:v>13064467</c:v>
                </c:pt>
                <c:pt idx="8">
                  <c:v>14683443</c:v>
                </c:pt>
                <c:pt idx="9">
                  <c:v>11013435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69-4D21-BB4C-0369C2649BE0}"/>
            </c:ext>
          </c:extLst>
        </c:ser>
        <c:ser>
          <c:idx val="5"/>
          <c:order val="7"/>
          <c:tx>
            <c:strRef>
              <c:f>'Export. 220421.22.29 - tran.'!$C$12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tran.'!$D$12:$M$12</c:f>
              <c:numCache>
                <c:formatCode>0</c:formatCode>
                <c:ptCount val="10"/>
                <c:pt idx="0">
                  <c:v>87821423</c:v>
                </c:pt>
                <c:pt idx="1">
                  <c:v>83797610</c:v>
                </c:pt>
                <c:pt idx="2">
                  <c:v>86807488</c:v>
                </c:pt>
                <c:pt idx="3">
                  <c:v>87647425</c:v>
                </c:pt>
                <c:pt idx="4">
                  <c:v>101824878</c:v>
                </c:pt>
                <c:pt idx="5">
                  <c:v>95001590</c:v>
                </c:pt>
                <c:pt idx="6">
                  <c:v>94065008</c:v>
                </c:pt>
                <c:pt idx="7">
                  <c:v>110449815</c:v>
                </c:pt>
                <c:pt idx="8">
                  <c:v>102638219</c:v>
                </c:pt>
                <c:pt idx="9">
                  <c:v>102343492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69-4D21-BB4C-0369C2649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989360"/>
        <c:axId val="46599092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tran.'!$C$5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342761517</c:v>
                      </c:pt>
                      <c:pt idx="1">
                        <c:v>330989069</c:v>
                      </c:pt>
                      <c:pt idx="2">
                        <c:v>344793261</c:v>
                      </c:pt>
                      <c:pt idx="3">
                        <c:v>342254462</c:v>
                      </c:pt>
                      <c:pt idx="4">
                        <c:v>375438125</c:v>
                      </c:pt>
                      <c:pt idx="5">
                        <c:v>347077390</c:v>
                      </c:pt>
                      <c:pt idx="6">
                        <c:v>369571496</c:v>
                      </c:pt>
                      <c:pt idx="7">
                        <c:v>415081209</c:v>
                      </c:pt>
                      <c:pt idx="8">
                        <c:v>382452127</c:v>
                      </c:pt>
                      <c:pt idx="9">
                        <c:v>368118532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3469-4D21-BB4C-0369C2649BE0}"/>
                  </c:ext>
                </c:extLst>
              </c15:ser>
            </c15:filteredBarSeries>
          </c:ext>
        </c:extLst>
      </c:barChart>
      <c:catAx>
        <c:axId val="46598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990928"/>
        <c:crosses val="autoZero"/>
        <c:auto val="1"/>
        <c:lblAlgn val="ctr"/>
        <c:lblOffset val="100"/>
        <c:noMultiLvlLbl val="0"/>
      </c:catAx>
      <c:valAx>
        <c:axId val="46599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98936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44101584305421"/>
          <c:y val="0.69220495227120948"/>
          <c:w val="0.80088109872618451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'Export. 220421.22.29 - tran.'!$C$26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tran.'!$D$26:$M$26</c:f>
              <c:numCache>
                <c:formatCode>0%</c:formatCode>
                <c:ptCount val="10"/>
                <c:pt idx="0">
                  <c:v>0.27976462130082125</c:v>
                </c:pt>
                <c:pt idx="1">
                  <c:v>0.29027933849984633</c:v>
                </c:pt>
                <c:pt idx="2">
                  <c:v>0.2941120882290098</c:v>
                </c:pt>
                <c:pt idx="3">
                  <c:v>0.29302452454221034</c:v>
                </c:pt>
                <c:pt idx="4">
                  <c:v>0.29524025563466683</c:v>
                </c:pt>
                <c:pt idx="5">
                  <c:v>0.31545874538240593</c:v>
                </c:pt>
                <c:pt idx="6">
                  <c:v>0.32107103844393886</c:v>
                </c:pt>
                <c:pt idx="7">
                  <c:v>0.32543031356545943</c:v>
                </c:pt>
                <c:pt idx="8">
                  <c:v>0.357847958837473</c:v>
                </c:pt>
                <c:pt idx="9">
                  <c:v>0.37637415113890543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7-452F-A764-4F0A86E36AD7}"/>
            </c:ext>
          </c:extLst>
        </c:ser>
        <c:ser>
          <c:idx val="3"/>
          <c:order val="2"/>
          <c:tx>
            <c:strRef>
              <c:f>'Export. 220421.22.29 - tran.'!$C$27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tran.'!$D$27:$M$27</c:f>
              <c:numCache>
                <c:formatCode>0%</c:formatCode>
                <c:ptCount val="10"/>
                <c:pt idx="0">
                  <c:v>0.32828602226077791</c:v>
                </c:pt>
                <c:pt idx="1">
                  <c:v>0.32394667994307691</c:v>
                </c:pt>
                <c:pt idx="2">
                  <c:v>0.32820814035573626</c:v>
                </c:pt>
                <c:pt idx="3">
                  <c:v>0.33226388148593372</c:v>
                </c:pt>
                <c:pt idx="4">
                  <c:v>0.32334883144859089</c:v>
                </c:pt>
                <c:pt idx="5">
                  <c:v>0.31281942335684848</c:v>
                </c:pt>
                <c:pt idx="6">
                  <c:v>0.32417961422003172</c:v>
                </c:pt>
                <c:pt idx="7">
                  <c:v>0.32509326867649169</c:v>
                </c:pt>
                <c:pt idx="8">
                  <c:v>0.28149600015167386</c:v>
                </c:pt>
                <c:pt idx="9">
                  <c:v>0.27273704872864157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F7-452F-A764-4F0A86E36AD7}"/>
            </c:ext>
          </c:extLst>
        </c:ser>
        <c:ser>
          <c:idx val="4"/>
          <c:order val="3"/>
          <c:tx>
            <c:strRef>
              <c:f>'Export. 220421.22.29 - tran.'!$C$28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tran.'!$D$28:$M$28</c:f>
              <c:numCache>
                <c:formatCode>0%</c:formatCode>
                <c:ptCount val="10"/>
                <c:pt idx="0">
                  <c:v>2.5836952402098278E-2</c:v>
                </c:pt>
                <c:pt idx="1">
                  <c:v>2.5970615966172585E-2</c:v>
                </c:pt>
                <c:pt idx="2">
                  <c:v>2.5914877147207353E-2</c:v>
                </c:pt>
                <c:pt idx="3">
                  <c:v>2.6583098279665381E-2</c:v>
                </c:pt>
                <c:pt idx="4">
                  <c:v>2.6891088911122171E-2</c:v>
                </c:pt>
                <c:pt idx="5">
                  <c:v>2.3040527070922138E-2</c:v>
                </c:pt>
                <c:pt idx="6">
                  <c:v>2.4064044701109743E-2</c:v>
                </c:pt>
                <c:pt idx="7">
                  <c:v>2.2517198556198673E-2</c:v>
                </c:pt>
                <c:pt idx="8">
                  <c:v>2.4634842728956767E-2</c:v>
                </c:pt>
                <c:pt idx="9">
                  <c:v>1.8029304213350496E-2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F7-452F-A764-4F0A86E36AD7}"/>
            </c:ext>
          </c:extLst>
        </c:ser>
        <c:ser>
          <c:idx val="8"/>
          <c:order val="4"/>
          <c:tx>
            <c:strRef>
              <c:f>'Export. 220421.22.29 - tran.'!$C$29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tran.'!$D$29:$M$29</c:f>
              <c:numCache>
                <c:formatCode>0%</c:formatCode>
                <c:ptCount val="10"/>
                <c:pt idx="0">
                  <c:v>1.5885849869196372E-2</c:v>
                </c:pt>
                <c:pt idx="1">
                  <c:v>1.432683566960938E-2</c:v>
                </c:pt>
                <c:pt idx="2">
                  <c:v>1.2956529333095056E-2</c:v>
                </c:pt>
                <c:pt idx="3">
                  <c:v>1.2698747518447254E-2</c:v>
                </c:pt>
                <c:pt idx="4">
                  <c:v>1.1962863387941754E-2</c:v>
                </c:pt>
                <c:pt idx="5">
                  <c:v>1.1282305078991172E-2</c:v>
                </c:pt>
                <c:pt idx="6">
                  <c:v>1.1143770676513429E-2</c:v>
                </c:pt>
                <c:pt idx="7">
                  <c:v>9.4826287354289746E-3</c:v>
                </c:pt>
                <c:pt idx="8">
                  <c:v>7.7687736326800452E-3</c:v>
                </c:pt>
                <c:pt idx="9">
                  <c:v>6.9707873332494983E-3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7-452F-A764-4F0A86E36AD7}"/>
            </c:ext>
          </c:extLst>
        </c:ser>
        <c:ser>
          <c:idx val="9"/>
          <c:order val="5"/>
          <c:tx>
            <c:strRef>
              <c:f>'Export. 220421.22.29 - tran.'!$C$30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tran.'!$D$30:$M$30</c:f>
              <c:numCache>
                <c:formatCode>0%</c:formatCode>
                <c:ptCount val="10"/>
                <c:pt idx="0">
                  <c:v>1.9717458538380785E-2</c:v>
                </c:pt>
                <c:pt idx="1">
                  <c:v>1.95687670881965E-2</c:v>
                </c:pt>
                <c:pt idx="2">
                  <c:v>1.990660426509902E-2</c:v>
                </c:pt>
                <c:pt idx="3">
                  <c:v>2.0282783048128677E-2</c:v>
                </c:pt>
                <c:pt idx="4">
                  <c:v>2.0116052412098531E-2</c:v>
                </c:pt>
                <c:pt idx="5">
                  <c:v>1.8034807741293665E-2</c:v>
                </c:pt>
                <c:pt idx="6">
                  <c:v>2.0323761657203131E-2</c:v>
                </c:pt>
                <c:pt idx="7">
                  <c:v>1.9910043675332941E-2</c:v>
                </c:pt>
                <c:pt idx="8">
                  <c:v>2.1490731570699306E-2</c:v>
                </c:pt>
                <c:pt idx="9">
                  <c:v>1.7952766366024733E-2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F7-452F-A764-4F0A86E36AD7}"/>
            </c:ext>
          </c:extLst>
        </c:ser>
        <c:ser>
          <c:idx val="0"/>
          <c:order val="6"/>
          <c:tx>
            <c:strRef>
              <c:f>'Export. 220421.22.29 - tran.'!$C$31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tran.'!$D$31:$M$31</c:f>
              <c:numCache>
                <c:formatCode>0%</c:formatCode>
                <c:ptCount val="10"/>
                <c:pt idx="0">
                  <c:v>7.4291817304566313E-2</c:v>
                </c:pt>
                <c:pt idx="1">
                  <c:v>7.2734417099435997E-2</c:v>
                </c:pt>
                <c:pt idx="2">
                  <c:v>6.7134983824408329E-2</c:v>
                </c:pt>
                <c:pt idx="3">
                  <c:v>5.905848497016819E-2</c:v>
                </c:pt>
                <c:pt idx="4">
                  <c:v>5.1224771059145899E-2</c:v>
                </c:pt>
                <c:pt idx="5">
                  <c:v>4.5645439479650343E-2</c:v>
                </c:pt>
                <c:pt idx="6">
                  <c:v>4.4693249286736118E-2</c:v>
                </c:pt>
                <c:pt idx="7">
                  <c:v>3.1474484309888383E-2</c:v>
                </c:pt>
                <c:pt idx="8">
                  <c:v>3.8392891458543257E-2</c:v>
                </c:pt>
                <c:pt idx="9">
                  <c:v>2.9918175920575496E-2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F7-452F-A764-4F0A86E36AD7}"/>
            </c:ext>
          </c:extLst>
        </c:ser>
        <c:ser>
          <c:idx val="5"/>
          <c:order val="7"/>
          <c:tx>
            <c:strRef>
              <c:f>'Export. 220421.22.29 - tran.'!$C$32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220421.22.29 - tran.'!$D$24:$M$24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'Export. 220421.22.29 - tran.'!$D$32:$M$32</c:f>
              <c:numCache>
                <c:formatCode>0%</c:formatCode>
                <c:ptCount val="10"/>
                <c:pt idx="0">
                  <c:v>0.25621727832415914</c:v>
                </c:pt>
                <c:pt idx="1">
                  <c:v>0.25317334573366229</c:v>
                </c:pt>
                <c:pt idx="2">
                  <c:v>0.25176677684544418</c:v>
                </c:pt>
                <c:pt idx="3">
                  <c:v>0.25608848015544644</c:v>
                </c:pt>
                <c:pt idx="4">
                  <c:v>0.27121613714643389</c:v>
                </c:pt>
                <c:pt idx="5">
                  <c:v>0.27371875188988831</c:v>
                </c:pt>
                <c:pt idx="6">
                  <c:v>0.25452452101446699</c:v>
                </c:pt>
                <c:pt idx="7">
                  <c:v>0.26609206248119993</c:v>
                </c:pt>
                <c:pt idx="8">
                  <c:v>0.26836880161997373</c:v>
                </c:pt>
                <c:pt idx="9">
                  <c:v>0.27801776629925279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F7-452F-A764-4F0A86E36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989752"/>
        <c:axId val="46599014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'Export. 220421.22.29 - tran.'!$C$25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'Export. 220421.22.29 - tran.'!$D$24:$M$24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'Export. 220421.22.29 - tran.'!$D$25:$M$25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1.0000000000000002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0.99999999999999989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12F7-452F-A764-4F0A86E36AD7}"/>
                  </c:ext>
                </c:extLst>
              </c15:ser>
            </c15:filteredBarSeries>
          </c:ext>
        </c:extLst>
      </c:barChart>
      <c:catAx>
        <c:axId val="46598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990144"/>
        <c:crosses val="autoZero"/>
        <c:auto val="1"/>
        <c:lblAlgn val="ctr"/>
        <c:lblOffset val="100"/>
        <c:noMultiLvlLbl val="0"/>
      </c:catAx>
      <c:valAx>
        <c:axId val="4659901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989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026093759200531"/>
          <c:y val="0.69220495227120948"/>
          <c:w val="0.79973906240799464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3D-4C25-B5E3-B2B3DF8EAB44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3D-4C25-B5E3-B2B3DF8EAB44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3D-4C25-B5E3-B2B3DF8EAB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3D-4C25-B5E3-B2B3DF8EAB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B3D-4C25-B5E3-B2B3DF8EAB4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B3D-4C25-B5E3-B2B3DF8EAB4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B3D-4C25-B5E3-B2B3DF8EAB4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B3D-4C25-B5E3-B2B3DF8EAB4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B3D-4C25-B5E3-B2B3DF8EAB44}"/>
              </c:ext>
            </c:extLst>
          </c:dPt>
          <c:dLbls>
            <c:dLbl>
              <c:idx val="0"/>
              <c:layout>
                <c:manualLayout>
                  <c:x val="-0.21021617566208922"/>
                  <c:y val="-2.51058238562515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280308821410142"/>
                      <c:h val="0.660136962990371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B3D-4C25-B5E3-B2B3DF8EAB44}"/>
                </c:ext>
              </c:extLst>
            </c:dLbl>
            <c:dLbl>
              <c:idx val="1"/>
              <c:layout>
                <c:manualLayout>
                  <c:x val="-2.4096044997531225E-2"/>
                  <c:y val="1.2883235031037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3D-4C25-B5E3-B2B3DF8EAB44}"/>
                </c:ext>
              </c:extLst>
            </c:dLbl>
            <c:dLbl>
              <c:idx val="2"/>
              <c:layout>
                <c:manualLayout>
                  <c:x val="0.21210108514762199"/>
                  <c:y val="1.40548993192934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3D-4C25-B5E3-B2B3DF8EAB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compo.'!$C$39:$C$43</c:f>
              <c:strCache>
                <c:ptCount val="3"/>
                <c:pt idx="0">
                  <c:v>2204 - Vins</c:v>
                </c:pt>
                <c:pt idx="1">
                  <c:v>2208 - Spiritueux</c:v>
                </c:pt>
                <c:pt idx="2">
                  <c:v>Autres boissons alcoolisées</c:v>
                </c:pt>
              </c:strCache>
              <c:extLst/>
            </c:strRef>
          </c:cat>
          <c:val>
            <c:numRef>
              <c:f>'Import. TBB vins compo.'!$M$39:$M$43</c:f>
              <c:numCache>
                <c:formatCode>0%</c:formatCode>
                <c:ptCount val="3"/>
                <c:pt idx="0">
                  <c:v>0.9203850131579876</c:v>
                </c:pt>
                <c:pt idx="1">
                  <c:v>7.1417947031744575E-2</c:v>
                </c:pt>
                <c:pt idx="2">
                  <c:v>8.197039810267856E-3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BB3D-4C25-B5E3-B2B3DF8EAB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793457517</c:v>
                </c:pt>
                <c:pt idx="1">
                  <c:v>816163474</c:v>
                </c:pt>
                <c:pt idx="2">
                  <c:v>847051110</c:v>
                </c:pt>
                <c:pt idx="3">
                  <c:v>885203912</c:v>
                </c:pt>
                <c:pt idx="4">
                  <c:v>1007025944</c:v>
                </c:pt>
                <c:pt idx="5">
                  <c:v>821248402</c:v>
                </c:pt>
                <c:pt idx="6">
                  <c:v>905127687</c:v>
                </c:pt>
                <c:pt idx="7">
                  <c:v>1097411403</c:v>
                </c:pt>
                <c:pt idx="8">
                  <c:v>1056837885</c:v>
                </c:pt>
                <c:pt idx="9">
                  <c:v>948121051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6-4D9E-B438-523891C68684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271555046</c:v>
                </c:pt>
                <c:pt idx="1">
                  <c:v>302709150</c:v>
                </c:pt>
                <c:pt idx="2">
                  <c:v>196215338</c:v>
                </c:pt>
                <c:pt idx="3">
                  <c:v>225239595</c:v>
                </c:pt>
                <c:pt idx="4">
                  <c:v>267359779</c:v>
                </c:pt>
                <c:pt idx="5">
                  <c:v>354790011</c:v>
                </c:pt>
                <c:pt idx="6">
                  <c:v>390410134</c:v>
                </c:pt>
                <c:pt idx="7">
                  <c:v>536989105</c:v>
                </c:pt>
                <c:pt idx="8">
                  <c:v>522901422</c:v>
                </c:pt>
                <c:pt idx="9">
                  <c:v>433548522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F6-4D9E-B438-523891C68684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193424283</c:v>
                </c:pt>
                <c:pt idx="1">
                  <c:v>229615049</c:v>
                </c:pt>
                <c:pt idx="2">
                  <c:v>231562245</c:v>
                </c:pt>
                <c:pt idx="3">
                  <c:v>265323402</c:v>
                </c:pt>
                <c:pt idx="4">
                  <c:v>305150504</c:v>
                </c:pt>
                <c:pt idx="5">
                  <c:v>257882231</c:v>
                </c:pt>
                <c:pt idx="6">
                  <c:v>273203974</c:v>
                </c:pt>
                <c:pt idx="7">
                  <c:v>334610413</c:v>
                </c:pt>
                <c:pt idx="8">
                  <c:v>334645753</c:v>
                </c:pt>
                <c:pt idx="9">
                  <c:v>347713079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F6-4D9E-B438-523891C68684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257191616</c:v>
                </c:pt>
                <c:pt idx="1">
                  <c:v>257623731</c:v>
                </c:pt>
                <c:pt idx="2">
                  <c:v>268929365</c:v>
                </c:pt>
                <c:pt idx="3">
                  <c:v>291142034</c:v>
                </c:pt>
                <c:pt idx="4">
                  <c:v>350725460</c:v>
                </c:pt>
                <c:pt idx="5">
                  <c:v>311834907</c:v>
                </c:pt>
                <c:pt idx="6">
                  <c:v>260273720</c:v>
                </c:pt>
                <c:pt idx="7">
                  <c:v>371924734</c:v>
                </c:pt>
                <c:pt idx="8">
                  <c:v>322961310</c:v>
                </c:pt>
                <c:pt idx="9">
                  <c:v>263832529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F6-4D9E-B438-523891C68684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180381592</c:v>
                </c:pt>
                <c:pt idx="1">
                  <c:v>175279549</c:v>
                </c:pt>
                <c:pt idx="2">
                  <c:v>182924292</c:v>
                </c:pt>
                <c:pt idx="3">
                  <c:v>175356450</c:v>
                </c:pt>
                <c:pt idx="4">
                  <c:v>204352823</c:v>
                </c:pt>
                <c:pt idx="5">
                  <c:v>168942713</c:v>
                </c:pt>
                <c:pt idx="6">
                  <c:v>183213546</c:v>
                </c:pt>
                <c:pt idx="7">
                  <c:v>225940931</c:v>
                </c:pt>
                <c:pt idx="8">
                  <c:v>209445900</c:v>
                </c:pt>
                <c:pt idx="9">
                  <c:v>206670877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F6-4D9E-B438-523891C68684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98685168</c:v>
                </c:pt>
                <c:pt idx="1">
                  <c:v>101955474</c:v>
                </c:pt>
                <c:pt idx="2">
                  <c:v>99900437</c:v>
                </c:pt>
                <c:pt idx="3">
                  <c:v>96075280</c:v>
                </c:pt>
                <c:pt idx="4">
                  <c:v>121484850</c:v>
                </c:pt>
                <c:pt idx="5">
                  <c:v>109443730</c:v>
                </c:pt>
                <c:pt idx="6">
                  <c:v>117651646</c:v>
                </c:pt>
                <c:pt idx="7">
                  <c:v>133159291</c:v>
                </c:pt>
                <c:pt idx="8">
                  <c:v>119915930</c:v>
                </c:pt>
                <c:pt idx="9">
                  <c:v>133627338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F6-4D9E-B438-523891C68684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185997044</c:v>
                </c:pt>
                <c:pt idx="1">
                  <c:v>177775200</c:v>
                </c:pt>
                <c:pt idx="2">
                  <c:v>190399960</c:v>
                </c:pt>
                <c:pt idx="3">
                  <c:v>171349460</c:v>
                </c:pt>
                <c:pt idx="4">
                  <c:v>174624199</c:v>
                </c:pt>
                <c:pt idx="5">
                  <c:v>161726302</c:v>
                </c:pt>
                <c:pt idx="6">
                  <c:v>124581750</c:v>
                </c:pt>
                <c:pt idx="7">
                  <c:v>151623236</c:v>
                </c:pt>
                <c:pt idx="8">
                  <c:v>132877101</c:v>
                </c:pt>
                <c:pt idx="9">
                  <c:v>132754406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F6-4D9E-B438-523891C68684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225454312</c:v>
                </c:pt>
                <c:pt idx="1">
                  <c:v>217010083</c:v>
                </c:pt>
                <c:pt idx="2">
                  <c:v>190108861</c:v>
                </c:pt>
                <c:pt idx="3">
                  <c:v>143077652</c:v>
                </c:pt>
                <c:pt idx="4">
                  <c:v>120379336</c:v>
                </c:pt>
                <c:pt idx="5">
                  <c:v>93679116</c:v>
                </c:pt>
                <c:pt idx="6">
                  <c:v>85307363</c:v>
                </c:pt>
                <c:pt idx="7">
                  <c:v>86881915</c:v>
                </c:pt>
                <c:pt idx="8">
                  <c:v>85021088</c:v>
                </c:pt>
                <c:pt idx="9">
                  <c:v>72711991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6F6-4D9E-B438-523891C68684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27593452</c:v>
                </c:pt>
                <c:pt idx="1">
                  <c:v>25667389</c:v>
                </c:pt>
                <c:pt idx="2">
                  <c:v>35237978</c:v>
                </c:pt>
                <c:pt idx="3">
                  <c:v>25624920</c:v>
                </c:pt>
                <c:pt idx="4">
                  <c:v>34333477</c:v>
                </c:pt>
                <c:pt idx="5">
                  <c:v>29292962</c:v>
                </c:pt>
                <c:pt idx="6">
                  <c:v>25563935</c:v>
                </c:pt>
                <c:pt idx="7">
                  <c:v>44320784</c:v>
                </c:pt>
                <c:pt idx="8">
                  <c:v>62861349</c:v>
                </c:pt>
                <c:pt idx="9">
                  <c:v>53949926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6F6-4D9E-B438-523891C68684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38654273</c:v>
                </c:pt>
                <c:pt idx="1">
                  <c:v>39159449</c:v>
                </c:pt>
                <c:pt idx="2">
                  <c:v>41090411</c:v>
                </c:pt>
                <c:pt idx="3">
                  <c:v>45908333</c:v>
                </c:pt>
                <c:pt idx="4">
                  <c:v>44821700</c:v>
                </c:pt>
                <c:pt idx="5">
                  <c:v>39828582</c:v>
                </c:pt>
                <c:pt idx="6">
                  <c:v>38108223</c:v>
                </c:pt>
                <c:pt idx="7">
                  <c:v>51032226</c:v>
                </c:pt>
                <c:pt idx="8">
                  <c:v>47022810</c:v>
                </c:pt>
                <c:pt idx="9">
                  <c:v>41634765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F6-4D9E-B438-523891C68684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268261228</c:v>
                </c:pt>
                <c:pt idx="1">
                  <c:v>268419585</c:v>
                </c:pt>
                <c:pt idx="2">
                  <c:v>382672403</c:v>
                </c:pt>
                <c:pt idx="3">
                  <c:v>304926811</c:v>
                </c:pt>
                <c:pt idx="4">
                  <c:v>278276477</c:v>
                </c:pt>
                <c:pt idx="5">
                  <c:v>227052885</c:v>
                </c:pt>
                <c:pt idx="6">
                  <c:v>197326091</c:v>
                </c:pt>
                <c:pt idx="7">
                  <c:v>263133949</c:v>
                </c:pt>
                <c:pt idx="8">
                  <c:v>282277003</c:v>
                </c:pt>
                <c:pt idx="9">
                  <c:v>275328810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F6-4D9E-B438-523891C686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1600"/>
        <c:axId val="468571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2540655531</c:v>
                      </c:pt>
                      <c:pt idx="1">
                        <c:v>2611378133</c:v>
                      </c:pt>
                      <c:pt idx="2">
                        <c:v>2666092400</c:v>
                      </c:pt>
                      <c:pt idx="3">
                        <c:v>2629227849</c:v>
                      </c:pt>
                      <c:pt idx="4">
                        <c:v>2908534549</c:v>
                      </c:pt>
                      <c:pt idx="5">
                        <c:v>2575721841</c:v>
                      </c:pt>
                      <c:pt idx="6">
                        <c:v>2600768069</c:v>
                      </c:pt>
                      <c:pt idx="7">
                        <c:v>3297027987</c:v>
                      </c:pt>
                      <c:pt idx="8">
                        <c:v>3176767551</c:v>
                      </c:pt>
                      <c:pt idx="9">
                        <c:v>2909893294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6F6-4D9E-B438-523891C68684}"/>
                  </c:ext>
                </c:extLst>
              </c15:ser>
            </c15:filteredBarSeries>
          </c:ext>
        </c:extLst>
      </c:barChart>
      <c:catAx>
        <c:axId val="46857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208"/>
        <c:crosses val="autoZero"/>
        <c:auto val="1"/>
        <c:lblAlgn val="ctr"/>
        <c:lblOffset val="100"/>
        <c:noMultiLvlLbl val="0"/>
      </c:catAx>
      <c:valAx>
        <c:axId val="46857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60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580843380876148E-2"/>
          <c:y val="0.76924009749906019"/>
          <c:w val="0.90541915661912387"/>
          <c:h val="0.211508688815499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0.31230424877303053</c:v>
                </c:pt>
                <c:pt idx="1">
                  <c:v>0.31254128373295986</c:v>
                </c:pt>
                <c:pt idx="2">
                  <c:v>0.3177125856553209</c:v>
                </c:pt>
                <c:pt idx="3">
                  <c:v>0.3366782807875241</c:v>
                </c:pt>
                <c:pt idx="4">
                  <c:v>0.34623138458033148</c:v>
                </c:pt>
                <c:pt idx="5">
                  <c:v>0.3188420383472611</c:v>
                </c:pt>
                <c:pt idx="6">
                  <c:v>0.34802322351951331</c:v>
                </c:pt>
                <c:pt idx="7">
                  <c:v>0.33284867684685504</c:v>
                </c:pt>
                <c:pt idx="8">
                  <c:v>0.33267712164439694</c:v>
                </c:pt>
                <c:pt idx="9">
                  <c:v>0.32582674181041638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4A-4FA9-87B9-7BA6E491CAA1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0.10688385052070248</c:v>
                </c:pt>
                <c:pt idx="1">
                  <c:v>0.1159193094920505</c:v>
                </c:pt>
                <c:pt idx="2">
                  <c:v>7.3596600777977542E-2</c:v>
                </c:pt>
                <c:pt idx="3">
                  <c:v>8.5667583007561554E-2</c:v>
                </c:pt>
                <c:pt idx="4">
                  <c:v>9.1922504098128216E-2</c:v>
                </c:pt>
                <c:pt idx="5">
                  <c:v>0.13774391525998633</c:v>
                </c:pt>
                <c:pt idx="6">
                  <c:v>0.15011339867384385</c:v>
                </c:pt>
                <c:pt idx="7">
                  <c:v>0.16287065415195701</c:v>
                </c:pt>
                <c:pt idx="8">
                  <c:v>0.1646017260014502</c:v>
                </c:pt>
                <c:pt idx="9">
                  <c:v>0.14899120970997365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4A-4FA9-87B9-7BA6E491CAA1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7.6131644231151777E-2</c:v>
                </c:pt>
                <c:pt idx="1">
                  <c:v>8.7928686427428238E-2</c:v>
                </c:pt>
                <c:pt idx="2">
                  <c:v>8.6854546001481417E-2</c:v>
                </c:pt>
                <c:pt idx="3">
                  <c:v>0.10091305023294693</c:v>
                </c:pt>
                <c:pt idx="4">
                  <c:v>0.1049155507212096</c:v>
                </c:pt>
                <c:pt idx="5">
                  <c:v>0.10012037281940336</c:v>
                </c:pt>
                <c:pt idx="6">
                  <c:v>0.1050474193591001</c:v>
                </c:pt>
                <c:pt idx="7">
                  <c:v>0.10148849640323056</c:v>
                </c:pt>
                <c:pt idx="8">
                  <c:v>0.1053415925551929</c:v>
                </c:pt>
                <c:pt idx="9">
                  <c:v>0.11949341225568665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4A-4FA9-87B9-7BA6E491CAA1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0.10123041587568921</c:v>
                </c:pt>
                <c:pt idx="1">
                  <c:v>9.8654318861143647E-2</c:v>
                </c:pt>
                <c:pt idx="2">
                  <c:v>0.10087023427995219</c:v>
                </c:pt>
                <c:pt idx="3">
                  <c:v>0.11073290362063254</c:v>
                </c:pt>
                <c:pt idx="4">
                  <c:v>0.12058493859754389</c:v>
                </c:pt>
                <c:pt idx="5">
                  <c:v>0.12106699645755731</c:v>
                </c:pt>
                <c:pt idx="6">
                  <c:v>0.10007571344109731</c:v>
                </c:pt>
                <c:pt idx="7">
                  <c:v>0.11280605911338296</c:v>
                </c:pt>
                <c:pt idx="8">
                  <c:v>0.10166350065441096</c:v>
                </c:pt>
                <c:pt idx="9">
                  <c:v>9.066742397187022E-2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4A-4FA9-87B9-7BA6E491CAA1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7.099805140801671E-2</c:v>
                </c:pt>
                <c:pt idx="1">
                  <c:v>6.7121473824488062E-2</c:v>
                </c:pt>
                <c:pt idx="2">
                  <c:v>6.8611384961751509E-2</c:v>
                </c:pt>
                <c:pt idx="3">
                  <c:v>6.6695037505667312E-2</c:v>
                </c:pt>
                <c:pt idx="4">
                  <c:v>7.0259719992069453E-2</c:v>
                </c:pt>
                <c:pt idx="5">
                  <c:v>6.5590433839086276E-2</c:v>
                </c:pt>
                <c:pt idx="6">
                  <c:v>7.0445937945726136E-2</c:v>
                </c:pt>
                <c:pt idx="7">
                  <c:v>6.8528666390116386E-2</c:v>
                </c:pt>
                <c:pt idx="8">
                  <c:v>6.5930508492530238E-2</c:v>
                </c:pt>
                <c:pt idx="9">
                  <c:v>7.1023524273601771E-2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4A-4FA9-87B9-7BA6E491CAA1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3.884240377960943E-2</c:v>
                </c:pt>
                <c:pt idx="1">
                  <c:v>3.9042784616899445E-2</c:v>
                </c:pt>
                <c:pt idx="2">
                  <c:v>3.7470733197394059E-2</c:v>
                </c:pt>
                <c:pt idx="3">
                  <c:v>3.6541252990508699E-2</c:v>
                </c:pt>
                <c:pt idx="4">
                  <c:v>4.176840534411682E-2</c:v>
                </c:pt>
                <c:pt idx="5">
                  <c:v>4.2490508197697889E-2</c:v>
                </c:pt>
                <c:pt idx="6">
                  <c:v>4.5237269482948268E-2</c:v>
                </c:pt>
                <c:pt idx="7">
                  <c:v>4.0387673845972721E-2</c:v>
                </c:pt>
                <c:pt idx="8">
                  <c:v>3.7747782321137166E-2</c:v>
                </c:pt>
                <c:pt idx="9">
                  <c:v>4.5921731314179245E-2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4A-4FA9-87B9-7BA6E491CAA1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7.3208288857164239E-2</c:v>
                </c:pt>
                <c:pt idx="1">
                  <c:v>6.8077157326797602E-2</c:v>
                </c:pt>
                <c:pt idx="2">
                  <c:v>7.1415364298701725E-2</c:v>
                </c:pt>
                <c:pt idx="3">
                  <c:v>6.5171019721691675E-2</c:v>
                </c:pt>
                <c:pt idx="4">
                  <c:v>6.0038550705900522E-2</c:v>
                </c:pt>
                <c:pt idx="5">
                  <c:v>6.2788729522599104E-2</c:v>
                </c:pt>
                <c:pt idx="6">
                  <c:v>4.790190693470868E-2</c:v>
                </c:pt>
                <c:pt idx="7">
                  <c:v>4.5987852271149071E-2</c:v>
                </c:pt>
                <c:pt idx="8">
                  <c:v>4.1827769538307025E-2</c:v>
                </c:pt>
                <c:pt idx="9">
                  <c:v>4.5621743681711791E-2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4A-4FA9-87B9-7BA6E491CAA1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8.8738638217224733E-2</c:v>
                </c:pt>
                <c:pt idx="1">
                  <c:v>8.3101746260965573E-2</c:v>
                </c:pt>
                <c:pt idx="2">
                  <c:v>7.1306178660574551E-2</c:v>
                </c:pt>
                <c:pt idx="3">
                  <c:v>5.4418125859429844E-2</c:v>
                </c:pt>
                <c:pt idx="4">
                  <c:v>4.1388312214268974E-2</c:v>
                </c:pt>
                <c:pt idx="5">
                  <c:v>3.6370043732528959E-2</c:v>
                </c:pt>
                <c:pt idx="6">
                  <c:v>3.2800834498402938E-2</c:v>
                </c:pt>
                <c:pt idx="7">
                  <c:v>2.6351585531748777E-2</c:v>
                </c:pt>
                <c:pt idx="8">
                  <c:v>2.6763396010273589E-2</c:v>
                </c:pt>
                <c:pt idx="9">
                  <c:v>2.498785476083509E-2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4A-4FA9-87B9-7BA6E491CAA1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1.0860760801028086E-2</c:v>
                </c:pt>
                <c:pt idx="1">
                  <c:v>9.8290587164076553E-3</c:v>
                </c:pt>
                <c:pt idx="2">
                  <c:v>1.3217088049911549E-2</c:v>
                </c:pt>
                <c:pt idx="3">
                  <c:v>9.7461770039238612E-3</c:v>
                </c:pt>
                <c:pt idx="4">
                  <c:v>1.1804390294007127E-2</c:v>
                </c:pt>
                <c:pt idx="5">
                  <c:v>1.1372719497004103E-2</c:v>
                </c:pt>
                <c:pt idx="6">
                  <c:v>9.829378984120403E-3</c:v>
                </c:pt>
                <c:pt idx="7">
                  <c:v>1.3442647188545081E-2</c:v>
                </c:pt>
                <c:pt idx="8">
                  <c:v>1.9787834013921531E-2</c:v>
                </c:pt>
                <c:pt idx="9">
                  <c:v>1.8540173315372437E-2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4A-4FA9-87B9-7BA6E491CAA1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1.5214291165550377E-2</c:v>
                </c:pt>
                <c:pt idx="1">
                  <c:v>1.4995702271203785E-2</c:v>
                </c:pt>
                <c:pt idx="2">
                  <c:v>1.5412223147254761E-2</c:v>
                </c:pt>
                <c:pt idx="3">
                  <c:v>1.7460766292073458E-2</c:v>
                </c:pt>
                <c:pt idx="4">
                  <c:v>1.5410406596480145E-2</c:v>
                </c:pt>
                <c:pt idx="5">
                  <c:v>1.5463075773949614E-2</c:v>
                </c:pt>
                <c:pt idx="6">
                  <c:v>1.4652680280965107E-2</c:v>
                </c:pt>
                <c:pt idx="7">
                  <c:v>1.5478250776522753E-2</c:v>
                </c:pt>
                <c:pt idx="8">
                  <c:v>1.480209340000275E-2</c:v>
                </c:pt>
                <c:pt idx="9">
                  <c:v>1.4308004037759055E-2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14A-4FA9-87B9-7BA6E491CAA1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0.10558740637083242</c:v>
                </c:pt>
                <c:pt idx="1">
                  <c:v>0.10278847846965562</c:v>
                </c:pt>
                <c:pt idx="2">
                  <c:v>0.14353306096967983</c:v>
                </c:pt>
                <c:pt idx="3">
                  <c:v>0.11597580297804004</c:v>
                </c:pt>
                <c:pt idx="4">
                  <c:v>9.5675836855943774E-2</c:v>
                </c:pt>
                <c:pt idx="5">
                  <c:v>8.815116655292593E-2</c:v>
                </c:pt>
                <c:pt idx="6">
                  <c:v>7.5872236879573896E-2</c:v>
                </c:pt>
                <c:pt idx="7">
                  <c:v>7.9809437480519635E-2</c:v>
                </c:pt>
                <c:pt idx="8">
                  <c:v>8.8856675368376672E-2</c:v>
                </c:pt>
                <c:pt idx="9">
                  <c:v>9.4618180868593735E-2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14A-4FA9-87B9-7BA6E491C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0816"/>
        <c:axId val="468575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0.89441259362916758</c:v>
                      </c:pt>
                      <c:pt idx="1">
                        <c:v>0.89721152153034434</c:v>
                      </c:pt>
                      <c:pt idx="2">
                        <c:v>0.85646693903032012</c:v>
                      </c:pt>
                      <c:pt idx="3">
                        <c:v>0.88402419702196011</c:v>
                      </c:pt>
                      <c:pt idx="4">
                        <c:v>0.90432416314405639</c:v>
                      </c:pt>
                      <c:pt idx="5">
                        <c:v>0.91184883344707379</c:v>
                      </c:pt>
                      <c:pt idx="6">
                        <c:v>0.92412776312042622</c:v>
                      </c:pt>
                      <c:pt idx="7">
                        <c:v>0.92019056251948028</c:v>
                      </c:pt>
                      <c:pt idx="8">
                        <c:v>0.91114332463162329</c:v>
                      </c:pt>
                      <c:pt idx="9">
                        <c:v>0.90538181913140614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14A-4FA9-87B9-7BA6E491CAA1}"/>
                  </c:ext>
                </c:extLst>
              </c15:ser>
            </c15:filteredBarSeries>
          </c:ext>
        </c:extLst>
      </c:barChart>
      <c:catAx>
        <c:axId val="46857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5128"/>
        <c:crosses val="autoZero"/>
        <c:auto val="1"/>
        <c:lblAlgn val="ctr"/>
        <c:lblOffset val="100"/>
        <c:noMultiLvlLbl val="0"/>
      </c:catAx>
      <c:valAx>
        <c:axId val="4685751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027565844261809E-2"/>
          <c:y val="0.76924015579836558"/>
          <c:w val="0.90297243415573814"/>
          <c:h val="0.211508635379831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2717246927917"/>
          <c:y val="4.0701903460990445E-2"/>
          <c:w val="0.76438382504370617"/>
          <c:h val="0.57199690565129813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2208 - spirit.'!$C$7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spirit.'!$D$7:$M$7</c:f>
              <c:numCache>
                <c:formatCode>0</c:formatCode>
                <c:ptCount val="10"/>
                <c:pt idx="0">
                  <c:v>188551932</c:v>
                </c:pt>
                <c:pt idx="1">
                  <c:v>224959764</c:v>
                </c:pt>
                <c:pt idx="2">
                  <c:v>226998904</c:v>
                </c:pt>
                <c:pt idx="3">
                  <c:v>261596290</c:v>
                </c:pt>
                <c:pt idx="4">
                  <c:v>301343593</c:v>
                </c:pt>
                <c:pt idx="5">
                  <c:v>253688895</c:v>
                </c:pt>
                <c:pt idx="6">
                  <c:v>269130488</c:v>
                </c:pt>
                <c:pt idx="7">
                  <c:v>329280471</c:v>
                </c:pt>
                <c:pt idx="8">
                  <c:v>328690540</c:v>
                </c:pt>
                <c:pt idx="9">
                  <c:v>344004674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68-469D-AD1B-A5ED24E793A1}"/>
            </c:ext>
          </c:extLst>
        </c:ser>
        <c:ser>
          <c:idx val="3"/>
          <c:order val="3"/>
          <c:tx>
            <c:strRef>
              <c:f>'Import. 2208 - spirit.'!$C$8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spirit.'!$D$8:$M$8</c:f>
              <c:numCache>
                <c:formatCode>0</c:formatCode>
                <c:ptCount val="10"/>
                <c:pt idx="0">
                  <c:v>98242752</c:v>
                </c:pt>
                <c:pt idx="1">
                  <c:v>116829473</c:v>
                </c:pt>
                <c:pt idx="2">
                  <c:v>110641519</c:v>
                </c:pt>
                <c:pt idx="3">
                  <c:v>118129950</c:v>
                </c:pt>
                <c:pt idx="4">
                  <c:v>144112643</c:v>
                </c:pt>
                <c:pt idx="5">
                  <c:v>118846088</c:v>
                </c:pt>
                <c:pt idx="6">
                  <c:v>97219176</c:v>
                </c:pt>
                <c:pt idx="7">
                  <c:v>106603018</c:v>
                </c:pt>
                <c:pt idx="8">
                  <c:v>105927013</c:v>
                </c:pt>
                <c:pt idx="9">
                  <c:v>88128882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68-469D-AD1B-A5ED24E793A1}"/>
            </c:ext>
          </c:extLst>
        </c:ser>
        <c:ser>
          <c:idx val="4"/>
          <c:order val="4"/>
          <c:tx>
            <c:strRef>
              <c:f>'Import. 2208 - spirit.'!$C$9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spirit.'!$D$9:$M$9</c:f>
              <c:numCache>
                <c:formatCode>0</c:formatCode>
                <c:ptCount val="10"/>
                <c:pt idx="0">
                  <c:v>96283856</c:v>
                </c:pt>
                <c:pt idx="1">
                  <c:v>91732616</c:v>
                </c:pt>
                <c:pt idx="2">
                  <c:v>81345212</c:v>
                </c:pt>
                <c:pt idx="3">
                  <c:v>85097773</c:v>
                </c:pt>
                <c:pt idx="4">
                  <c:v>85485840</c:v>
                </c:pt>
                <c:pt idx="5">
                  <c:v>61005412</c:v>
                </c:pt>
                <c:pt idx="6">
                  <c:v>47839429</c:v>
                </c:pt>
                <c:pt idx="7">
                  <c:v>62362313</c:v>
                </c:pt>
                <c:pt idx="8">
                  <c:v>68468729</c:v>
                </c:pt>
                <c:pt idx="9">
                  <c:v>67712859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68-469D-AD1B-A5ED24E793A1}"/>
            </c:ext>
          </c:extLst>
        </c:ser>
        <c:ser>
          <c:idx val="5"/>
          <c:order val="5"/>
          <c:tx>
            <c:strRef>
              <c:f>'Import. 2208 - spirit.'!$C$10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spirit.'!$D$10:$M$10</c:f>
              <c:numCache>
                <c:formatCode>0</c:formatCode>
                <c:ptCount val="10"/>
                <c:pt idx="0">
                  <c:v>16850310</c:v>
                </c:pt>
                <c:pt idx="1">
                  <c:v>14723490</c:v>
                </c:pt>
                <c:pt idx="2">
                  <c:v>21895043</c:v>
                </c:pt>
                <c:pt idx="3">
                  <c:v>16379646</c:v>
                </c:pt>
                <c:pt idx="4">
                  <c:v>21964606</c:v>
                </c:pt>
                <c:pt idx="5">
                  <c:v>17726619</c:v>
                </c:pt>
                <c:pt idx="6">
                  <c:v>15291038</c:v>
                </c:pt>
                <c:pt idx="7">
                  <c:v>32893739</c:v>
                </c:pt>
                <c:pt idx="8">
                  <c:v>59029355</c:v>
                </c:pt>
                <c:pt idx="9">
                  <c:v>52984142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68-469D-AD1B-A5ED24E793A1}"/>
            </c:ext>
          </c:extLst>
        </c:ser>
        <c:ser>
          <c:idx val="6"/>
          <c:order val="6"/>
          <c:tx>
            <c:strRef>
              <c:f>'Import. 2208 - spirit.'!$C$11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spirit.'!$D$11:$M$11</c:f>
              <c:numCache>
                <c:formatCode>0</c:formatCode>
                <c:ptCount val="10"/>
                <c:pt idx="0">
                  <c:v>97232470</c:v>
                </c:pt>
                <c:pt idx="1">
                  <c:v>100271576</c:v>
                </c:pt>
                <c:pt idx="2">
                  <c:v>82587599</c:v>
                </c:pt>
                <c:pt idx="3">
                  <c:v>76715238</c:v>
                </c:pt>
                <c:pt idx="4">
                  <c:v>77513028</c:v>
                </c:pt>
                <c:pt idx="5">
                  <c:v>52644494</c:v>
                </c:pt>
                <c:pt idx="6">
                  <c:v>48480201</c:v>
                </c:pt>
                <c:pt idx="7">
                  <c:v>45480249</c:v>
                </c:pt>
                <c:pt idx="8">
                  <c:v>41731889</c:v>
                </c:pt>
                <c:pt idx="9">
                  <c:v>37558428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68-469D-AD1B-A5ED24E793A1}"/>
            </c:ext>
          </c:extLst>
        </c:ser>
        <c:ser>
          <c:idx val="7"/>
          <c:order val="7"/>
          <c:tx>
            <c:strRef>
              <c:f>'Import. 2208 - spirit.'!$C$12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spirit.'!$D$12:$M$12</c:f>
              <c:numCache>
                <c:formatCode>0</c:formatCode>
                <c:ptCount val="10"/>
                <c:pt idx="0">
                  <c:v>2961276</c:v>
                </c:pt>
                <c:pt idx="1">
                  <c:v>4082312</c:v>
                </c:pt>
                <c:pt idx="2">
                  <c:v>6033501</c:v>
                </c:pt>
                <c:pt idx="3">
                  <c:v>8064391</c:v>
                </c:pt>
                <c:pt idx="4">
                  <c:v>7849998</c:v>
                </c:pt>
                <c:pt idx="5">
                  <c:v>7760200</c:v>
                </c:pt>
                <c:pt idx="6">
                  <c:v>8653589</c:v>
                </c:pt>
                <c:pt idx="7">
                  <c:v>11509485</c:v>
                </c:pt>
                <c:pt idx="8">
                  <c:v>20787198</c:v>
                </c:pt>
                <c:pt idx="9">
                  <c:v>22527741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68-469D-AD1B-A5ED24E793A1}"/>
            </c:ext>
          </c:extLst>
        </c:ser>
        <c:ser>
          <c:idx val="8"/>
          <c:order val="8"/>
          <c:tx>
            <c:strRef>
              <c:f>'Import. 2208 - spirit.'!$C$13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spirit.'!$D$13:$M$13</c:f>
              <c:numCache>
                <c:formatCode>0</c:formatCode>
                <c:ptCount val="10"/>
                <c:pt idx="0">
                  <c:v>6757886</c:v>
                </c:pt>
                <c:pt idx="1">
                  <c:v>7037995</c:v>
                </c:pt>
                <c:pt idx="2">
                  <c:v>6113944</c:v>
                </c:pt>
                <c:pt idx="3">
                  <c:v>8150843</c:v>
                </c:pt>
                <c:pt idx="4">
                  <c:v>7715375</c:v>
                </c:pt>
                <c:pt idx="5">
                  <c:v>18225512</c:v>
                </c:pt>
                <c:pt idx="6">
                  <c:v>17015073</c:v>
                </c:pt>
                <c:pt idx="7">
                  <c:v>22867066</c:v>
                </c:pt>
                <c:pt idx="8">
                  <c:v>28462006</c:v>
                </c:pt>
                <c:pt idx="9">
                  <c:v>22327311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68-469D-AD1B-A5ED24E793A1}"/>
            </c:ext>
          </c:extLst>
        </c:ser>
        <c:ser>
          <c:idx val="9"/>
          <c:order val="9"/>
          <c:tx>
            <c:strRef>
              <c:f>'Import. 2208 - spirit.'!$C$14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spirit.'!$D$14:$M$14</c:f>
              <c:numCache>
                <c:formatCode>0</c:formatCode>
                <c:ptCount val="10"/>
                <c:pt idx="0">
                  <c:v>14406438</c:v>
                </c:pt>
                <c:pt idx="1">
                  <c:v>14274118</c:v>
                </c:pt>
                <c:pt idx="2">
                  <c:v>14118276</c:v>
                </c:pt>
                <c:pt idx="3">
                  <c:v>12477025</c:v>
                </c:pt>
                <c:pt idx="4">
                  <c:v>12488739</c:v>
                </c:pt>
                <c:pt idx="5">
                  <c:v>11173387</c:v>
                </c:pt>
                <c:pt idx="6">
                  <c:v>10746594</c:v>
                </c:pt>
                <c:pt idx="7">
                  <c:v>9583584</c:v>
                </c:pt>
                <c:pt idx="8">
                  <c:v>13941415</c:v>
                </c:pt>
                <c:pt idx="9">
                  <c:v>13819238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68-469D-AD1B-A5ED24E793A1}"/>
            </c:ext>
          </c:extLst>
        </c:ser>
        <c:ser>
          <c:idx val="10"/>
          <c:order val="10"/>
          <c:tx>
            <c:strRef>
              <c:f>'Import. 2208 - spirit.'!$C$15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spirit.'!$D$15:$M$15</c:f>
              <c:numCache>
                <c:formatCode>0</c:formatCode>
                <c:ptCount val="10"/>
                <c:pt idx="0">
                  <c:v>8942223</c:v>
                </c:pt>
                <c:pt idx="1">
                  <c:v>7696256</c:v>
                </c:pt>
                <c:pt idx="2">
                  <c:v>9621213</c:v>
                </c:pt>
                <c:pt idx="3">
                  <c:v>9279139</c:v>
                </c:pt>
                <c:pt idx="4">
                  <c:v>12502455</c:v>
                </c:pt>
                <c:pt idx="5">
                  <c:v>6322514</c:v>
                </c:pt>
                <c:pt idx="6">
                  <c:v>5642777</c:v>
                </c:pt>
                <c:pt idx="7">
                  <c:v>18533109</c:v>
                </c:pt>
                <c:pt idx="8">
                  <c:v>7700252</c:v>
                </c:pt>
                <c:pt idx="9">
                  <c:v>13737338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68-469D-AD1B-A5ED24E793A1}"/>
            </c:ext>
          </c:extLst>
        </c:ser>
        <c:ser>
          <c:idx val="11"/>
          <c:order val="11"/>
          <c:tx>
            <c:strRef>
              <c:f>'Import. 2208 - spirit.'!$C$16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spirit.'!$D$16:$M$16</c:f>
              <c:numCache>
                <c:formatCode>0</c:formatCode>
                <c:ptCount val="10"/>
                <c:pt idx="0">
                  <c:v>13901184</c:v>
                </c:pt>
                <c:pt idx="1">
                  <c:v>14508842</c:v>
                </c:pt>
                <c:pt idx="2">
                  <c:v>15664583</c:v>
                </c:pt>
                <c:pt idx="3">
                  <c:v>13081399</c:v>
                </c:pt>
                <c:pt idx="4">
                  <c:v>14741155</c:v>
                </c:pt>
                <c:pt idx="5">
                  <c:v>8720696</c:v>
                </c:pt>
                <c:pt idx="6">
                  <c:v>5062500</c:v>
                </c:pt>
                <c:pt idx="7">
                  <c:v>10407538</c:v>
                </c:pt>
                <c:pt idx="8">
                  <c:v>10153127</c:v>
                </c:pt>
                <c:pt idx="9">
                  <c:v>12610031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68-469D-AD1B-A5ED24E793A1}"/>
            </c:ext>
          </c:extLst>
        </c:ser>
        <c:ser>
          <c:idx val="12"/>
          <c:order val="12"/>
          <c:tx>
            <c:strRef>
              <c:f>'Import. 2208 - spirit.'!$C$17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spirit.'!$D$17:$M$17</c:f>
              <c:numCache>
                <c:formatCode>0</c:formatCode>
                <c:ptCount val="10"/>
                <c:pt idx="0">
                  <c:v>36773403</c:v>
                </c:pt>
                <c:pt idx="1">
                  <c:v>43076079</c:v>
                </c:pt>
                <c:pt idx="2">
                  <c:v>41962645</c:v>
                </c:pt>
                <c:pt idx="3">
                  <c:v>38165279</c:v>
                </c:pt>
                <c:pt idx="4">
                  <c:v>44469266</c:v>
                </c:pt>
                <c:pt idx="5">
                  <c:v>37018421</c:v>
                </c:pt>
                <c:pt idx="6">
                  <c:v>43475679</c:v>
                </c:pt>
                <c:pt idx="7">
                  <c:v>55905854</c:v>
                </c:pt>
                <c:pt idx="8">
                  <c:v>52202620</c:v>
                </c:pt>
                <c:pt idx="9">
                  <c:v>55063211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68-469D-AD1B-A5ED24E79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987400"/>
        <c:axId val="451195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580903730</c:v>
                      </c:pt>
                      <c:pt idx="1">
                        <c:v>639192521</c:v>
                      </c:pt>
                      <c:pt idx="2">
                        <c:v>616982439</c:v>
                      </c:pt>
                      <c:pt idx="3">
                        <c:v>647136973</c:v>
                      </c:pt>
                      <c:pt idx="4">
                        <c:v>730186698</c:v>
                      </c:pt>
                      <c:pt idx="5">
                        <c:v>593132238</c:v>
                      </c:pt>
                      <c:pt idx="6">
                        <c:v>568556544</c:v>
                      </c:pt>
                      <c:pt idx="7">
                        <c:v>705426426</c:v>
                      </c:pt>
                      <c:pt idx="8">
                        <c:v>737094144</c:v>
                      </c:pt>
                      <c:pt idx="9">
                        <c:v>730473855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568-469D-AD1B-A5ED24E793A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318607148</c:v>
                      </c:pt>
                      <c:pt idx="1">
                        <c:v>356665832</c:v>
                      </c:pt>
                      <c:pt idx="2">
                        <c:v>352997761</c:v>
                      </c:pt>
                      <c:pt idx="3">
                        <c:v>386589003</c:v>
                      </c:pt>
                      <c:pt idx="4">
                        <c:v>433517837</c:v>
                      </c:pt>
                      <c:pt idx="5">
                        <c:v>350405610</c:v>
                      </c:pt>
                      <c:pt idx="6">
                        <c:v>353847924</c:v>
                      </c:pt>
                      <c:pt idx="7">
                        <c:v>441559217</c:v>
                      </c:pt>
                      <c:pt idx="8">
                        <c:v>455484843</c:v>
                      </c:pt>
                      <c:pt idx="9">
                        <c:v>475229963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568-469D-AD1B-A5ED24E793A1}"/>
                  </c:ext>
                </c:extLst>
              </c15:ser>
            </c15:filteredBarSeries>
          </c:ext>
        </c:extLst>
      </c:barChart>
      <c:catAx>
        <c:axId val="46598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195472"/>
        <c:crosses val="autoZero"/>
        <c:auto val="1"/>
        <c:lblAlgn val="ctr"/>
        <c:lblOffset val="100"/>
        <c:noMultiLvlLbl val="0"/>
      </c:catAx>
      <c:valAx>
        <c:axId val="45119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98740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01217448064911E-2"/>
          <c:y val="0.76319552415860969"/>
          <c:w val="0.90398782551935086"/>
          <c:h val="0.217464796453681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58919313797956"/>
          <c:y val="4.2934088240713528E-2"/>
          <c:w val="0.80593826152026138"/>
          <c:h val="0.51219288106909344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2208 - spirit.'!$C$36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spirit.'!$D$36:$M$36</c:f>
              <c:numCache>
                <c:formatCode>0%</c:formatCode>
                <c:ptCount val="10"/>
                <c:pt idx="0">
                  <c:v>0.3245837860259565</c:v>
                </c:pt>
                <c:pt idx="1">
                  <c:v>0.3519436736338159</c:v>
                </c:pt>
                <c:pt idx="2">
                  <c:v>0.36791793356050445</c:v>
                </c:pt>
                <c:pt idx="3">
                  <c:v>0.40423635322100504</c:v>
                </c:pt>
                <c:pt idx="4">
                  <c:v>0.41269389571925619</c:v>
                </c:pt>
                <c:pt idx="5">
                  <c:v>0.42771051503695201</c:v>
                </c:pt>
                <c:pt idx="6">
                  <c:v>0.47335747137227568</c:v>
                </c:pt>
                <c:pt idx="7">
                  <c:v>0.46678216021354435</c:v>
                </c:pt>
                <c:pt idx="8">
                  <c:v>0.4459274879275123</c:v>
                </c:pt>
                <c:pt idx="9">
                  <c:v>0.4709335887182437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E-47B2-A0C0-60A1D97CF3AF}"/>
            </c:ext>
          </c:extLst>
        </c:ser>
        <c:ser>
          <c:idx val="2"/>
          <c:order val="2"/>
          <c:tx>
            <c:strRef>
              <c:f>'Import. 2208 - spirit.'!$C$37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spirit.'!$D$37:$M$37</c:f>
              <c:numCache>
                <c:formatCode>0%</c:formatCode>
                <c:ptCount val="10"/>
                <c:pt idx="0">
                  <c:v>0.16912053912960759</c:v>
                </c:pt>
                <c:pt idx="1">
                  <c:v>0.18277665830198286</c:v>
                </c:pt>
                <c:pt idx="2">
                  <c:v>0.17932685276962965</c:v>
                </c:pt>
                <c:pt idx="3">
                  <c:v>0.18254242135536275</c:v>
                </c:pt>
                <c:pt idx="4">
                  <c:v>0.19736410344741723</c:v>
                </c:pt>
                <c:pt idx="5">
                  <c:v>0.20037030595528008</c:v>
                </c:pt>
                <c:pt idx="6">
                  <c:v>0.1709929769096106</c:v>
                </c:pt>
                <c:pt idx="7">
                  <c:v>0.15111854910862099</c:v>
                </c:pt>
                <c:pt idx="8">
                  <c:v>0.1437089330613377</c:v>
                </c:pt>
                <c:pt idx="9">
                  <c:v>0.12064618247014466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E-47B2-A0C0-60A1D97CF3AF}"/>
            </c:ext>
          </c:extLst>
        </c:ser>
        <c:ser>
          <c:idx val="3"/>
          <c:order val="3"/>
          <c:tx>
            <c:strRef>
              <c:f>'Import. 2208 - spirit.'!$C$38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spirit.'!$D$38:$M$38</c:f>
              <c:numCache>
                <c:formatCode>0%</c:formatCode>
                <c:ptCount val="10"/>
                <c:pt idx="0">
                  <c:v>0.16574838657000876</c:v>
                </c:pt>
                <c:pt idx="1">
                  <c:v>0.14351328118872028</c:v>
                </c:pt>
                <c:pt idx="2">
                  <c:v>0.13184364231151155</c:v>
                </c:pt>
                <c:pt idx="3">
                  <c:v>0.13149885812504797</c:v>
                </c:pt>
                <c:pt idx="4">
                  <c:v>0.11707394866839932</c:v>
                </c:pt>
                <c:pt idx="5">
                  <c:v>0.10285296952616492</c:v>
                </c:pt>
                <c:pt idx="6">
                  <c:v>8.414190198820401E-2</c:v>
                </c:pt>
                <c:pt idx="7">
                  <c:v>8.8403709730034974E-2</c:v>
                </c:pt>
                <c:pt idx="8">
                  <c:v>9.2890073211597785E-2</c:v>
                </c:pt>
                <c:pt idx="9">
                  <c:v>9.2697169839158725E-2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DE-47B2-A0C0-60A1D97CF3AF}"/>
            </c:ext>
          </c:extLst>
        </c:ser>
        <c:ser>
          <c:idx val="4"/>
          <c:order val="4"/>
          <c:tx>
            <c:strRef>
              <c:f>'Import. 2208 - spirit.'!$C$39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spirit.'!$D$39:$M$39</c:f>
              <c:numCache>
                <c:formatCode>0%</c:formatCode>
                <c:ptCount val="10"/>
                <c:pt idx="0">
                  <c:v>2.9007061118371542E-2</c:v>
                </c:pt>
                <c:pt idx="1">
                  <c:v>2.3034515449219407E-2</c:v>
                </c:pt>
                <c:pt idx="2">
                  <c:v>3.5487303391466544E-2</c:v>
                </c:pt>
                <c:pt idx="3">
                  <c:v>2.531094139787312E-2</c:v>
                </c:pt>
                <c:pt idx="4">
                  <c:v>3.0080808182567028E-2</c:v>
                </c:pt>
                <c:pt idx="5">
                  <c:v>2.9886453415132023E-2</c:v>
                </c:pt>
                <c:pt idx="6">
                  <c:v>2.689448949513806E-2</c:v>
                </c:pt>
                <c:pt idx="7">
                  <c:v>4.6629581466799207E-2</c:v>
                </c:pt>
                <c:pt idx="8">
                  <c:v>8.0083874604761476E-2</c:v>
                </c:pt>
                <c:pt idx="9">
                  <c:v>7.2533933469802289E-2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DE-47B2-A0C0-60A1D97CF3AF}"/>
            </c:ext>
          </c:extLst>
        </c:ser>
        <c:ser>
          <c:idx val="5"/>
          <c:order val="5"/>
          <c:tx>
            <c:strRef>
              <c:f>'Import. 2208 - spirit.'!$C$40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spirit.'!$D$40:$M$40</c:f>
              <c:numCache>
                <c:formatCode>0%</c:formatCode>
                <c:ptCount val="10"/>
                <c:pt idx="0">
                  <c:v>0.16738138348672679</c:v>
                </c:pt>
                <c:pt idx="1">
                  <c:v>0.15687226102571997</c:v>
                </c:pt>
                <c:pt idx="2">
                  <c:v>0.13385729281672473</c:v>
                </c:pt>
                <c:pt idx="3">
                  <c:v>0.11854559575596989</c:v>
                </c:pt>
                <c:pt idx="4">
                  <c:v>0.10615508090233657</c:v>
                </c:pt>
                <c:pt idx="5">
                  <c:v>8.8756757139880835E-2</c:v>
                </c:pt>
                <c:pt idx="6">
                  <c:v>8.5268917421870358E-2</c:v>
                </c:pt>
                <c:pt idx="7">
                  <c:v>6.4471994985909414E-2</c:v>
                </c:pt>
                <c:pt idx="8">
                  <c:v>5.6616769159951431E-2</c:v>
                </c:pt>
                <c:pt idx="9">
                  <c:v>5.1416526057595863E-2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DE-47B2-A0C0-60A1D97CF3AF}"/>
            </c:ext>
          </c:extLst>
        </c:ser>
        <c:ser>
          <c:idx val="6"/>
          <c:order val="6"/>
          <c:tx>
            <c:strRef>
              <c:f>'Import. 2208 - spirit.'!$C$41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spirit.'!$D$41:$M$41</c:f>
              <c:numCache>
                <c:formatCode>0%</c:formatCode>
                <c:ptCount val="10"/>
                <c:pt idx="0">
                  <c:v>5.0977052600436907E-3</c:v>
                </c:pt>
                <c:pt idx="1">
                  <c:v>6.3866704723223753E-3</c:v>
                </c:pt>
                <c:pt idx="2">
                  <c:v>9.7790481845464652E-3</c:v>
                </c:pt>
                <c:pt idx="3">
                  <c:v>1.246164465401361E-2</c:v>
                </c:pt>
                <c:pt idx="4">
                  <c:v>1.0750672425971802E-2</c:v>
                </c:pt>
                <c:pt idx="5">
                  <c:v>1.3083423059530277E-2</c:v>
                </c:pt>
                <c:pt idx="6">
                  <c:v>1.52202786008211E-2</c:v>
                </c:pt>
                <c:pt idx="7">
                  <c:v>1.6315641966041117E-2</c:v>
                </c:pt>
                <c:pt idx="8">
                  <c:v>2.8201550872719999E-2</c:v>
                </c:pt>
                <c:pt idx="9">
                  <c:v>3.0839900491715751E-2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DE-47B2-A0C0-60A1D97CF3AF}"/>
            </c:ext>
          </c:extLst>
        </c:ser>
        <c:ser>
          <c:idx val="7"/>
          <c:order val="7"/>
          <c:tx>
            <c:strRef>
              <c:f>'Import. 2208 - spirit.'!$C$42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spirit.'!$D$42:$M$42</c:f>
              <c:numCache>
                <c:formatCode>0%</c:formatCode>
                <c:ptCount val="10"/>
                <c:pt idx="0">
                  <c:v>1.1633400942355801E-2</c:v>
                </c:pt>
                <c:pt idx="1">
                  <c:v>1.1010759307679696E-2</c:v>
                </c:pt>
                <c:pt idx="2">
                  <c:v>9.9094295291603917E-3</c:v>
                </c:pt>
                <c:pt idx="3">
                  <c:v>1.2595236155669319E-2</c:v>
                </c:pt>
                <c:pt idx="4">
                  <c:v>1.0566304509699517E-2</c:v>
                </c:pt>
                <c:pt idx="5">
                  <c:v>3.0727569389003603E-2</c:v>
                </c:pt>
                <c:pt idx="6">
                  <c:v>2.9926791239254472E-2</c:v>
                </c:pt>
                <c:pt idx="7">
                  <c:v>3.2415947513709957E-2</c:v>
                </c:pt>
                <c:pt idx="8">
                  <c:v>3.8613800193208425E-2</c:v>
                </c:pt>
                <c:pt idx="9">
                  <c:v>3.0565516954744396E-2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DE-47B2-A0C0-60A1D97CF3AF}"/>
            </c:ext>
          </c:extLst>
        </c:ser>
        <c:ser>
          <c:idx val="8"/>
          <c:order val="8"/>
          <c:tx>
            <c:strRef>
              <c:f>'Import. 2208 - spirit.'!$C$43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spirit.'!$D$43:$M$43</c:f>
              <c:numCache>
                <c:formatCode>0%</c:formatCode>
                <c:ptCount val="10"/>
                <c:pt idx="0">
                  <c:v>2.4800043890232895E-2</c:v>
                </c:pt>
                <c:pt idx="1">
                  <c:v>2.2331484695203435E-2</c:v>
                </c:pt>
                <c:pt idx="2">
                  <c:v>2.2882784188935402E-2</c:v>
                </c:pt>
                <c:pt idx="3">
                  <c:v>1.9280346388120834E-2</c:v>
                </c:pt>
                <c:pt idx="4">
                  <c:v>1.7103487415214457E-2</c:v>
                </c:pt>
                <c:pt idx="5">
                  <c:v>1.8837935765683336E-2</c:v>
                </c:pt>
                <c:pt idx="6">
                  <c:v>1.8901539545027206E-2</c:v>
                </c:pt>
                <c:pt idx="7">
                  <c:v>1.3585518839068838E-2</c:v>
                </c:pt>
                <c:pt idx="8">
                  <c:v>1.8914022195786161E-2</c:v>
                </c:pt>
                <c:pt idx="9">
                  <c:v>1.8918182910187799E-2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DE-47B2-A0C0-60A1D97CF3AF}"/>
            </c:ext>
          </c:extLst>
        </c:ser>
        <c:ser>
          <c:idx val="9"/>
          <c:order val="9"/>
          <c:tx>
            <c:strRef>
              <c:f>'Import. 2208 - spirit.'!$C$44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spirit.'!$D$44:$M$44</c:f>
              <c:numCache>
                <c:formatCode>0%</c:formatCode>
                <c:ptCount val="10"/>
                <c:pt idx="0">
                  <c:v>1.539364018199711E-2</c:v>
                </c:pt>
                <c:pt idx="1">
                  <c:v>1.204059144490522E-2</c:v>
                </c:pt>
                <c:pt idx="2">
                  <c:v>1.5593981922068937E-2</c:v>
                </c:pt>
                <c:pt idx="3">
                  <c:v>1.4338755761371095E-2</c:v>
                </c:pt>
                <c:pt idx="4">
                  <c:v>1.7122271652228866E-2</c:v>
                </c:pt>
                <c:pt idx="5">
                  <c:v>1.0659535251901112E-2</c:v>
                </c:pt>
                <c:pt idx="6">
                  <c:v>9.924741979576969E-3</c:v>
                </c:pt>
                <c:pt idx="7">
                  <c:v>2.6272206876468786E-2</c:v>
                </c:pt>
                <c:pt idx="8">
                  <c:v>1.0446768655918124E-2</c:v>
                </c:pt>
                <c:pt idx="9">
                  <c:v>1.8806063907653478E-2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DE-47B2-A0C0-60A1D97CF3AF}"/>
            </c:ext>
          </c:extLst>
        </c:ser>
        <c:ser>
          <c:idx val="10"/>
          <c:order val="10"/>
          <c:tx>
            <c:strRef>
              <c:f>'Import. 2208 - spirit.'!$C$45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spirit.'!$D$45:$M$45</c:f>
              <c:numCache>
                <c:formatCode>0%</c:formatCode>
                <c:ptCount val="10"/>
                <c:pt idx="0">
                  <c:v>2.3930271544305628E-2</c:v>
                </c:pt>
                <c:pt idx="1">
                  <c:v>2.2698704260965531E-2</c:v>
                </c:pt>
                <c:pt idx="2">
                  <c:v>2.5389025699643939E-2</c:v>
                </c:pt>
                <c:pt idx="3">
                  <c:v>2.0214266138059152E-2</c:v>
                </c:pt>
                <c:pt idx="4">
                  <c:v>2.0188199867754917E-2</c:v>
                </c:pt>
                <c:pt idx="5">
                  <c:v>1.470278538459749E-2</c:v>
                </c:pt>
                <c:pt idx="6">
                  <c:v>8.9041275725778996E-3</c:v>
                </c:pt>
                <c:pt idx="7">
                  <c:v>1.4753541427437254E-2</c:v>
                </c:pt>
                <c:pt idx="8">
                  <c:v>1.3774532171564777E-2</c:v>
                </c:pt>
                <c:pt idx="9">
                  <c:v>1.7262809495077684E-2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BDE-47B2-A0C0-60A1D97CF3AF}"/>
            </c:ext>
          </c:extLst>
        </c:ser>
        <c:ser>
          <c:idx val="11"/>
          <c:order val="11"/>
          <c:tx>
            <c:strRef>
              <c:f>'Import. 2208 - spirit.'!$C$46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spirit.'!$D$46:$M$46</c:f>
              <c:numCache>
                <c:formatCode>0%</c:formatCode>
                <c:ptCount val="10"/>
                <c:pt idx="0">
                  <c:v>6.3303781850393689E-2</c:v>
                </c:pt>
                <c:pt idx="1">
                  <c:v>6.7391400219465339E-2</c:v>
                </c:pt>
                <c:pt idx="2">
                  <c:v>6.801270562580794E-2</c:v>
                </c:pt>
                <c:pt idx="3">
                  <c:v>5.8975581047507233E-2</c:v>
                </c:pt>
                <c:pt idx="4">
                  <c:v>6.090122720915412E-2</c:v>
                </c:pt>
                <c:pt idx="5">
                  <c:v>6.2411750075874309E-2</c:v>
                </c:pt>
                <c:pt idx="6">
                  <c:v>7.6466763875643648E-2</c:v>
                </c:pt>
                <c:pt idx="7">
                  <c:v>7.9251147872365077E-2</c:v>
                </c:pt>
                <c:pt idx="8">
                  <c:v>7.0822187945641851E-2</c:v>
                </c:pt>
                <c:pt idx="9">
                  <c:v>7.5380125685675634E-2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DE-47B2-A0C0-60A1D97CF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197824"/>
        <c:axId val="451193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0.93669621814960635</c:v>
                      </c:pt>
                      <c:pt idx="1">
                        <c:v>0.93260859978053456</c:v>
                      </c:pt>
                      <c:pt idx="2">
                        <c:v>0.93198729437419214</c:v>
                      </c:pt>
                      <c:pt idx="3">
                        <c:v>0.94102441895249267</c:v>
                      </c:pt>
                      <c:pt idx="4">
                        <c:v>0.93909877279084608</c:v>
                      </c:pt>
                      <c:pt idx="5">
                        <c:v>0.93758824992412571</c:v>
                      </c:pt>
                      <c:pt idx="6">
                        <c:v>0.92353323612435623</c:v>
                      </c:pt>
                      <c:pt idx="7">
                        <c:v>0.9207488521276348</c:v>
                      </c:pt>
                      <c:pt idx="8">
                        <c:v>0.92917781205435823</c:v>
                      </c:pt>
                      <c:pt idx="9">
                        <c:v>0.92461987431432424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BDE-47B2-A0C0-60A1D97CF3AF}"/>
                  </c:ext>
                </c:extLst>
              </c15:ser>
            </c15:filteredBarSeries>
          </c:ext>
        </c:extLst>
      </c:barChart>
      <c:catAx>
        <c:axId val="45119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193120"/>
        <c:crosses val="autoZero"/>
        <c:auto val="1"/>
        <c:lblAlgn val="ctr"/>
        <c:lblOffset val="100"/>
        <c:noMultiLvlLbl val="0"/>
      </c:catAx>
      <c:valAx>
        <c:axId val="4511931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19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0880483319399612"/>
          <c:w val="0.99517324542303864"/>
          <c:h val="0.271855487418294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2208 - spirit.'!$D$97:$M$97</c:f>
              <c:numCache>
                <c:formatCode>0</c:formatCode>
                <c:ptCount val="10"/>
                <c:pt idx="0">
                  <c:v>3.8144088661920725</c:v>
                </c:pt>
                <c:pt idx="1">
                  <c:v>4.1983598001242077</c:v>
                </c:pt>
                <c:pt idx="2">
                  <c:v>4.1336019170168052</c:v>
                </c:pt>
                <c:pt idx="3">
                  <c:v>4.2600184118917541</c:v>
                </c:pt>
                <c:pt idx="4">
                  <c:v>4.7654327225527968</c:v>
                </c:pt>
                <c:pt idx="5">
                  <c:v>4.5548950092329719</c:v>
                </c:pt>
                <c:pt idx="6">
                  <c:v>4.1744088240972168</c:v>
                </c:pt>
                <c:pt idx="7">
                  <c:v>4.7109253117450232</c:v>
                </c:pt>
                <c:pt idx="8">
                  <c:v>4.7820858255177088</c:v>
                </c:pt>
                <c:pt idx="9">
                  <c:v>4.8081005235310412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6D-4AF9-9745-A59F6614EB9D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10"/>
                <c:pt idx="0">
                  <c:v>6.979963936826068</c:v>
                </c:pt>
                <c:pt idx="1">
                  <c:v>7.7616934193594638</c:v>
                </c:pt>
                <c:pt idx="2">
                  <c:v>8.8487594584949747</c:v>
                </c:pt>
                <c:pt idx="3">
                  <c:v>8.1231361140715297</c:v>
                </c:pt>
                <c:pt idx="4">
                  <c:v>9.5309987572378745</c:v>
                </c:pt>
                <c:pt idx="5">
                  <c:v>8.5668576736327751</c:v>
                </c:pt>
                <c:pt idx="6">
                  <c:v>9.7201053946419087</c:v>
                </c:pt>
                <c:pt idx="7">
                  <c:v>12.117606254611736</c:v>
                </c:pt>
                <c:pt idx="8">
                  <c:v>15.083103622028574</c:v>
                </c:pt>
                <c:pt idx="9">
                  <c:v>14.191387695652011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6D-4AF9-9745-A59F6614EB9D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10"/>
                <c:pt idx="0">
                  <c:v>11.786153293423435</c:v>
                </c:pt>
                <c:pt idx="1">
                  <c:v>12.163017710720958</c:v>
                </c:pt>
                <c:pt idx="2">
                  <c:v>11.220413056888015</c:v>
                </c:pt>
                <c:pt idx="3">
                  <c:v>11.514516992610897</c:v>
                </c:pt>
                <c:pt idx="4">
                  <c:v>12.791085037248422</c:v>
                </c:pt>
                <c:pt idx="5">
                  <c:v>11.581383419701906</c:v>
                </c:pt>
                <c:pt idx="6">
                  <c:v>11.09268133991173</c:v>
                </c:pt>
                <c:pt idx="7">
                  <c:v>12.400798386126574</c:v>
                </c:pt>
                <c:pt idx="8">
                  <c:v>12.630518829359575</c:v>
                </c:pt>
                <c:pt idx="9">
                  <c:v>13.164615683720388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6D-4AF9-9745-A59F6614EB9D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10"/>
                <c:pt idx="0">
                  <c:v>9.3416575542468294</c:v>
                </c:pt>
                <c:pt idx="1">
                  <c:v>8.5361504986838312</c:v>
                </c:pt>
                <c:pt idx="2">
                  <c:v>7.9104477237454809</c:v>
                </c:pt>
                <c:pt idx="3">
                  <c:v>7.3586576200402272</c:v>
                </c:pt>
                <c:pt idx="4">
                  <c:v>7.4714755264241841</c:v>
                </c:pt>
                <c:pt idx="5">
                  <c:v>7.3742265806897498</c:v>
                </c:pt>
                <c:pt idx="6">
                  <c:v>7.2486826385544809</c:v>
                </c:pt>
                <c:pt idx="7">
                  <c:v>7.0143269041038208</c:v>
                </c:pt>
                <c:pt idx="8">
                  <c:v>7.9036258897245339</c:v>
                </c:pt>
                <c:pt idx="9">
                  <c:v>7.950564845289426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6D-4AF9-9745-A59F6614EB9D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10"/>
                <c:pt idx="0">
                  <c:v>6.7659360727037692</c:v>
                </c:pt>
                <c:pt idx="1">
                  <c:v>7.3765546147565235</c:v>
                </c:pt>
                <c:pt idx="2">
                  <c:v>6.9339804630508377</c:v>
                </c:pt>
                <c:pt idx="3">
                  <c:v>7.0892823465399548</c:v>
                </c:pt>
                <c:pt idx="4">
                  <c:v>7.6257700829405648</c:v>
                </c:pt>
                <c:pt idx="5">
                  <c:v>7.6952840144998644</c:v>
                </c:pt>
                <c:pt idx="6">
                  <c:v>7.0553852972041859</c:v>
                </c:pt>
                <c:pt idx="7">
                  <c:v>7.4042540779273995</c:v>
                </c:pt>
                <c:pt idx="8">
                  <c:v>7.3851289671932134</c:v>
                </c:pt>
                <c:pt idx="9">
                  <c:v>7.2543652647347816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6D-4AF9-9745-A59F6614EB9D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10"/>
                <c:pt idx="0">
                  <c:v>7.1817517851716328</c:v>
                </c:pt>
                <c:pt idx="1">
                  <c:v>8.0370796328008716</c:v>
                </c:pt>
                <c:pt idx="2">
                  <c:v>7.7055634184095529</c:v>
                </c:pt>
                <c:pt idx="3">
                  <c:v>7.6408639761991486</c:v>
                </c:pt>
                <c:pt idx="4">
                  <c:v>8.2761068451009514</c:v>
                </c:pt>
                <c:pt idx="5">
                  <c:v>7.4127677198112352</c:v>
                </c:pt>
                <c:pt idx="6">
                  <c:v>6.2009143906826036</c:v>
                </c:pt>
                <c:pt idx="7">
                  <c:v>6.0295469981398302</c:v>
                </c:pt>
                <c:pt idx="8">
                  <c:v>5.2919731298270074</c:v>
                </c:pt>
                <c:pt idx="9">
                  <c:v>4.5206729152908611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6D-4AF9-9745-A59F6614EB9D}"/>
            </c:ext>
          </c:extLst>
        </c:ser>
        <c:ser>
          <c:idx val="7"/>
          <c:order val="6"/>
          <c:tx>
            <c:strRef>
              <c:f>'Import. 2208 - spirit.'!$C$104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spirit.'!$D$104:$M$104</c:f>
              <c:numCache>
                <c:formatCode>0</c:formatCode>
                <c:ptCount val="10"/>
                <c:pt idx="0">
                  <c:v>3.357932416867659</c:v>
                </c:pt>
                <c:pt idx="1">
                  <c:v>4.5805846334878852</c:v>
                </c:pt>
                <c:pt idx="2">
                  <c:v>4.3959275822895849</c:v>
                </c:pt>
                <c:pt idx="3">
                  <c:v>3.3857128556136584</c:v>
                </c:pt>
                <c:pt idx="4">
                  <c:v>4.7123499099413841</c:v>
                </c:pt>
                <c:pt idx="5">
                  <c:v>3.4916713763791476</c:v>
                </c:pt>
                <c:pt idx="6">
                  <c:v>2.9881741517634719</c:v>
                </c:pt>
                <c:pt idx="7">
                  <c:v>2.9596989236289346</c:v>
                </c:pt>
                <c:pt idx="8">
                  <c:v>2.278691373967666</c:v>
                </c:pt>
                <c:pt idx="9">
                  <c:v>2.1119435569261458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E6D-4AF9-9745-A59F6614EB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196648"/>
        <c:axId val="451192728"/>
      </c:lineChart>
      <c:catAx>
        <c:axId val="451196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192728"/>
        <c:crosses val="autoZero"/>
        <c:auto val="1"/>
        <c:lblAlgn val="ctr"/>
        <c:lblOffset val="100"/>
        <c:noMultiLvlLbl val="0"/>
      </c:catAx>
      <c:valAx>
        <c:axId val="451192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196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51771730121949"/>
          <c:y val="0.69574115894932242"/>
          <c:w val="0.82482282698780507"/>
          <c:h val="0.284919161662968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685548318</c:v>
                </c:pt>
                <c:pt idx="1">
                  <c:v>713393747</c:v>
                </c:pt>
                <c:pt idx="2">
                  <c:v>755845396</c:v>
                </c:pt>
                <c:pt idx="3">
                  <c:v>790501430</c:v>
                </c:pt>
                <c:pt idx="4">
                  <c:v>909725909</c:v>
                </c:pt>
                <c:pt idx="5">
                  <c:v>749609972</c:v>
                </c:pt>
                <c:pt idx="6">
                  <c:v>847400211</c:v>
                </c:pt>
                <c:pt idx="7">
                  <c:v>1024262064</c:v>
                </c:pt>
                <c:pt idx="8">
                  <c:v>980212095</c:v>
                </c:pt>
                <c:pt idx="9">
                  <c:v>872636406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6-4931-A7BB-AF8E1C96A3AD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168198034</c:v>
                </c:pt>
                <c:pt idx="1">
                  <c:v>164852494</c:v>
                </c:pt>
                <c:pt idx="2">
                  <c:v>170785276</c:v>
                </c:pt>
                <c:pt idx="3">
                  <c:v>165945776</c:v>
                </c:pt>
                <c:pt idx="4">
                  <c:v>191868702</c:v>
                </c:pt>
                <c:pt idx="5">
                  <c:v>159960485</c:v>
                </c:pt>
                <c:pt idx="6">
                  <c:v>170017954</c:v>
                </c:pt>
                <c:pt idx="7">
                  <c:v>212765288</c:v>
                </c:pt>
                <c:pt idx="8">
                  <c:v>197137077</c:v>
                </c:pt>
                <c:pt idx="9">
                  <c:v>195743920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6-4931-A7BB-AF8E1C96A3AD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185815151</c:v>
                </c:pt>
                <c:pt idx="1">
                  <c:v>177643930</c:v>
                </c:pt>
                <c:pt idx="2">
                  <c:v>190249860</c:v>
                </c:pt>
                <c:pt idx="3">
                  <c:v>171196976</c:v>
                </c:pt>
                <c:pt idx="4">
                  <c:v>174558550</c:v>
                </c:pt>
                <c:pt idx="5">
                  <c:v>161694893</c:v>
                </c:pt>
                <c:pt idx="6">
                  <c:v>124564110</c:v>
                </c:pt>
                <c:pt idx="7">
                  <c:v>151595266</c:v>
                </c:pt>
                <c:pt idx="8">
                  <c:v>132821115</c:v>
                </c:pt>
                <c:pt idx="9">
                  <c:v>132600520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66-4931-A7BB-AF8E1C96A3AD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87315788</c:v>
                </c:pt>
                <c:pt idx="1">
                  <c:v>87656407</c:v>
                </c:pt>
                <c:pt idx="2">
                  <c:v>87198384</c:v>
                </c:pt>
                <c:pt idx="3">
                  <c:v>83999048</c:v>
                </c:pt>
                <c:pt idx="4">
                  <c:v>104571341</c:v>
                </c:pt>
                <c:pt idx="5">
                  <c:v>95401643</c:v>
                </c:pt>
                <c:pt idx="6">
                  <c:v>103840376</c:v>
                </c:pt>
                <c:pt idx="7">
                  <c:v>115269450</c:v>
                </c:pt>
                <c:pt idx="8">
                  <c:v>102711866</c:v>
                </c:pt>
                <c:pt idx="9">
                  <c:v>110630260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66-4931-A7BB-AF8E1C96A3AD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101715940</c:v>
                </c:pt>
                <c:pt idx="1">
                  <c:v>106244021</c:v>
                </c:pt>
                <c:pt idx="2">
                  <c:v>108855051</c:v>
                </c:pt>
                <c:pt idx="3">
                  <c:v>109675995</c:v>
                </c:pt>
                <c:pt idx="4">
                  <c:v>123786458</c:v>
                </c:pt>
                <c:pt idx="5">
                  <c:v>109369396</c:v>
                </c:pt>
                <c:pt idx="6">
                  <c:v>96687825</c:v>
                </c:pt>
                <c:pt idx="7">
                  <c:v>146614794</c:v>
                </c:pt>
                <c:pt idx="8">
                  <c:v>124001334</c:v>
                </c:pt>
                <c:pt idx="9">
                  <c:v>108557257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66-4931-A7BB-AF8E1C96A3AD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36873907</c:v>
                </c:pt>
                <c:pt idx="1">
                  <c:v>36880967</c:v>
                </c:pt>
                <c:pt idx="2">
                  <c:v>39636553</c:v>
                </c:pt>
                <c:pt idx="3">
                  <c:v>42045810</c:v>
                </c:pt>
                <c:pt idx="4">
                  <c:v>41923850</c:v>
                </c:pt>
                <c:pt idx="5">
                  <c:v>34966824</c:v>
                </c:pt>
                <c:pt idx="6">
                  <c:v>34678544</c:v>
                </c:pt>
                <c:pt idx="7">
                  <c:v>43779331</c:v>
                </c:pt>
                <c:pt idx="8">
                  <c:v>35214551</c:v>
                </c:pt>
                <c:pt idx="9">
                  <c:v>33813371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66-4931-A7BB-AF8E1C96A3AD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14762911</c:v>
                </c:pt>
                <c:pt idx="1">
                  <c:v>13076837</c:v>
                </c:pt>
                <c:pt idx="2">
                  <c:v>13916748</c:v>
                </c:pt>
                <c:pt idx="3">
                  <c:v>13782213</c:v>
                </c:pt>
                <c:pt idx="4">
                  <c:v>16711878</c:v>
                </c:pt>
                <c:pt idx="5">
                  <c:v>14674211</c:v>
                </c:pt>
                <c:pt idx="6">
                  <c:v>16883044</c:v>
                </c:pt>
                <c:pt idx="7">
                  <c:v>18614326</c:v>
                </c:pt>
                <c:pt idx="8">
                  <c:v>18184626</c:v>
                </c:pt>
                <c:pt idx="9">
                  <c:v>15794490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66-4931-A7BB-AF8E1C96A3AD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10297958</c:v>
                </c:pt>
                <c:pt idx="1">
                  <c:v>11589304</c:v>
                </c:pt>
                <c:pt idx="2">
                  <c:v>10866784</c:v>
                </c:pt>
                <c:pt idx="3">
                  <c:v>10178506</c:v>
                </c:pt>
                <c:pt idx="4">
                  <c:v>10728897</c:v>
                </c:pt>
                <c:pt idx="5">
                  <c:v>10254034</c:v>
                </c:pt>
                <c:pt idx="6">
                  <c:v>10042393</c:v>
                </c:pt>
                <c:pt idx="7">
                  <c:v>12439318</c:v>
                </c:pt>
                <c:pt idx="8">
                  <c:v>11830512</c:v>
                </c:pt>
                <c:pt idx="9">
                  <c:v>11602567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866-4931-A7BB-AF8E1C96A3AD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12833155</c:v>
                </c:pt>
                <c:pt idx="1">
                  <c:v>11510007</c:v>
                </c:pt>
                <c:pt idx="2">
                  <c:v>12178169</c:v>
                </c:pt>
                <c:pt idx="3">
                  <c:v>11895377</c:v>
                </c:pt>
                <c:pt idx="4">
                  <c:v>11027397</c:v>
                </c:pt>
                <c:pt idx="5">
                  <c:v>8561571</c:v>
                </c:pt>
                <c:pt idx="6">
                  <c:v>8572728</c:v>
                </c:pt>
                <c:pt idx="7">
                  <c:v>9828241</c:v>
                </c:pt>
                <c:pt idx="8">
                  <c:v>8395864</c:v>
                </c:pt>
                <c:pt idx="9">
                  <c:v>8161610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66-4931-A7BB-AF8E1C96A3AD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6121049</c:v>
                </c:pt>
                <c:pt idx="1">
                  <c:v>7166044</c:v>
                </c:pt>
                <c:pt idx="2">
                  <c:v>6356269</c:v>
                </c:pt>
                <c:pt idx="3">
                  <c:v>7231581</c:v>
                </c:pt>
                <c:pt idx="4">
                  <c:v>6932130</c:v>
                </c:pt>
                <c:pt idx="5">
                  <c:v>6630630</c:v>
                </c:pt>
                <c:pt idx="6">
                  <c:v>7067233</c:v>
                </c:pt>
                <c:pt idx="7">
                  <c:v>8268136</c:v>
                </c:pt>
                <c:pt idx="8">
                  <c:v>8543302</c:v>
                </c:pt>
                <c:pt idx="9">
                  <c:v>7260324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66-4931-A7BB-AF8E1C96A3AD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34333605</c:v>
                </c:pt>
                <c:pt idx="1">
                  <c:v>30286495</c:v>
                </c:pt>
                <c:pt idx="2">
                  <c:v>29804125</c:v>
                </c:pt>
                <c:pt idx="3">
                  <c:v>26211296</c:v>
                </c:pt>
                <c:pt idx="4">
                  <c:v>27864832</c:v>
                </c:pt>
                <c:pt idx="5">
                  <c:v>21943238</c:v>
                </c:pt>
                <c:pt idx="6">
                  <c:v>22022549</c:v>
                </c:pt>
                <c:pt idx="7">
                  <c:v>27113797</c:v>
                </c:pt>
                <c:pt idx="8">
                  <c:v>26293937</c:v>
                </c:pt>
                <c:pt idx="9">
                  <c:v>22902714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866-4931-A7BB-AF8E1C96A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9741200"/>
        <c:axId val="449742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1343815816</c:v>
                      </c:pt>
                      <c:pt idx="1">
                        <c:v>1360300253</c:v>
                      </c:pt>
                      <c:pt idx="2">
                        <c:v>1425692615</c:v>
                      </c:pt>
                      <c:pt idx="3">
                        <c:v>1432664008</c:v>
                      </c:pt>
                      <c:pt idx="4">
                        <c:v>1619699944</c:v>
                      </c:pt>
                      <c:pt idx="5">
                        <c:v>1373066897</c:v>
                      </c:pt>
                      <c:pt idx="6">
                        <c:v>1441776967</c:v>
                      </c:pt>
                      <c:pt idx="7">
                        <c:v>1770550011</c:v>
                      </c:pt>
                      <c:pt idx="8">
                        <c:v>1645346279</c:v>
                      </c:pt>
                      <c:pt idx="9">
                        <c:v>1519703439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866-4931-A7BB-AF8E1C96A3A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966893591</c:v>
                      </c:pt>
                      <c:pt idx="1">
                        <c:v>991344448</c:v>
                      </c:pt>
                      <c:pt idx="2">
                        <c:v>1040239763</c:v>
                      </c:pt>
                      <c:pt idx="3">
                        <c:v>1068204854</c:v>
                      </c:pt>
                      <c:pt idx="4">
                        <c:v>1237872570</c:v>
                      </c:pt>
                      <c:pt idx="5">
                        <c:v>1033285303</c:v>
                      </c:pt>
                      <c:pt idx="6">
                        <c:v>1153879598</c:v>
                      </c:pt>
                      <c:pt idx="7">
                        <c:v>1389343143</c:v>
                      </c:pt>
                      <c:pt idx="8">
                        <c:v>1318997535</c:v>
                      </c:pt>
                      <c:pt idx="9">
                        <c:v>1212361034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866-4931-A7BB-AF8E1C96A3AD}"/>
                  </c:ext>
                </c:extLst>
              </c15:ser>
            </c15:filteredBarSeries>
          </c:ext>
        </c:extLst>
      </c:barChart>
      <c:catAx>
        <c:axId val="44974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9742768"/>
        <c:crosses val="autoZero"/>
        <c:auto val="1"/>
        <c:lblAlgn val="ctr"/>
        <c:lblOffset val="100"/>
        <c:noMultiLvlLbl val="0"/>
      </c:catAx>
      <c:valAx>
        <c:axId val="449742768"/>
        <c:scaling>
          <c:orientation val="minMax"/>
          <c:max val="18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4974120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82338791058615"/>
          <c:y val="0.69433645616154493"/>
          <c:w val="0.8787307818210931"/>
          <c:h val="0.28623457698269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0.51015050562554176</c:v>
                </c:pt>
                <c:pt idx="1">
                  <c:v>0.52443844322360789</c:v>
                </c:pt>
                <c:pt idx="2">
                  <c:v>0.53016013974372733</c:v>
                </c:pt>
                <c:pt idx="3">
                  <c:v>0.55177028639362591</c:v>
                </c:pt>
                <c:pt idx="4">
                  <c:v>0.56166323421197817</c:v>
                </c:pt>
                <c:pt idx="5">
                  <c:v>0.54593841977970281</c:v>
                </c:pt>
                <c:pt idx="6">
                  <c:v>0.587747085988786</c:v>
                </c:pt>
                <c:pt idx="7">
                  <c:v>0.57849936891728948</c:v>
                </c:pt>
                <c:pt idx="8">
                  <c:v>0.59574820663024697</c:v>
                </c:pt>
                <c:pt idx="9">
                  <c:v>0.57421493141728686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E-4952-9BB4-923314AF321B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0.12516449947780642</c:v>
                </c:pt>
                <c:pt idx="1">
                  <c:v>0.12118831385676439</c:v>
                </c:pt>
                <c:pt idx="2">
                  <c:v>0.11979109255609072</c:v>
                </c:pt>
                <c:pt idx="3">
                  <c:v>0.11583021215955612</c:v>
                </c:pt>
                <c:pt idx="4">
                  <c:v>0.11845941139329939</c:v>
                </c:pt>
                <c:pt idx="5">
                  <c:v>0.1164986828751724</c:v>
                </c:pt>
                <c:pt idx="6">
                  <c:v>0.11792250666465252</c:v>
                </c:pt>
                <c:pt idx="7">
                  <c:v>0.12016903599341482</c:v>
                </c:pt>
                <c:pt idx="8">
                  <c:v>0.11981494686930884</c:v>
                </c:pt>
                <c:pt idx="9">
                  <c:v>0.12880402516480718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0E-4952-9BB4-923314AF321B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0.13827427002094458</c:v>
                </c:pt>
                <c:pt idx="1">
                  <c:v>0.13059170547695251</c:v>
                </c:pt>
                <c:pt idx="2">
                  <c:v>0.13344381390374249</c:v>
                </c:pt>
                <c:pt idx="3">
                  <c:v>0.11949555167438812</c:v>
                </c:pt>
                <c:pt idx="4">
                  <c:v>0.1077721528895725</c:v>
                </c:pt>
                <c:pt idx="5">
                  <c:v>0.11776184638438632</c:v>
                </c:pt>
                <c:pt idx="6">
                  <c:v>8.6396240785555564E-2</c:v>
                </c:pt>
                <c:pt idx="7">
                  <c:v>8.5620437185154441E-2</c:v>
                </c:pt>
                <c:pt idx="8">
                  <c:v>8.0725326148806398E-2</c:v>
                </c:pt>
                <c:pt idx="9">
                  <c:v>8.7254208023148386E-2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0E-4952-9BB4-923314AF321B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6.4976008587176795E-2</c:v>
                </c:pt>
                <c:pt idx="1">
                  <c:v>6.4439013965249925E-2</c:v>
                </c:pt>
                <c:pt idx="2">
                  <c:v>6.1162120840473039E-2</c:v>
                </c:pt>
                <c:pt idx="3">
                  <c:v>5.8631366133963768E-2</c:v>
                </c:pt>
                <c:pt idx="4">
                  <c:v>6.4562168682769303E-2</c:v>
                </c:pt>
                <c:pt idx="5">
                  <c:v>6.9480695520693192E-2</c:v>
                </c:pt>
                <c:pt idx="6">
                  <c:v>7.2022496111910764E-2</c:v>
                </c:pt>
                <c:pt idx="7">
                  <c:v>6.5103752666605702E-2</c:v>
                </c:pt>
                <c:pt idx="8">
                  <c:v>6.242568346307361E-2</c:v>
                </c:pt>
                <c:pt idx="9">
                  <c:v>7.2797268967685735E-2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0E-4952-9BB4-923314AF321B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7.5691875917019272E-2</c:v>
                </c:pt>
                <c:pt idx="1">
                  <c:v>7.8103360464492982E-2</c:v>
                </c:pt>
                <c:pt idx="2">
                  <c:v>7.6352398725162793E-2</c:v>
                </c:pt>
                <c:pt idx="3">
                  <c:v>7.6553884502974123E-2</c:v>
                </c:pt>
                <c:pt idx="4">
                  <c:v>7.6425549348540331E-2</c:v>
                </c:pt>
                <c:pt idx="5">
                  <c:v>7.9653363021830972E-2</c:v>
                </c:pt>
                <c:pt idx="6">
                  <c:v>6.7061568615002023E-2</c:v>
                </c:pt>
                <c:pt idx="7">
                  <c:v>8.2807485295031291E-2</c:v>
                </c:pt>
                <c:pt idx="8">
                  <c:v>7.5364885545773919E-2</c:v>
                </c:pt>
                <c:pt idx="9">
                  <c:v>7.1433185063681362E-2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0E-4952-9BB4-923314AF321B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2.7439703090977759E-2</c:v>
                </c:pt>
                <c:pt idx="1">
                  <c:v>2.7112372374159956E-2</c:v>
                </c:pt>
                <c:pt idx="2">
                  <c:v>2.7801612060675506E-2</c:v>
                </c:pt>
                <c:pt idx="3">
                  <c:v>2.9347990711859916E-2</c:v>
                </c:pt>
                <c:pt idx="4">
                  <c:v>2.588371392818916E-2</c:v>
                </c:pt>
                <c:pt idx="5">
                  <c:v>2.5466220237629105E-2</c:v>
                </c:pt>
                <c:pt idx="6">
                  <c:v>2.4052641146125344E-2</c:v>
                </c:pt>
                <c:pt idx="7">
                  <c:v>2.472640181187178E-2</c:v>
                </c:pt>
                <c:pt idx="8">
                  <c:v>2.1402516570191241E-2</c:v>
                </c:pt>
                <c:pt idx="9">
                  <c:v>2.2249979918614899E-2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0E-4952-9BB4-923314AF321B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1.0985814294062453E-2</c:v>
                </c:pt>
                <c:pt idx="1">
                  <c:v>9.6131989765938838E-3</c:v>
                </c:pt>
                <c:pt idx="2">
                  <c:v>9.7613944644021327E-3</c:v>
                </c:pt>
                <c:pt idx="3">
                  <c:v>9.6199896996365386E-3</c:v>
                </c:pt>
                <c:pt idx="4">
                  <c:v>1.031788515021397E-2</c:v>
                </c:pt>
                <c:pt idx="5">
                  <c:v>1.0687178484938742E-2</c:v>
                </c:pt>
                <c:pt idx="6">
                  <c:v>1.1709886054796436E-2</c:v>
                </c:pt>
                <c:pt idx="7">
                  <c:v>1.0513301451161325E-2</c:v>
                </c:pt>
                <c:pt idx="8">
                  <c:v>1.1052157367780452E-2</c:v>
                </c:pt>
                <c:pt idx="9">
                  <c:v>1.0393139605180561E-2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0E-4952-9BB4-923314AF321B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7.6632213115729545E-3</c:v>
                </c:pt>
                <c:pt idx="1">
                  <c:v>8.5196661357968585E-3</c:v>
                </c:pt>
                <c:pt idx="2">
                  <c:v>7.6221086408587452E-3</c:v>
                </c:pt>
                <c:pt idx="3">
                  <c:v>7.1046008995571839E-3</c:v>
                </c:pt>
                <c:pt idx="4">
                  <c:v>6.624002822093078E-3</c:v>
                </c:pt>
                <c:pt idx="5">
                  <c:v>7.4679784520360485E-3</c:v>
                </c:pt>
                <c:pt idx="6">
                  <c:v>6.9652888275055927E-3</c:v>
                </c:pt>
                <c:pt idx="7">
                  <c:v>7.0256801122349092E-3</c:v>
                </c:pt>
                <c:pt idx="8">
                  <c:v>7.1902870240726996E-3</c:v>
                </c:pt>
                <c:pt idx="9">
                  <c:v>7.6347573495225869E-3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0E-4952-9BB4-923314AF321B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9.5497871413652118E-3</c:v>
                </c:pt>
                <c:pt idx="1">
                  <c:v>8.4613723879091267E-3</c:v>
                </c:pt>
                <c:pt idx="2">
                  <c:v>8.5419317403141633E-3</c:v>
                </c:pt>
                <c:pt idx="3">
                  <c:v>8.3029774836082849E-3</c:v>
                </c:pt>
                <c:pt idx="4">
                  <c:v>6.8082962161292761E-3</c:v>
                </c:pt>
                <c:pt idx="5">
                  <c:v>6.2353633451553529E-3</c:v>
                </c:pt>
                <c:pt idx="6">
                  <c:v>5.9459460070567212E-3</c:v>
                </c:pt>
                <c:pt idx="7">
                  <c:v>5.5509536239809719E-3</c:v>
                </c:pt>
                <c:pt idx="8">
                  <c:v>5.1027945345965683E-3</c:v>
                </c:pt>
                <c:pt idx="9">
                  <c:v>5.3705280849864548E-3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0E-4952-9BB4-923314AF321B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4.5549761560478609E-3</c:v>
                </c:pt>
                <c:pt idx="1">
                  <c:v>5.267986964051531E-3</c:v>
                </c:pt>
                <c:pt idx="2">
                  <c:v>4.4583726766375936E-3</c:v>
                </c:pt>
                <c:pt idx="3">
                  <c:v>5.0476461749711238E-3</c:v>
                </c:pt>
                <c:pt idx="4">
                  <c:v>4.2798853118933E-3</c:v>
                </c:pt>
                <c:pt idx="5">
                  <c:v>4.8290655134773089E-3</c:v>
                </c:pt>
                <c:pt idx="6">
                  <c:v>4.9017519087610727E-3</c:v>
                </c:pt>
                <c:pt idx="7">
                  <c:v>4.6698121762345406E-3</c:v>
                </c:pt>
                <c:pt idx="8">
                  <c:v>5.1924036350526797E-3</c:v>
                </c:pt>
                <c:pt idx="9">
                  <c:v>4.7774610583084954E-3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60E-4952-9BB4-923314AF321B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2.5549338377484909E-2</c:v>
                </c:pt>
                <c:pt idx="1">
                  <c:v>2.2264566174420904E-2</c:v>
                </c:pt>
                <c:pt idx="2">
                  <c:v>2.0905014647915533E-2</c:v>
                </c:pt>
                <c:pt idx="3">
                  <c:v>1.8295494165858881E-2</c:v>
                </c:pt>
                <c:pt idx="4">
                  <c:v>1.7203700045321482E-2</c:v>
                </c:pt>
                <c:pt idx="5">
                  <c:v>1.5981186384977718E-2</c:v>
                </c:pt>
                <c:pt idx="6">
                  <c:v>1.5274587889848014E-2</c:v>
                </c:pt>
                <c:pt idx="7">
                  <c:v>1.5313770767020712E-2</c:v>
                </c:pt>
                <c:pt idx="8">
                  <c:v>1.5980792211096616E-2</c:v>
                </c:pt>
                <c:pt idx="9">
                  <c:v>1.5070515346777471E-2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60E-4952-9BB4-923314AF3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1001184"/>
        <c:axId val="450997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0.97445066162251504</c:v>
                      </c:pt>
                      <c:pt idx="1">
                        <c:v>0.97773543382557904</c:v>
                      </c:pt>
                      <c:pt idx="2">
                        <c:v>0.9790949853520845</c:v>
                      </c:pt>
                      <c:pt idx="3">
                        <c:v>0.98170450583414115</c:v>
                      </c:pt>
                      <c:pt idx="4">
                        <c:v>0.98279629995467843</c:v>
                      </c:pt>
                      <c:pt idx="5">
                        <c:v>0.98401881361502241</c:v>
                      </c:pt>
                      <c:pt idx="6">
                        <c:v>0.98472541211015197</c:v>
                      </c:pt>
                      <c:pt idx="7">
                        <c:v>0.98468622923297922</c:v>
                      </c:pt>
                      <c:pt idx="8">
                        <c:v>0.98401920778890339</c:v>
                      </c:pt>
                      <c:pt idx="9">
                        <c:v>0.9849294846532225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60E-4952-9BB4-923314AF321B}"/>
                  </c:ext>
                </c:extLst>
              </c15:ser>
            </c15:filteredBarSeries>
          </c:ext>
        </c:extLst>
      </c:barChart>
      <c:catAx>
        <c:axId val="45100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97656"/>
        <c:crosses val="autoZero"/>
        <c:auto val="1"/>
        <c:lblAlgn val="ctr"/>
        <c:lblOffset val="100"/>
        <c:noMultiLvlLbl val="0"/>
      </c:catAx>
      <c:valAx>
        <c:axId val="4509976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0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11173546210853"/>
          <c:y val="0.69433645616154493"/>
          <c:w val="0.87688826453789148"/>
          <c:h val="0.28623457698269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Vins et spiritueux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Vins et spiritueux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Vins et spiritueux Source : douanes japonaises,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3012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86443882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Vins et spiritueux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Vins et spiritueux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au litre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Japon – Vins et spiritueux Source : douanes japonaises,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59" r:id="rId5"/>
    <p:sldLayoutId id="2147483664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045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220410 – Vins pétillants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La France, 1</a:t>
            </a:r>
            <a:r>
              <a:rPr lang="fr-FR" baseline="30000" dirty="0" smtClean="0"/>
              <a:t>er</a:t>
            </a:r>
            <a:r>
              <a:rPr lang="fr-FR" dirty="0" smtClean="0"/>
              <a:t> fournisseur, a une part de marché dépassant les 80 % en 2024. La valeur unitaire CAF d’un litre de </a:t>
            </a:r>
            <a:r>
              <a:rPr lang="fr-FR" i="1" dirty="0" smtClean="0"/>
              <a:t>Vin pétillant </a:t>
            </a:r>
            <a:r>
              <a:rPr lang="fr-FR" dirty="0" smtClean="0"/>
              <a:t>français est en baisse en 2024 (- 1 €).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120735"/>
              </p:ext>
            </p:extLst>
          </p:nvPr>
        </p:nvGraphicFramePr>
        <p:xfrm>
          <a:off x="166797" y="1763598"/>
          <a:ext cx="3934423" cy="3822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166509"/>
              </p:ext>
            </p:extLst>
          </p:nvPr>
        </p:nvGraphicFramePr>
        <p:xfrm>
          <a:off x="4101220" y="1763596"/>
          <a:ext cx="3956364" cy="3822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778380"/>
              </p:ext>
            </p:extLst>
          </p:nvPr>
        </p:nvGraphicFramePr>
        <p:xfrm>
          <a:off x="8057584" y="1763595"/>
          <a:ext cx="3934423" cy="3822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14765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458452" y="2857725"/>
            <a:ext cx="5275096" cy="114255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220421/22/29 – Vins 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081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La </a:t>
            </a:r>
            <a:r>
              <a:rPr lang="fr-FR" dirty="0"/>
              <a:t>part de marché de la </a:t>
            </a:r>
            <a:r>
              <a:rPr lang="fr-FR" dirty="0" smtClean="0"/>
              <a:t>France, 1</a:t>
            </a:r>
            <a:r>
              <a:rPr lang="fr-FR" baseline="30000" dirty="0" smtClean="0"/>
              <a:t>er</a:t>
            </a:r>
            <a:r>
              <a:rPr lang="fr-FR" dirty="0" smtClean="0"/>
              <a:t> fournisseur, est de 41 % en </a:t>
            </a:r>
            <a:r>
              <a:rPr lang="fr-FR" dirty="0"/>
              <a:t>2024. La valeur unitaire CAF des </a:t>
            </a:r>
            <a:r>
              <a:rPr lang="fr-FR" i="1" dirty="0" smtClean="0"/>
              <a:t>Vins </a:t>
            </a:r>
            <a:r>
              <a:rPr lang="fr-FR" i="1" dirty="0"/>
              <a:t>tranquilles </a:t>
            </a:r>
            <a:r>
              <a:rPr lang="fr-FR" dirty="0"/>
              <a:t>français </a:t>
            </a:r>
            <a:r>
              <a:rPr lang="fr-FR" dirty="0" smtClean="0"/>
              <a:t>se stabilise en </a:t>
            </a:r>
            <a:r>
              <a:rPr lang="fr-FR" dirty="0"/>
              <a:t>2024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186634"/>
              </p:ext>
            </p:extLst>
          </p:nvPr>
        </p:nvGraphicFramePr>
        <p:xfrm>
          <a:off x="166797" y="1763598"/>
          <a:ext cx="3943476" cy="389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128029"/>
              </p:ext>
            </p:extLst>
          </p:nvPr>
        </p:nvGraphicFramePr>
        <p:xfrm>
          <a:off x="4110273" y="1763596"/>
          <a:ext cx="3956365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394205"/>
              </p:ext>
            </p:extLst>
          </p:nvPr>
        </p:nvGraphicFramePr>
        <p:xfrm>
          <a:off x="8066638" y="1763595"/>
          <a:ext cx="3943476" cy="389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7364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</a:t>
            </a:r>
            <a:r>
              <a:rPr lang="fr-FR" i="1" smtClean="0"/>
              <a:t>française,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220421/22/29 – Vins tranquilles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des appellations se </a:t>
            </a:r>
            <a:r>
              <a:rPr lang="fr-FR" dirty="0" smtClean="0"/>
              <a:t>stabilise. Le </a:t>
            </a:r>
            <a:r>
              <a:rPr lang="fr-FR" i="1" dirty="0" smtClean="0"/>
              <a:t>Bourgogne </a:t>
            </a:r>
            <a:r>
              <a:rPr lang="fr-FR" dirty="0" smtClean="0"/>
              <a:t>dépasse</a:t>
            </a:r>
            <a:r>
              <a:rPr lang="fr-FR" i="1" dirty="0" smtClean="0"/>
              <a:t> </a:t>
            </a:r>
            <a:r>
              <a:rPr lang="fr-FR" dirty="0" smtClean="0"/>
              <a:t>le</a:t>
            </a:r>
            <a:r>
              <a:rPr lang="fr-FR" i="1" dirty="0" smtClean="0"/>
              <a:t> Bordeaux</a:t>
            </a:r>
            <a:r>
              <a:rPr lang="fr-FR" dirty="0" smtClean="0"/>
              <a:t> en volume en 2024 avec une part de marché de 38 %.</a:t>
            </a:r>
            <a:endParaRPr lang="fr-FR" i="1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391743"/>
              </p:ext>
            </p:extLst>
          </p:nvPr>
        </p:nvGraphicFramePr>
        <p:xfrm>
          <a:off x="166797" y="1763597"/>
          <a:ext cx="5908078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487869"/>
              </p:ext>
            </p:extLst>
          </p:nvPr>
        </p:nvGraphicFramePr>
        <p:xfrm>
          <a:off x="6074875" y="1763597"/>
          <a:ext cx="5943950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93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</a:t>
            </a:r>
            <a:r>
              <a:rPr lang="fr-FR" dirty="0"/>
              <a:t>– Vins et spiritueux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japonaise,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Vins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que dans les importations globales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998147"/>
              </p:ext>
            </p:extLst>
          </p:nvPr>
        </p:nvGraphicFramePr>
        <p:xfrm>
          <a:off x="166797" y="1763597"/>
          <a:ext cx="5926014" cy="394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001196"/>
              </p:ext>
            </p:extLst>
          </p:nvPr>
        </p:nvGraphicFramePr>
        <p:xfrm>
          <a:off x="6092811" y="1763597"/>
          <a:ext cx="5926014" cy="394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996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reste le 1</a:t>
            </a:r>
            <a:r>
              <a:rPr lang="fr-FR" baseline="30000" dirty="0" smtClean="0"/>
              <a:t>er</a:t>
            </a:r>
            <a:r>
              <a:rPr lang="fr-FR" dirty="0" smtClean="0"/>
              <a:t> fournisseur du Japon en 2024, avec une part de marché de 33 %.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665713"/>
              </p:ext>
            </p:extLst>
          </p:nvPr>
        </p:nvGraphicFramePr>
        <p:xfrm>
          <a:off x="166797" y="1763598"/>
          <a:ext cx="5908078" cy="395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987937"/>
              </p:ext>
            </p:extLst>
          </p:nvPr>
        </p:nvGraphicFramePr>
        <p:xfrm>
          <a:off x="6074875" y="1763597"/>
          <a:ext cx="5943950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873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658205" y="3024052"/>
            <a:ext cx="4875589" cy="809896"/>
          </a:xfrm>
        </p:spPr>
        <p:txBody>
          <a:bodyPr>
            <a:normAutofit/>
          </a:bodyPr>
          <a:lstStyle/>
          <a:p>
            <a:r>
              <a:rPr lang="fr-FR" dirty="0"/>
              <a:t>2008 – Spiritueux</a:t>
            </a:r>
          </a:p>
        </p:txBody>
      </p:sp>
    </p:spTree>
    <p:extLst>
      <p:ext uri="{BB962C8B-B14F-4D97-AF65-F5344CB8AC3E}">
        <p14:creationId xmlns:p14="http://schemas.microsoft.com/office/powerpoint/2010/main" val="2079219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2008 – Spiritueux (en valeur)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/>
              <a:t>La France, 3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 qui se stabilise à 9 % en 2024. </a:t>
            </a:r>
            <a:r>
              <a:rPr lang="fr-FR" dirty="0"/>
              <a:t>La valeur unitaire CAF d’un litre de </a:t>
            </a:r>
            <a:r>
              <a:rPr lang="fr-FR" i="1" dirty="0" smtClean="0"/>
              <a:t>Spiritueux</a:t>
            </a:r>
            <a:r>
              <a:rPr lang="fr-FR" dirty="0" smtClean="0"/>
              <a:t> </a:t>
            </a:r>
            <a:r>
              <a:rPr lang="fr-FR" dirty="0"/>
              <a:t>français reste </a:t>
            </a:r>
            <a:r>
              <a:rPr lang="fr-FR" dirty="0" smtClean="0"/>
              <a:t>trois </a:t>
            </a:r>
            <a:r>
              <a:rPr lang="fr-FR" dirty="0"/>
              <a:t>fois supérieure à la moyenne mondiale.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639805"/>
              </p:ext>
            </p:extLst>
          </p:nvPr>
        </p:nvGraphicFramePr>
        <p:xfrm>
          <a:off x="166798" y="1763597"/>
          <a:ext cx="3952530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060555"/>
              </p:ext>
            </p:extLst>
          </p:nvPr>
        </p:nvGraphicFramePr>
        <p:xfrm>
          <a:off x="4119327" y="1763597"/>
          <a:ext cx="3938257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230183"/>
              </p:ext>
            </p:extLst>
          </p:nvPr>
        </p:nvGraphicFramePr>
        <p:xfrm>
          <a:off x="8057584" y="1763597"/>
          <a:ext cx="3961241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5743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2204 – 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907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 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reste 1</a:t>
            </a:r>
            <a:r>
              <a:rPr lang="fr-FR" baseline="30000" dirty="0" smtClean="0"/>
              <a:t>er</a:t>
            </a:r>
            <a:r>
              <a:rPr lang="fr-FR" dirty="0" smtClean="0"/>
              <a:t> fournisseur avec une part de marché de 57 % en 2024.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572552"/>
              </p:ext>
            </p:extLst>
          </p:nvPr>
        </p:nvGraphicFramePr>
        <p:xfrm>
          <a:off x="166797" y="1763597"/>
          <a:ext cx="5908078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613910"/>
              </p:ext>
            </p:extLst>
          </p:nvPr>
        </p:nvGraphicFramePr>
        <p:xfrm>
          <a:off x="6074875" y="1763597"/>
          <a:ext cx="5943950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888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Vins et spiritueux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2204 – Vins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que dans les importations </a:t>
            </a:r>
            <a:r>
              <a:rPr lang="fr-FR" dirty="0" smtClean="0">
                <a:cs typeface="Calibri" panose="020F0502020204030204" pitchFamily="34" charset="0"/>
              </a:rPr>
              <a:t>globales.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878860"/>
              </p:ext>
            </p:extLst>
          </p:nvPr>
        </p:nvGraphicFramePr>
        <p:xfrm>
          <a:off x="166798" y="1763596"/>
          <a:ext cx="5926184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571512"/>
              </p:ext>
            </p:extLst>
          </p:nvPr>
        </p:nvGraphicFramePr>
        <p:xfrm>
          <a:off x="6092982" y="1763597"/>
          <a:ext cx="5932220" cy="3921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147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905635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426</Words>
  <Application>Microsoft Office PowerPoint</Application>
  <PresentationFormat>Grand écran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58</cp:revision>
  <dcterms:created xsi:type="dcterms:W3CDTF">2025-04-03T15:40:27Z</dcterms:created>
  <dcterms:modified xsi:type="dcterms:W3CDTF">2025-08-18T12:37:32Z</dcterms:modified>
</cp:coreProperties>
</file>