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763-46CA-A7A9-458E1E1A2C8A}"/>
              </c:ext>
            </c:extLst>
          </c:dPt>
          <c:dPt>
            <c:idx val="1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763-46CA-A7A9-458E1E1A2C8A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763-46CA-A7A9-458E1E1A2C8A}"/>
              </c:ext>
            </c:extLst>
          </c:dPt>
          <c:dPt>
            <c:idx val="3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763-46CA-A7A9-458E1E1A2C8A}"/>
              </c:ext>
            </c:extLst>
          </c:dPt>
          <c:dPt>
            <c:idx val="4"/>
            <c:bubble3D val="0"/>
            <c:spPr>
              <a:solidFill>
                <a:schemeClr val="bg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763-46CA-A7A9-458E1E1A2C8A}"/>
              </c:ext>
            </c:extLst>
          </c:dPt>
          <c:dPt>
            <c:idx val="5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763-46CA-A7A9-458E1E1A2C8A}"/>
              </c:ext>
            </c:extLst>
          </c:dPt>
          <c:dPt>
            <c:idx val="6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763-46CA-A7A9-458E1E1A2C8A}"/>
              </c:ext>
            </c:extLst>
          </c:dPt>
          <c:dPt>
            <c:idx val="7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C763-46CA-A7A9-458E1E1A2C8A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C763-46CA-A7A9-458E1E1A2C8A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C763-46CA-A7A9-458E1E1A2C8A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C763-46CA-A7A9-458E1E1A2C8A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C763-46CA-A7A9-458E1E1A2C8A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C763-46CA-A7A9-458E1E1A2C8A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C763-46CA-A7A9-458E1E1A2C8A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C763-46CA-A7A9-458E1E1A2C8A}"/>
              </c:ext>
            </c:extLst>
          </c:dPt>
          <c:dPt>
            <c:idx val="15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C763-46CA-A7A9-458E1E1A2C8A}"/>
              </c:ext>
            </c:extLst>
          </c:dPt>
          <c:dLbls>
            <c:dLbl>
              <c:idx val="0"/>
              <c:layout>
                <c:manualLayout>
                  <c:x val="-0.1949102162689825"/>
                  <c:y val="0.1704421722197744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121205294806018"/>
                      <c:h val="0.3308186086084565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763-46CA-A7A9-458E1E1A2C8A}"/>
                </c:ext>
              </c:extLst>
            </c:dLbl>
            <c:dLbl>
              <c:idx val="1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763-46CA-A7A9-458E1E1A2C8A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C763-46CA-A7A9-458E1E1A2C8A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C763-46CA-A7A9-458E1E1A2C8A}"/>
                </c:ext>
              </c:extLst>
            </c:dLbl>
            <c:dLbl>
              <c:idx val="4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C763-46CA-A7A9-458E1E1A2C8A}"/>
                </c:ext>
              </c:extLst>
            </c:dLbl>
            <c:dLbl>
              <c:idx val="5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C763-46CA-A7A9-458E1E1A2C8A}"/>
                </c:ext>
              </c:extLst>
            </c:dLbl>
            <c:dLbl>
              <c:idx val="6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C763-46CA-A7A9-458E1E1A2C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céréales compo.'!$C$24:$C$32</c15:sqref>
                  </c15:fullRef>
                </c:ext>
              </c:extLst>
              <c:f>'Import. TBB céréales compo.'!$C$26:$C$32</c:f>
              <c:strCache>
                <c:ptCount val="7"/>
                <c:pt idx="0">
                  <c:v>1005 - Maïs</c:v>
                </c:pt>
                <c:pt idx="1">
                  <c:v>100199 - Blé tendre</c:v>
                </c:pt>
                <c:pt idx="2">
                  <c:v>1003 - Orge</c:v>
                </c:pt>
                <c:pt idx="3">
                  <c:v>1006 - Riz</c:v>
                </c:pt>
                <c:pt idx="4">
                  <c:v>1101/02 - Farines</c:v>
                </c:pt>
                <c:pt idx="5">
                  <c:v>Autres produits de la minoterie</c:v>
                </c:pt>
                <c:pt idx="6">
                  <c:v>Autres céréales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céréales compo.'!$M$24:$M$32</c15:sqref>
                  </c15:fullRef>
                </c:ext>
              </c:extLst>
              <c:f>'Import. TBB céréales compo.'!$M$26:$M$32</c:f>
              <c:numCache>
                <c:formatCode>0%</c:formatCode>
                <c:ptCount val="7"/>
                <c:pt idx="0">
                  <c:v>0.26583680547231459</c:v>
                </c:pt>
                <c:pt idx="1">
                  <c:v>0.20789794071123671</c:v>
                </c:pt>
                <c:pt idx="2">
                  <c:v>0.12642937246073369</c:v>
                </c:pt>
                <c:pt idx="3">
                  <c:v>9.6896827333800492E-2</c:v>
                </c:pt>
                <c:pt idx="4">
                  <c:v>7.446013299374718E-2</c:v>
                </c:pt>
                <c:pt idx="5">
                  <c:v>0.19602499866857301</c:v>
                </c:pt>
                <c:pt idx="6">
                  <c:v>3.2453922359594316E-2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20-C763-46CA-A7A9-458E1E1A2C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1003 - orge'!$C$36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1003 - orge'!$D$34:$M$34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orge'!$D$36:$M$36</c:f>
              <c:numCache>
                <c:formatCode>0%</c:formatCode>
                <c:ptCount val="10"/>
                <c:pt idx="0">
                  <c:v>0.41613950850422488</c:v>
                </c:pt>
                <c:pt idx="1">
                  <c:v>0.42004721478141582</c:v>
                </c:pt>
                <c:pt idx="2">
                  <c:v>0.35585573629992379</c:v>
                </c:pt>
                <c:pt idx="3">
                  <c:v>0.3214487778519437</c:v>
                </c:pt>
                <c:pt idx="4">
                  <c:v>0.28244839121887894</c:v>
                </c:pt>
                <c:pt idx="5">
                  <c:v>0.38376804474999449</c:v>
                </c:pt>
                <c:pt idx="6">
                  <c:v>0.54277503723705545</c:v>
                </c:pt>
                <c:pt idx="7">
                  <c:v>0.46247966820169145</c:v>
                </c:pt>
                <c:pt idx="8">
                  <c:v>0.56113522900368451</c:v>
                </c:pt>
                <c:pt idx="9">
                  <c:v>0.53707170770916612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DB-4ED2-8AD8-E31467EAE750}"/>
            </c:ext>
          </c:extLst>
        </c:ser>
        <c:ser>
          <c:idx val="2"/>
          <c:order val="2"/>
          <c:tx>
            <c:strRef>
              <c:f>'Import. 1003 - orge'!$C$37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1003 - orge'!$D$34:$M$34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orge'!$D$37:$M$37</c:f>
              <c:numCache>
                <c:formatCode>0%</c:formatCode>
                <c:ptCount val="10"/>
                <c:pt idx="0">
                  <c:v>0.3968237681155346</c:v>
                </c:pt>
                <c:pt idx="1">
                  <c:v>0.29466324722804565</c:v>
                </c:pt>
                <c:pt idx="2">
                  <c:v>0.38439017234065859</c:v>
                </c:pt>
                <c:pt idx="3">
                  <c:v>0.41609521085062229</c:v>
                </c:pt>
                <c:pt idx="4">
                  <c:v>0.40447359320648507</c:v>
                </c:pt>
                <c:pt idx="5">
                  <c:v>0.25636375214058132</c:v>
                </c:pt>
                <c:pt idx="6">
                  <c:v>0.17118368882109131</c:v>
                </c:pt>
                <c:pt idx="7">
                  <c:v>0.29917799215431784</c:v>
                </c:pt>
                <c:pt idx="8">
                  <c:v>0.20766031496320927</c:v>
                </c:pt>
                <c:pt idx="9">
                  <c:v>0.30242566837437329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ADB-4ED2-8AD8-E31467EAE750}"/>
            </c:ext>
          </c:extLst>
        </c:ser>
        <c:ser>
          <c:idx val="3"/>
          <c:order val="3"/>
          <c:tx>
            <c:strRef>
              <c:f>'Import. 1003 - orge'!$C$38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1003 - orge'!$D$34:$M$34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orge'!$D$38:$M$38</c:f>
              <c:numCache>
                <c:formatCode>0%</c:formatCode>
                <c:ptCount val="10"/>
                <c:pt idx="0">
                  <c:v>5.4452902245514558E-2</c:v>
                </c:pt>
                <c:pt idx="1">
                  <c:v>0.12374447059902108</c:v>
                </c:pt>
                <c:pt idx="2">
                  <c:v>0.12796727008980169</c:v>
                </c:pt>
                <c:pt idx="3">
                  <c:v>0.12358975057554251</c:v>
                </c:pt>
                <c:pt idx="4">
                  <c:v>0.1075666064417819</c:v>
                </c:pt>
                <c:pt idx="5">
                  <c:v>0.10619784998078309</c:v>
                </c:pt>
                <c:pt idx="6">
                  <c:v>6.6600758826755535E-2</c:v>
                </c:pt>
                <c:pt idx="7">
                  <c:v>8.3166726986068293E-2</c:v>
                </c:pt>
                <c:pt idx="8">
                  <c:v>6.6055505464377176E-2</c:v>
                </c:pt>
                <c:pt idx="9">
                  <c:v>4.3427889635054701E-2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ADB-4ED2-8AD8-E31467EAE750}"/>
            </c:ext>
          </c:extLst>
        </c:ser>
        <c:ser>
          <c:idx val="4"/>
          <c:order val="4"/>
          <c:tx>
            <c:strRef>
              <c:f>'Import. 1003 - orge'!$C$39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1003 - orge'!$D$34:$M$34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orge'!$D$39:$M$39</c:f>
              <c:numCache>
                <c:formatCode>0%</c:formatCode>
                <c:ptCount val="10"/>
                <c:pt idx="0">
                  <c:v>7.8102806910767666E-2</c:v>
                </c:pt>
                <c:pt idx="1">
                  <c:v>8.8784465644443727E-2</c:v>
                </c:pt>
                <c:pt idx="2">
                  <c:v>5.0976893042432969E-2</c:v>
                </c:pt>
                <c:pt idx="3">
                  <c:v>5.2389125765687224E-2</c:v>
                </c:pt>
                <c:pt idx="4">
                  <c:v>0.15111160219768432</c:v>
                </c:pt>
                <c:pt idx="5">
                  <c:v>0.16179231945395181</c:v>
                </c:pt>
                <c:pt idx="6">
                  <c:v>9.5214851066762973E-2</c:v>
                </c:pt>
                <c:pt idx="7">
                  <c:v>6.7950845927608403E-2</c:v>
                </c:pt>
                <c:pt idx="8">
                  <c:v>4.5480348655907429E-2</c:v>
                </c:pt>
                <c:pt idx="9">
                  <c:v>3.303184212547499E-2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ADB-4ED2-8AD8-E31467EAE750}"/>
            </c:ext>
          </c:extLst>
        </c:ser>
        <c:ser>
          <c:idx val="5"/>
          <c:order val="5"/>
          <c:tx>
            <c:strRef>
              <c:f>'Import. 1003 - orge'!$C$40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1003 - orge'!$D$34:$M$34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orge'!$D$40:$M$40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3.1801443177480524E-4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1.8730913199449761E-6</c:v>
                </c:pt>
                <c:pt idx="7">
                  <c:v>1.7367827711149104E-2</c:v>
                </c:pt>
                <c:pt idx="8">
                  <c:v>3.9948657984757988E-7</c:v>
                </c:pt>
                <c:pt idx="9">
                  <c:v>2.3020579930784268E-2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ADB-4ED2-8AD8-E31467EAE750}"/>
            </c:ext>
          </c:extLst>
        </c:ser>
        <c:ser>
          <c:idx val="6"/>
          <c:order val="6"/>
          <c:tx>
            <c:strRef>
              <c:f>'Import. 1003 - orge'!$C$41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1003 - orge'!$D$34:$M$34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orge'!$D$41:$M$41</c:f>
              <c:numCache>
                <c:formatCode>0%</c:formatCode>
                <c:ptCount val="10"/>
                <c:pt idx="0">
                  <c:v>1.7569986527334332E-5</c:v>
                </c:pt>
                <c:pt idx="1">
                  <c:v>6.6564941781277844E-4</c:v>
                </c:pt>
                <c:pt idx="2">
                  <c:v>2.9436844215877269E-4</c:v>
                </c:pt>
                <c:pt idx="3">
                  <c:v>3.1149677378341438E-4</c:v>
                </c:pt>
                <c:pt idx="4">
                  <c:v>3.6273626863380743E-3</c:v>
                </c:pt>
                <c:pt idx="5">
                  <c:v>9.1539937429452739E-3</c:v>
                </c:pt>
                <c:pt idx="6">
                  <c:v>2.4612045325812997E-2</c:v>
                </c:pt>
                <c:pt idx="7">
                  <c:v>2.0587219774779834E-2</c:v>
                </c:pt>
                <c:pt idx="8">
                  <c:v>4.5912593135302507E-2</c:v>
                </c:pt>
                <c:pt idx="9">
                  <c:v>2.1540373180919819E-2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ADB-4ED2-8AD8-E31467EAE750}"/>
            </c:ext>
          </c:extLst>
        </c:ser>
        <c:ser>
          <c:idx val="7"/>
          <c:order val="7"/>
          <c:tx>
            <c:strRef>
              <c:f>'Import. 1003 - orge'!$C$42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1003 - orge'!$D$34:$M$34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orge'!$D$42:$M$42</c:f>
              <c:numCache>
                <c:formatCode>0%</c:formatCode>
                <c:ptCount val="10"/>
                <c:pt idx="0">
                  <c:v>1.0007161526508542E-2</c:v>
                </c:pt>
                <c:pt idx="1">
                  <c:v>1.7660922575463429E-2</c:v>
                </c:pt>
                <c:pt idx="2">
                  <c:v>2.9035827534838021E-2</c:v>
                </c:pt>
                <c:pt idx="3">
                  <c:v>2.0676392994501129E-2</c:v>
                </c:pt>
                <c:pt idx="4">
                  <c:v>9.0304964761969923E-3</c:v>
                </c:pt>
                <c:pt idx="5">
                  <c:v>2.3297939356449717E-2</c:v>
                </c:pt>
                <c:pt idx="6">
                  <c:v>3.2796705157444567E-2</c:v>
                </c:pt>
                <c:pt idx="7">
                  <c:v>1.5435526879573355E-2</c:v>
                </c:pt>
                <c:pt idx="8">
                  <c:v>2.0264356249348338E-2</c:v>
                </c:pt>
                <c:pt idx="9">
                  <c:v>8.4534900256194017E-3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ADB-4ED2-8AD8-E31467EAE750}"/>
            </c:ext>
          </c:extLst>
        </c:ser>
        <c:ser>
          <c:idx val="8"/>
          <c:order val="8"/>
          <c:tx>
            <c:strRef>
              <c:f>'Import. 1003 - orge'!$C$43</c:f>
              <c:strCache>
                <c:ptCount val="1"/>
                <c:pt idx="0">
                  <c:v>Suède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1003 - orge'!$D$34:$M$34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orge'!$D$43:$M$43</c:f>
              <c:numCache>
                <c:formatCode>0%</c:formatCode>
                <c:ptCount val="10"/>
                <c:pt idx="0">
                  <c:v>3.2133396960111214E-2</c:v>
                </c:pt>
                <c:pt idx="1">
                  <c:v>1.5452819598279358E-2</c:v>
                </c:pt>
                <c:pt idx="2">
                  <c:v>3.0107618207025948E-2</c:v>
                </c:pt>
                <c:pt idx="3">
                  <c:v>1.2858550495624968E-2</c:v>
                </c:pt>
                <c:pt idx="4">
                  <c:v>1.6762798404441229E-2</c:v>
                </c:pt>
                <c:pt idx="5">
                  <c:v>3.4903888940689881E-2</c:v>
                </c:pt>
                <c:pt idx="6">
                  <c:v>4.7629715320088827E-2</c:v>
                </c:pt>
                <c:pt idx="7">
                  <c:v>1.1848810459800239E-2</c:v>
                </c:pt>
                <c:pt idx="8">
                  <c:v>2.9166515194671807E-2</c:v>
                </c:pt>
                <c:pt idx="9">
                  <c:v>6.1189229965498597E-3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ADB-4ED2-8AD8-E31467EAE750}"/>
            </c:ext>
          </c:extLst>
        </c:ser>
        <c:ser>
          <c:idx val="9"/>
          <c:order val="9"/>
          <c:tx>
            <c:strRef>
              <c:f>'Import. 1003 - orge'!$C$44</c:f>
              <c:strCache>
                <c:ptCount val="1"/>
                <c:pt idx="0">
                  <c:v>Tchéquie</c:v>
                </c:pt>
              </c:strCache>
            </c:strRef>
          </c:tx>
          <c:spPr>
            <a:solidFill>
              <a:srgbClr val="66FFFF"/>
            </a:solidFill>
            <a:ln>
              <a:noFill/>
            </a:ln>
            <a:effectLst/>
          </c:spPr>
          <c:invertIfNegative val="0"/>
          <c:cat>
            <c:strRef>
              <c:f>'Import. 1003 - orge'!$D$34:$M$34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orge'!$D$44:$M$44</c:f>
              <c:numCache>
                <c:formatCode>0%</c:formatCode>
                <c:ptCount val="10"/>
                <c:pt idx="0">
                  <c:v>1.7640266473443669E-4</c:v>
                </c:pt>
                <c:pt idx="1">
                  <c:v>2.0481520548085491E-5</c:v>
                </c:pt>
                <c:pt idx="2">
                  <c:v>3.57102700323757E-5</c:v>
                </c:pt>
                <c:pt idx="3">
                  <c:v>4.2683231393062611E-4</c:v>
                </c:pt>
                <c:pt idx="4">
                  <c:v>2.1220487803073874E-4</c:v>
                </c:pt>
                <c:pt idx="5">
                  <c:v>1.1598368950938899E-4</c:v>
                </c:pt>
                <c:pt idx="6">
                  <c:v>6.6120123594057658E-4</c:v>
                </c:pt>
                <c:pt idx="7">
                  <c:v>5.1250691593139391E-4</c:v>
                </c:pt>
                <c:pt idx="8">
                  <c:v>1.1417326452043833E-3</c:v>
                </c:pt>
                <c:pt idx="9">
                  <c:v>5.4900347447451332E-3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ADB-4ED2-8AD8-E31467EAE750}"/>
            </c:ext>
          </c:extLst>
        </c:ser>
        <c:ser>
          <c:idx val="10"/>
          <c:order val="10"/>
          <c:tx>
            <c:strRef>
              <c:f>'Import. 1003 - orge'!$C$45</c:f>
              <c:strCache>
                <c:ptCount val="1"/>
                <c:pt idx="0">
                  <c:v>Ukraine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1003 - orge'!$D$34:$M$34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orge'!$D$45:$M$45</c:f>
              <c:numCache>
                <c:formatCode>0%</c:formatCode>
                <c:ptCount val="10"/>
                <c:pt idx="0">
                  <c:v>3.0845868347388152E-3</c:v>
                </c:pt>
                <c:pt idx="1">
                  <c:v>2.6499186347213465E-3</c:v>
                </c:pt>
                <c:pt idx="2">
                  <c:v>5.2537528357091117E-3</c:v>
                </c:pt>
                <c:pt idx="3">
                  <c:v>1.6814468707288389E-3</c:v>
                </c:pt>
                <c:pt idx="4">
                  <c:v>4.1470103615157437E-4</c:v>
                </c:pt>
                <c:pt idx="5">
                  <c:v>1.0578773771918453E-3</c:v>
                </c:pt>
                <c:pt idx="6">
                  <c:v>3.618812430133694E-4</c:v>
                </c:pt>
                <c:pt idx="7">
                  <c:v>1.457233544243241E-3</c:v>
                </c:pt>
                <c:pt idx="8">
                  <c:v>2.3090324315190117E-4</c:v>
                </c:pt>
                <c:pt idx="9">
                  <c:v>4.4873876347033773E-3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ADB-4ED2-8AD8-E31467EAE750}"/>
            </c:ext>
          </c:extLst>
        </c:ser>
        <c:ser>
          <c:idx val="11"/>
          <c:order val="11"/>
          <c:tx>
            <c:strRef>
              <c:f>'Import. 1003 - orge'!$C$46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1003 - orge'!$D$34:$M$34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orge'!$D$46:$M$46</c:f>
              <c:numCache>
                <c:formatCode>0%</c:formatCode>
                <c:ptCount val="10"/>
                <c:pt idx="0">
                  <c:v>9.0618962513379538E-3</c:v>
                </c:pt>
                <c:pt idx="1">
                  <c:v>3.6310810000248703E-2</c:v>
                </c:pt>
                <c:pt idx="2">
                  <c:v>1.5764636505643911E-2</c:v>
                </c:pt>
                <c:pt idx="3">
                  <c:v>5.0522415507635303E-2</c:v>
                </c:pt>
                <c:pt idx="4">
                  <c:v>2.4352243454011182E-2</c:v>
                </c:pt>
                <c:pt idx="5">
                  <c:v>2.3348350567903145E-2</c:v>
                </c:pt>
                <c:pt idx="6">
                  <c:v>1.8162242674714467E-2</c:v>
                </c:pt>
                <c:pt idx="7">
                  <c:v>2.0015641444836866E-2</c:v>
                </c:pt>
                <c:pt idx="8">
                  <c:v>2.2952101958562857E-2</c:v>
                </c:pt>
                <c:pt idx="9">
                  <c:v>1.4932103642608966E-2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ADB-4ED2-8AD8-E31467EAE7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52615688"/>
        <c:axId val="55261412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1003 - orge'!$C$35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1003 - orge'!$D$34:$M$34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1003 - orge'!$D$35:$M$35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0.99093810374866187</c:v>
                      </c:pt>
                      <c:pt idx="1">
                        <c:v>0.96368918999975139</c:v>
                      </c:pt>
                      <c:pt idx="2">
                        <c:v>0.98423536349435592</c:v>
                      </c:pt>
                      <c:pt idx="3">
                        <c:v>0.94947758449236463</c:v>
                      </c:pt>
                      <c:pt idx="4">
                        <c:v>0.97564775654598912</c:v>
                      </c:pt>
                      <c:pt idx="5">
                        <c:v>0.9766516494320967</c:v>
                      </c:pt>
                      <c:pt idx="6">
                        <c:v>0.98183775732528566</c:v>
                      </c:pt>
                      <c:pt idx="7">
                        <c:v>0.97998435855516308</c:v>
                      </c:pt>
                      <c:pt idx="8">
                        <c:v>0.9770478980414371</c:v>
                      </c:pt>
                      <c:pt idx="9">
                        <c:v>0.98506789635739078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EADB-4ED2-8AD8-E31467EAE750}"/>
                  </c:ext>
                </c:extLst>
              </c15:ser>
            </c15:filteredBarSeries>
          </c:ext>
        </c:extLst>
      </c:barChart>
      <c:catAx>
        <c:axId val="552615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52614120"/>
        <c:crosses val="autoZero"/>
        <c:auto val="1"/>
        <c:lblAlgn val="ctr"/>
        <c:lblOffset val="100"/>
        <c:noMultiLvlLbl val="0"/>
      </c:catAx>
      <c:valAx>
        <c:axId val="552614120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52615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484861837326637"/>
          <c:y val="0.76657065158639559"/>
          <c:w val="0.87593417224185"/>
          <c:h val="0.2139554354067939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C2C-42AF-8DAA-5AA94C498C31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C2C-42AF-8DAA-5AA94C498C31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C2C-42AF-8DAA-5AA94C498C31}"/>
              </c:ext>
            </c:extLst>
          </c:dPt>
          <c:dPt>
            <c:idx val="3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C2C-42AF-8DAA-5AA94C498C31}"/>
              </c:ext>
            </c:extLst>
          </c:dPt>
          <c:dPt>
            <c:idx val="4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C2C-42AF-8DAA-5AA94C498C31}"/>
              </c:ext>
            </c:extLst>
          </c:dPt>
          <c:dPt>
            <c:idx val="5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C2C-42AF-8DAA-5AA94C498C31}"/>
              </c:ext>
            </c:extLst>
          </c:dPt>
          <c:dPt>
            <c:idx val="6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C2C-42AF-8DAA-5AA94C498C31}"/>
              </c:ext>
            </c:extLst>
          </c:dPt>
          <c:dPt>
            <c:idx val="7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CC2C-42AF-8DAA-5AA94C498C31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CC2C-42AF-8DAA-5AA94C498C31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CC2C-42AF-8DAA-5AA94C498C31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CC2C-42AF-8DAA-5AA94C498C31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CC2C-42AF-8DAA-5AA94C498C31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CC2C-42AF-8DAA-5AA94C498C31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CC2C-42AF-8DAA-5AA94C498C31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CC2C-42AF-8DAA-5AA94C498C31}"/>
              </c:ext>
            </c:extLst>
          </c:dPt>
          <c:dPt>
            <c:idx val="15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CC2C-42AF-8DAA-5AA94C498C31}"/>
              </c:ext>
            </c:extLst>
          </c:dPt>
          <c:dLbls>
            <c:dLbl>
              <c:idx val="0"/>
              <c:layout>
                <c:manualLayout>
                  <c:x val="-0.21764515192184469"/>
                  <c:y val="0.1470634112743534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C2C-42AF-8DAA-5AA94C498C31}"/>
                </c:ext>
              </c:extLst>
            </c:dLbl>
            <c:dLbl>
              <c:idx val="1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C2C-42AF-8DAA-5AA94C498C31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CC2C-42AF-8DAA-5AA94C498C31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CC2C-42AF-8DAA-5AA94C498C31}"/>
                </c:ext>
              </c:extLst>
            </c:dLbl>
            <c:dLbl>
              <c:idx val="4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CC2C-42AF-8DAA-5AA94C498C31}"/>
                </c:ext>
              </c:extLst>
            </c:dLbl>
            <c:dLbl>
              <c:idx val="5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CC2C-42AF-8DAA-5AA94C498C31}"/>
                </c:ext>
              </c:extLst>
            </c:dLbl>
            <c:dLbl>
              <c:idx val="6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CC2C-42AF-8DAA-5AA94C498C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 céréales compo.'!$C$58:$C$64</c:f>
              <c:strCache>
                <c:ptCount val="7"/>
                <c:pt idx="0">
                  <c:v>100199 - Blé tendre</c:v>
                </c:pt>
                <c:pt idx="1">
                  <c:v>1005 - Maïs</c:v>
                </c:pt>
                <c:pt idx="2">
                  <c:v>1003 - Orge</c:v>
                </c:pt>
                <c:pt idx="3">
                  <c:v>190120 - Produits à base de farine</c:v>
                </c:pt>
                <c:pt idx="4">
                  <c:v>1107 - Malt</c:v>
                </c:pt>
                <c:pt idx="5">
                  <c:v>Autres produits de la minoterie</c:v>
                </c:pt>
                <c:pt idx="6">
                  <c:v>Autres céréales</c:v>
                </c:pt>
              </c:strCache>
            </c:strRef>
          </c:cat>
          <c:val>
            <c:numRef>
              <c:f>'Import. TBB céréales compo.'!$M$58:$M$64</c:f>
              <c:numCache>
                <c:formatCode>0%</c:formatCode>
                <c:ptCount val="7"/>
                <c:pt idx="0">
                  <c:v>0.37140667162872915</c:v>
                </c:pt>
                <c:pt idx="1">
                  <c:v>0.25540544753207389</c:v>
                </c:pt>
                <c:pt idx="2">
                  <c:v>0.18182094082445668</c:v>
                </c:pt>
                <c:pt idx="3">
                  <c:v>6.1476261000872702E-2</c:v>
                </c:pt>
                <c:pt idx="4">
                  <c:v>5.0370455315127773E-2</c:v>
                </c:pt>
                <c:pt idx="5">
                  <c:v>5.829210219465094E-2</c:v>
                </c:pt>
                <c:pt idx="6">
                  <c:v>2.1228121504088836E-2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CC2C-42AF-8DAA-5AA94C498C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céréales pays'!$C$7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pays'!$D$7:$M$7</c:f>
              <c:numCache>
                <c:formatCode>0</c:formatCode>
                <c:ptCount val="10"/>
                <c:pt idx="0">
                  <c:v>620974244</c:v>
                </c:pt>
                <c:pt idx="1">
                  <c:v>734880027</c:v>
                </c:pt>
                <c:pt idx="2">
                  <c:v>759919126</c:v>
                </c:pt>
                <c:pt idx="3">
                  <c:v>709602668</c:v>
                </c:pt>
                <c:pt idx="4">
                  <c:v>713851980</c:v>
                </c:pt>
                <c:pt idx="5">
                  <c:v>833220029</c:v>
                </c:pt>
                <c:pt idx="6">
                  <c:v>1174800329</c:v>
                </c:pt>
                <c:pt idx="7">
                  <c:v>1424541273</c:v>
                </c:pt>
                <c:pt idx="8">
                  <c:v>1527482759</c:v>
                </c:pt>
                <c:pt idx="9">
                  <c:v>1352727982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89-43AF-B137-A16DB8B02079}"/>
            </c:ext>
          </c:extLst>
        </c:ser>
        <c:ser>
          <c:idx val="2"/>
          <c:order val="2"/>
          <c:tx>
            <c:strRef>
              <c:f>'Import. TBB céréales pays'!$C$8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pays'!$D$8:$M$8</c:f>
              <c:numCache>
                <c:formatCode>0</c:formatCode>
                <c:ptCount val="10"/>
                <c:pt idx="0">
                  <c:v>806143663</c:v>
                </c:pt>
                <c:pt idx="1">
                  <c:v>650615199</c:v>
                </c:pt>
                <c:pt idx="2">
                  <c:v>662341819</c:v>
                </c:pt>
                <c:pt idx="3">
                  <c:v>899937005</c:v>
                </c:pt>
                <c:pt idx="4">
                  <c:v>928800025</c:v>
                </c:pt>
                <c:pt idx="5">
                  <c:v>770720153</c:v>
                </c:pt>
                <c:pt idx="6">
                  <c:v>944961310</c:v>
                </c:pt>
                <c:pt idx="7">
                  <c:v>1338568791</c:v>
                </c:pt>
                <c:pt idx="8">
                  <c:v>933834839</c:v>
                </c:pt>
                <c:pt idx="9">
                  <c:v>874293705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89-43AF-B137-A16DB8B02079}"/>
            </c:ext>
          </c:extLst>
        </c:ser>
        <c:ser>
          <c:idx val="3"/>
          <c:order val="3"/>
          <c:tx>
            <c:strRef>
              <c:f>'Import. TBB céréales pays'!$C$9</c:f>
              <c:strCache>
                <c:ptCount val="1"/>
                <c:pt idx="0">
                  <c:v>Ukraine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pays'!$D$9:$M$9</c:f>
              <c:numCache>
                <c:formatCode>0</c:formatCode>
                <c:ptCount val="10"/>
                <c:pt idx="0">
                  <c:v>342414270</c:v>
                </c:pt>
                <c:pt idx="1">
                  <c:v>219932306</c:v>
                </c:pt>
                <c:pt idx="2">
                  <c:v>461665697</c:v>
                </c:pt>
                <c:pt idx="3">
                  <c:v>525487454</c:v>
                </c:pt>
                <c:pt idx="4">
                  <c:v>734222970</c:v>
                </c:pt>
                <c:pt idx="5">
                  <c:v>553250041</c:v>
                </c:pt>
                <c:pt idx="6">
                  <c:v>549128014</c:v>
                </c:pt>
                <c:pt idx="7">
                  <c:v>471581984</c:v>
                </c:pt>
                <c:pt idx="8">
                  <c:v>411919318</c:v>
                </c:pt>
                <c:pt idx="9">
                  <c:v>661173921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589-43AF-B137-A16DB8B02079}"/>
            </c:ext>
          </c:extLst>
        </c:ser>
        <c:ser>
          <c:idx val="4"/>
          <c:order val="4"/>
          <c:tx>
            <c:strRef>
              <c:f>'Import. TBB céréales pays'!$C$10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pays'!$D$10:$M$10</c:f>
              <c:numCache>
                <c:formatCode>0</c:formatCode>
                <c:ptCount val="10"/>
                <c:pt idx="0">
                  <c:v>368187273</c:v>
                </c:pt>
                <c:pt idx="1">
                  <c:v>453131989</c:v>
                </c:pt>
                <c:pt idx="2">
                  <c:v>606489047</c:v>
                </c:pt>
                <c:pt idx="3">
                  <c:v>565348327</c:v>
                </c:pt>
                <c:pt idx="4">
                  <c:v>470172318</c:v>
                </c:pt>
                <c:pt idx="5">
                  <c:v>439691197</c:v>
                </c:pt>
                <c:pt idx="6">
                  <c:v>575513509</c:v>
                </c:pt>
                <c:pt idx="7">
                  <c:v>632995757</c:v>
                </c:pt>
                <c:pt idx="8">
                  <c:v>591573792</c:v>
                </c:pt>
                <c:pt idx="9">
                  <c:v>510757232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589-43AF-B137-A16DB8B02079}"/>
            </c:ext>
          </c:extLst>
        </c:ser>
        <c:ser>
          <c:idx val="5"/>
          <c:order val="5"/>
          <c:tx>
            <c:strRef>
              <c:f>'Import. TBB céréales pays'!$C$11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pays'!$D$11:$M$11</c:f>
              <c:numCache>
                <c:formatCode>0</c:formatCode>
                <c:ptCount val="10"/>
                <c:pt idx="0">
                  <c:v>15258744</c:v>
                </c:pt>
                <c:pt idx="1">
                  <c:v>39729449</c:v>
                </c:pt>
                <c:pt idx="2">
                  <c:v>51606903</c:v>
                </c:pt>
                <c:pt idx="3">
                  <c:v>45284912</c:v>
                </c:pt>
                <c:pt idx="4">
                  <c:v>38368538</c:v>
                </c:pt>
                <c:pt idx="5">
                  <c:v>68977609</c:v>
                </c:pt>
                <c:pt idx="6">
                  <c:v>153341223</c:v>
                </c:pt>
                <c:pt idx="7">
                  <c:v>212277969</c:v>
                </c:pt>
                <c:pt idx="8">
                  <c:v>376552466</c:v>
                </c:pt>
                <c:pt idx="9">
                  <c:v>187641646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589-43AF-B137-A16DB8B02079}"/>
            </c:ext>
          </c:extLst>
        </c:ser>
        <c:ser>
          <c:idx val="6"/>
          <c:order val="6"/>
          <c:tx>
            <c:strRef>
              <c:f>'Import. TBB céréales pays'!$C$12</c:f>
              <c:strCache>
                <c:ptCount val="1"/>
                <c:pt idx="0">
                  <c:v>Inde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pays'!$D$12:$M$12</c:f>
              <c:numCache>
                <c:formatCode>0</c:formatCode>
                <c:ptCount val="10"/>
                <c:pt idx="0">
                  <c:v>44579705</c:v>
                </c:pt>
                <c:pt idx="1">
                  <c:v>46316486</c:v>
                </c:pt>
                <c:pt idx="2">
                  <c:v>74043872</c:v>
                </c:pt>
                <c:pt idx="3">
                  <c:v>41588216</c:v>
                </c:pt>
                <c:pt idx="4">
                  <c:v>40972193</c:v>
                </c:pt>
                <c:pt idx="5">
                  <c:v>68159220</c:v>
                </c:pt>
                <c:pt idx="6">
                  <c:v>59148953</c:v>
                </c:pt>
                <c:pt idx="7">
                  <c:v>82079955</c:v>
                </c:pt>
                <c:pt idx="8">
                  <c:v>118332859</c:v>
                </c:pt>
                <c:pt idx="9">
                  <c:v>107261354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589-43AF-B137-A16DB8B02079}"/>
            </c:ext>
          </c:extLst>
        </c:ser>
        <c:ser>
          <c:idx val="7"/>
          <c:order val="7"/>
          <c:tx>
            <c:strRef>
              <c:f>'Import. TBB céréales pays'!$C$13</c:f>
              <c:strCache>
                <c:ptCount val="1"/>
                <c:pt idx="0">
                  <c:v>Pakistan</c:v>
                </c:pt>
              </c:strCache>
            </c:strRef>
          </c:tx>
          <c:spPr>
            <a:solidFill>
              <a:srgbClr val="FFCC99"/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pays'!$D$13:$M$13</c:f>
              <c:numCache>
                <c:formatCode>0</c:formatCode>
                <c:ptCount val="10"/>
                <c:pt idx="0">
                  <c:v>12974236</c:v>
                </c:pt>
                <c:pt idx="1">
                  <c:v>10610336</c:v>
                </c:pt>
                <c:pt idx="2">
                  <c:v>9836815</c:v>
                </c:pt>
                <c:pt idx="3">
                  <c:v>38267391</c:v>
                </c:pt>
                <c:pt idx="4">
                  <c:v>53763564</c:v>
                </c:pt>
                <c:pt idx="5">
                  <c:v>49595384</c:v>
                </c:pt>
                <c:pt idx="6">
                  <c:v>62331772</c:v>
                </c:pt>
                <c:pt idx="7">
                  <c:v>65671584</c:v>
                </c:pt>
                <c:pt idx="8">
                  <c:v>64796375</c:v>
                </c:pt>
                <c:pt idx="9">
                  <c:v>87056858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589-43AF-B137-A16DB8B02079}"/>
            </c:ext>
          </c:extLst>
        </c:ser>
        <c:ser>
          <c:idx val="8"/>
          <c:order val="8"/>
          <c:tx>
            <c:strRef>
              <c:f>'Import. TBB céréales pays'!$C$14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pays'!$D$14:$M$14</c:f>
              <c:numCache>
                <c:formatCode>0</c:formatCode>
                <c:ptCount val="10"/>
                <c:pt idx="0">
                  <c:v>15273346</c:v>
                </c:pt>
                <c:pt idx="1">
                  <c:v>25297990</c:v>
                </c:pt>
                <c:pt idx="2">
                  <c:v>24675915</c:v>
                </c:pt>
                <c:pt idx="3">
                  <c:v>26301327</c:v>
                </c:pt>
                <c:pt idx="4">
                  <c:v>32757965</c:v>
                </c:pt>
                <c:pt idx="5">
                  <c:v>40575357</c:v>
                </c:pt>
                <c:pt idx="6">
                  <c:v>47035195</c:v>
                </c:pt>
                <c:pt idx="7">
                  <c:v>81700224</c:v>
                </c:pt>
                <c:pt idx="8">
                  <c:v>75991030</c:v>
                </c:pt>
                <c:pt idx="9">
                  <c:v>69260576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589-43AF-B137-A16DB8B02079}"/>
            </c:ext>
          </c:extLst>
        </c:ser>
        <c:ser>
          <c:idx val="9"/>
          <c:order val="9"/>
          <c:tx>
            <c:strRef>
              <c:f>'Import. TBB céréales pays'!$C$15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pays'!$D$15:$M$15</c:f>
              <c:numCache>
                <c:formatCode>0</c:formatCode>
                <c:ptCount val="10"/>
                <c:pt idx="0">
                  <c:v>46731494</c:v>
                </c:pt>
                <c:pt idx="1">
                  <c:v>112463195</c:v>
                </c:pt>
                <c:pt idx="2">
                  <c:v>94190748</c:v>
                </c:pt>
                <c:pt idx="3">
                  <c:v>111052542</c:v>
                </c:pt>
                <c:pt idx="4">
                  <c:v>56316203</c:v>
                </c:pt>
                <c:pt idx="5">
                  <c:v>58194227</c:v>
                </c:pt>
                <c:pt idx="6">
                  <c:v>84342741</c:v>
                </c:pt>
                <c:pt idx="7">
                  <c:v>209717440</c:v>
                </c:pt>
                <c:pt idx="8">
                  <c:v>88462717</c:v>
                </c:pt>
                <c:pt idx="9">
                  <c:v>60357537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589-43AF-B137-A16DB8B02079}"/>
            </c:ext>
          </c:extLst>
        </c:ser>
        <c:ser>
          <c:idx val="10"/>
          <c:order val="10"/>
          <c:tx>
            <c:strRef>
              <c:f>'Import. TBB céréales pays'!$C$16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pays'!$D$16:$M$16</c:f>
              <c:numCache>
                <c:formatCode>0</c:formatCode>
                <c:ptCount val="10"/>
                <c:pt idx="0">
                  <c:v>98280143</c:v>
                </c:pt>
                <c:pt idx="1">
                  <c:v>109569722</c:v>
                </c:pt>
                <c:pt idx="2">
                  <c:v>90219653</c:v>
                </c:pt>
                <c:pt idx="3">
                  <c:v>83406054</c:v>
                </c:pt>
                <c:pt idx="4">
                  <c:v>144753787</c:v>
                </c:pt>
                <c:pt idx="5">
                  <c:v>131245788</c:v>
                </c:pt>
                <c:pt idx="6">
                  <c:v>95073338</c:v>
                </c:pt>
                <c:pt idx="7">
                  <c:v>183603664</c:v>
                </c:pt>
                <c:pt idx="8">
                  <c:v>148036490</c:v>
                </c:pt>
                <c:pt idx="9">
                  <c:v>50097875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589-43AF-B137-A16DB8B02079}"/>
            </c:ext>
          </c:extLst>
        </c:ser>
        <c:ser>
          <c:idx val="11"/>
          <c:order val="11"/>
          <c:tx>
            <c:strRef>
              <c:f>'Import. TBB céréales pays'!$C$17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pays'!$D$17:$M$17</c:f>
              <c:numCache>
                <c:formatCode>0</c:formatCode>
                <c:ptCount val="10"/>
                <c:pt idx="0">
                  <c:v>576041245</c:v>
                </c:pt>
                <c:pt idx="1">
                  <c:v>559660613</c:v>
                </c:pt>
                <c:pt idx="2">
                  <c:v>558741311</c:v>
                </c:pt>
                <c:pt idx="3">
                  <c:v>536553185</c:v>
                </c:pt>
                <c:pt idx="4">
                  <c:v>494240986</c:v>
                </c:pt>
                <c:pt idx="5">
                  <c:v>539597942</c:v>
                </c:pt>
                <c:pt idx="6">
                  <c:v>542599057</c:v>
                </c:pt>
                <c:pt idx="7">
                  <c:v>680022428</c:v>
                </c:pt>
                <c:pt idx="8">
                  <c:v>684439514</c:v>
                </c:pt>
                <c:pt idx="9">
                  <c:v>429529441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589-43AF-B137-A16DB8B020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9040328"/>
        <c:axId val="47904111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céréales pays'!$C$5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céréales pays'!$D$4:$M$4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céréales pays'!$D$5:$M$5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2946858363</c:v>
                      </c:pt>
                      <c:pt idx="1">
                        <c:v>2962207312</c:v>
                      </c:pt>
                      <c:pt idx="2">
                        <c:v>3393730906</c:v>
                      </c:pt>
                      <c:pt idx="3">
                        <c:v>3582829081</c:v>
                      </c:pt>
                      <c:pt idx="4">
                        <c:v>3708220529</c:v>
                      </c:pt>
                      <c:pt idx="5">
                        <c:v>3553226947</c:v>
                      </c:pt>
                      <c:pt idx="6">
                        <c:v>4288275441</c:v>
                      </c:pt>
                      <c:pt idx="7">
                        <c:v>5382761069</c:v>
                      </c:pt>
                      <c:pt idx="8">
                        <c:v>5021422159</c:v>
                      </c:pt>
                      <c:pt idx="9">
                        <c:v>4390158127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A589-43AF-B137-A16DB8B02079}"/>
                  </c:ext>
                </c:extLst>
              </c15:ser>
            </c15:filteredBarSeries>
          </c:ext>
        </c:extLst>
      </c:barChart>
      <c:catAx>
        <c:axId val="479040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9041112"/>
        <c:crosses val="autoZero"/>
        <c:auto val="1"/>
        <c:lblAlgn val="ctr"/>
        <c:lblOffset val="100"/>
        <c:noMultiLvlLbl val="0"/>
      </c:catAx>
      <c:valAx>
        <c:axId val="479041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9040328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503823013698353"/>
          <c:y val="0.76548537942327999"/>
          <c:w val="0.87337409664547627"/>
          <c:h val="0.2149501684160419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céréales pays'!$C$36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pays'!$D$36:$M$36</c:f>
              <c:numCache>
                <c:formatCode>0%</c:formatCode>
                <c:ptCount val="10"/>
                <c:pt idx="0">
                  <c:v>0.21072415688408844</c:v>
                </c:pt>
                <c:pt idx="1">
                  <c:v>0.24808527884695195</c:v>
                </c:pt>
                <c:pt idx="2">
                  <c:v>0.22391849767949751</c:v>
                </c:pt>
                <c:pt idx="3">
                  <c:v>0.19805652236191615</c:v>
                </c:pt>
                <c:pt idx="4">
                  <c:v>0.19250526618288941</c:v>
                </c:pt>
                <c:pt idx="5">
                  <c:v>0.23449671001270833</c:v>
                </c:pt>
                <c:pt idx="6">
                  <c:v>0.27395635965166537</c:v>
                </c:pt>
                <c:pt idx="7">
                  <c:v>0.26464880286143722</c:v>
                </c:pt>
                <c:pt idx="8">
                  <c:v>0.30419325653834156</c:v>
                </c:pt>
                <c:pt idx="9">
                  <c:v>0.30812739379034215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57-4AE8-B31D-E5252FE52CE3}"/>
            </c:ext>
          </c:extLst>
        </c:ser>
        <c:ser>
          <c:idx val="2"/>
          <c:order val="2"/>
          <c:tx>
            <c:strRef>
              <c:f>'Import. TBB céréales pays'!$C$37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pays'!$D$37:$M$37</c:f>
              <c:numCache>
                <c:formatCode>0%</c:formatCode>
                <c:ptCount val="10"/>
                <c:pt idx="0">
                  <c:v>0.27356036961997687</c:v>
                </c:pt>
                <c:pt idx="1">
                  <c:v>0.2196386445892346</c:v>
                </c:pt>
                <c:pt idx="2">
                  <c:v>0.19516627491855715</c:v>
                </c:pt>
                <c:pt idx="3">
                  <c:v>0.25118055722290261</c:v>
                </c:pt>
                <c:pt idx="4">
                  <c:v>0.25047054719004819</c:v>
                </c:pt>
                <c:pt idx="5">
                  <c:v>0.21690710008003325</c:v>
                </c:pt>
                <c:pt idx="6">
                  <c:v>0.22035928498558402</c:v>
                </c:pt>
                <c:pt idx="7">
                  <c:v>0.24867698451432046</c:v>
                </c:pt>
                <c:pt idx="8">
                  <c:v>0.18597019119897504</c:v>
                </c:pt>
                <c:pt idx="9">
                  <c:v>0.19914856816272486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57-4AE8-B31D-E5252FE52CE3}"/>
            </c:ext>
          </c:extLst>
        </c:ser>
        <c:ser>
          <c:idx val="3"/>
          <c:order val="3"/>
          <c:tx>
            <c:strRef>
              <c:f>'Import. TBB céréales pays'!$C$38</c:f>
              <c:strCache>
                <c:ptCount val="1"/>
                <c:pt idx="0">
                  <c:v>Ukraine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pays'!$D$38:$M$38</c:f>
              <c:numCache>
                <c:formatCode>0%</c:formatCode>
                <c:ptCount val="10"/>
                <c:pt idx="0">
                  <c:v>0.11619637859059194</c:v>
                </c:pt>
                <c:pt idx="1">
                  <c:v>7.4246088418270711E-2</c:v>
                </c:pt>
                <c:pt idx="2">
                  <c:v>0.13603485655972042</c:v>
                </c:pt>
                <c:pt idx="3">
                  <c:v>0.14666830097664935</c:v>
                </c:pt>
                <c:pt idx="4">
                  <c:v>0.19799873396364556</c:v>
                </c:pt>
                <c:pt idx="5">
                  <c:v>0.15570354757866245</c:v>
                </c:pt>
                <c:pt idx="6">
                  <c:v>0.12805334488307651</c:v>
                </c:pt>
                <c:pt idx="7">
                  <c:v>8.7609681714445789E-2</c:v>
                </c:pt>
                <c:pt idx="8">
                  <c:v>8.2032401370935995E-2</c:v>
                </c:pt>
                <c:pt idx="9">
                  <c:v>0.15060366890515878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357-4AE8-B31D-E5252FE52CE3}"/>
            </c:ext>
          </c:extLst>
        </c:ser>
        <c:ser>
          <c:idx val="4"/>
          <c:order val="4"/>
          <c:tx>
            <c:strRef>
              <c:f>'Import. TBB céréales pays'!$C$39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pays'!$D$39:$M$39</c:f>
              <c:numCache>
                <c:formatCode>0%</c:formatCode>
                <c:ptCount val="10"/>
                <c:pt idx="0">
                  <c:v>0.12494230385242305</c:v>
                </c:pt>
                <c:pt idx="1">
                  <c:v>0.15297105883317055</c:v>
                </c:pt>
                <c:pt idx="2">
                  <c:v>0.1787086436133602</c:v>
                </c:pt>
                <c:pt idx="3">
                  <c:v>0.15779383113698692</c:v>
                </c:pt>
                <c:pt idx="4">
                  <c:v>0.12679189771024538</c:v>
                </c:pt>
                <c:pt idx="5">
                  <c:v>0.12374419184545264</c:v>
                </c:pt>
                <c:pt idx="6">
                  <c:v>0.13420628336919369</c:v>
                </c:pt>
                <c:pt idx="7">
                  <c:v>0.11759685204039659</c:v>
                </c:pt>
                <c:pt idx="8">
                  <c:v>0.11781000944915773</c:v>
                </c:pt>
                <c:pt idx="9">
                  <c:v>0.11634142033718139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357-4AE8-B31D-E5252FE52CE3}"/>
            </c:ext>
          </c:extLst>
        </c:ser>
        <c:ser>
          <c:idx val="5"/>
          <c:order val="5"/>
          <c:tx>
            <c:strRef>
              <c:f>'Import. TBB céréales pays'!$C$40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pays'!$D$40:$M$40</c:f>
              <c:numCache>
                <c:formatCode>0%</c:formatCode>
                <c:ptCount val="10"/>
                <c:pt idx="0">
                  <c:v>5.1779699328562542E-3</c:v>
                </c:pt>
                <c:pt idx="1">
                  <c:v>1.3412109557307041E-2</c:v>
                </c:pt>
                <c:pt idx="2">
                  <c:v>1.5206539478059607E-2</c:v>
                </c:pt>
                <c:pt idx="3">
                  <c:v>1.2639428500831686E-2</c:v>
                </c:pt>
                <c:pt idx="4">
                  <c:v>1.034688678840438E-2</c:v>
                </c:pt>
                <c:pt idx="5">
                  <c:v>1.9412666297107199E-2</c:v>
                </c:pt>
                <c:pt idx="6">
                  <c:v>3.5758249466419943E-2</c:v>
                </c:pt>
                <c:pt idx="7">
                  <c:v>3.9436632293143307E-2</c:v>
                </c:pt>
                <c:pt idx="8">
                  <c:v>7.4989207056629786E-2</c:v>
                </c:pt>
                <c:pt idx="9">
                  <c:v>4.2741432215386808E-2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357-4AE8-B31D-E5252FE52CE3}"/>
            </c:ext>
          </c:extLst>
        </c:ser>
        <c:ser>
          <c:idx val="6"/>
          <c:order val="6"/>
          <c:tx>
            <c:strRef>
              <c:f>'Import. TBB céréales pays'!$C$41</c:f>
              <c:strCache>
                <c:ptCount val="1"/>
                <c:pt idx="0">
                  <c:v>Inde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pays'!$D$41:$M$41</c:f>
              <c:numCache>
                <c:formatCode>0%</c:formatCode>
                <c:ptCount val="10"/>
                <c:pt idx="0">
                  <c:v>1.5127875014195245E-2</c:v>
                </c:pt>
                <c:pt idx="1">
                  <c:v>1.5635801657895576E-2</c:v>
                </c:pt>
                <c:pt idx="2">
                  <c:v>2.1817838258505695E-2</c:v>
                </c:pt>
                <c:pt idx="3">
                  <c:v>1.1607647213914081E-2</c:v>
                </c:pt>
                <c:pt idx="4">
                  <c:v>1.1049017360099944E-2</c:v>
                </c:pt>
                <c:pt idx="5">
                  <c:v>1.9182343547615791E-2</c:v>
                </c:pt>
                <c:pt idx="6">
                  <c:v>1.379317952258375E-2</c:v>
                </c:pt>
                <c:pt idx="7">
                  <c:v>1.5248671443491856E-2</c:v>
                </c:pt>
                <c:pt idx="8">
                  <c:v>2.3565606565843014E-2</c:v>
                </c:pt>
                <c:pt idx="9">
                  <c:v>2.4432230206089794E-2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357-4AE8-B31D-E5252FE52CE3}"/>
            </c:ext>
          </c:extLst>
        </c:ser>
        <c:ser>
          <c:idx val="7"/>
          <c:order val="7"/>
          <c:tx>
            <c:strRef>
              <c:f>'Import. TBB céréales pays'!$C$42</c:f>
              <c:strCache>
                <c:ptCount val="1"/>
                <c:pt idx="0">
                  <c:v>Pakistan</c:v>
                </c:pt>
              </c:strCache>
            </c:strRef>
          </c:tx>
          <c:spPr>
            <a:solidFill>
              <a:srgbClr val="FFCC99"/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pays'!$D$42:$M$42</c:f>
              <c:numCache>
                <c:formatCode>0%</c:formatCode>
                <c:ptCount val="10"/>
                <c:pt idx="0">
                  <c:v>4.4027348456584098E-3</c:v>
                </c:pt>
                <c:pt idx="1">
                  <c:v>3.5819019003218234E-3</c:v>
                </c:pt>
                <c:pt idx="2">
                  <c:v>2.8985253316958183E-3</c:v>
                </c:pt>
                <c:pt idx="3">
                  <c:v>1.0680774922514367E-2</c:v>
                </c:pt>
                <c:pt idx="4">
                  <c:v>1.4498480761741126E-2</c:v>
                </c:pt>
                <c:pt idx="5">
                  <c:v>1.3957843036700352E-2</c:v>
                </c:pt>
                <c:pt idx="6">
                  <c:v>1.4535393739881738E-2</c:v>
                </c:pt>
                <c:pt idx="7">
                  <c:v>1.2200352785155362E-2</c:v>
                </c:pt>
                <c:pt idx="8">
                  <c:v>1.2903988740294241E-2</c:v>
                </c:pt>
                <c:pt idx="9">
                  <c:v>1.9830005089017149E-2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357-4AE8-B31D-E5252FE52CE3}"/>
            </c:ext>
          </c:extLst>
        </c:ser>
        <c:ser>
          <c:idx val="8"/>
          <c:order val="8"/>
          <c:tx>
            <c:strRef>
              <c:f>'Import. TBB céréales pays'!$C$43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pays'!$D$43:$M$43</c:f>
              <c:numCache>
                <c:formatCode>0%</c:formatCode>
                <c:ptCount val="10"/>
                <c:pt idx="0">
                  <c:v>5.182925040364419E-3</c:v>
                </c:pt>
                <c:pt idx="1">
                  <c:v>8.5402496636602723E-3</c:v>
                </c:pt>
                <c:pt idx="2">
                  <c:v>7.2710287537452742E-3</c:v>
                </c:pt>
                <c:pt idx="3">
                  <c:v>7.3409382377400663E-3</c:v>
                </c:pt>
                <c:pt idx="4">
                  <c:v>8.8338772583285048E-3</c:v>
                </c:pt>
                <c:pt idx="5">
                  <c:v>1.1419297896031633E-2</c:v>
                </c:pt>
                <c:pt idx="6">
                  <c:v>1.0968324131024493E-2</c:v>
                </c:pt>
                <c:pt idx="7">
                  <c:v>1.5178125678013445E-2</c:v>
                </c:pt>
                <c:pt idx="8">
                  <c:v>1.5133368116400986E-2</c:v>
                </c:pt>
                <c:pt idx="9">
                  <c:v>1.5776328322672284E-2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357-4AE8-B31D-E5252FE52CE3}"/>
            </c:ext>
          </c:extLst>
        </c:ser>
        <c:ser>
          <c:idx val="9"/>
          <c:order val="9"/>
          <c:tx>
            <c:strRef>
              <c:f>'Import. TBB céréales pays'!$C$44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pays'!$D$44:$M$44</c:f>
              <c:numCache>
                <c:formatCode>0%</c:formatCode>
                <c:ptCount val="10"/>
                <c:pt idx="0">
                  <c:v>1.5858072646703584E-2</c:v>
                </c:pt>
                <c:pt idx="1">
                  <c:v>3.7966010867776831E-2</c:v>
                </c:pt>
                <c:pt idx="2">
                  <c:v>2.7754336041633115E-2</c:v>
                </c:pt>
                <c:pt idx="3">
                  <c:v>3.0995768843375647E-2</c:v>
                </c:pt>
                <c:pt idx="4">
                  <c:v>1.5186853791348503E-2</c:v>
                </c:pt>
                <c:pt idx="5">
                  <c:v>1.6377852545876238E-2</c:v>
                </c:pt>
                <c:pt idx="6">
                  <c:v>1.9668219115218911E-2</c:v>
                </c:pt>
                <c:pt idx="7">
                  <c:v>3.8960941663896097E-2</c:v>
                </c:pt>
                <c:pt idx="8">
                  <c:v>1.7617064289535269E-2</c:v>
                </c:pt>
                <c:pt idx="9">
                  <c:v>1.3748374262146481E-2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357-4AE8-B31D-E5252FE52CE3}"/>
            </c:ext>
          </c:extLst>
        </c:ser>
        <c:ser>
          <c:idx val="10"/>
          <c:order val="10"/>
          <c:tx>
            <c:strRef>
              <c:f>'Import. TBB céréales pays'!$C$45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pays'!$D$45:$M$45</c:f>
              <c:numCache>
                <c:formatCode>0%</c:formatCode>
                <c:ptCount val="10"/>
                <c:pt idx="0">
                  <c:v>3.3350820057719888E-2</c:v>
                </c:pt>
                <c:pt idx="1">
                  <c:v>3.6989214615779732E-2</c:v>
                </c:pt>
                <c:pt idx="2">
                  <c:v>2.6584209384572816E-2</c:v>
                </c:pt>
                <c:pt idx="3">
                  <c:v>2.3279384004754315E-2</c:v>
                </c:pt>
                <c:pt idx="4">
                  <c:v>3.9035916517898117E-2</c:v>
                </c:pt>
                <c:pt idx="5">
                  <c:v>3.6937068742769502E-2</c:v>
                </c:pt>
                <c:pt idx="6">
                  <c:v>2.2170529693827098E-2</c:v>
                </c:pt>
                <c:pt idx="7">
                  <c:v>3.4109569725729913E-2</c:v>
                </c:pt>
                <c:pt idx="8">
                  <c:v>2.9480988714456341E-2</c:v>
                </c:pt>
                <c:pt idx="9">
                  <c:v>1.1411405591951699E-2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357-4AE8-B31D-E5252FE52CE3}"/>
            </c:ext>
          </c:extLst>
        </c:ser>
        <c:ser>
          <c:idx val="11"/>
          <c:order val="11"/>
          <c:tx>
            <c:strRef>
              <c:f>'Import. TBB céréales pays'!$C$46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pays'!$D$46:$M$46</c:f>
              <c:numCache>
                <c:formatCode>0%</c:formatCode>
                <c:ptCount val="10"/>
                <c:pt idx="0">
                  <c:v>0.1954763935154219</c:v>
                </c:pt>
                <c:pt idx="1">
                  <c:v>0.1889336410496309</c:v>
                </c:pt>
                <c:pt idx="2">
                  <c:v>0.16463924998065241</c:v>
                </c:pt>
                <c:pt idx="3">
                  <c:v>0.14975684657841484</c:v>
                </c:pt>
                <c:pt idx="4">
                  <c:v>0.13328252247535088</c:v>
                </c:pt>
                <c:pt idx="5">
                  <c:v>0.15186137841704261</c:v>
                </c:pt>
                <c:pt idx="6">
                  <c:v>0.12653083144152447</c:v>
                </c:pt>
                <c:pt idx="7">
                  <c:v>0.12633338527996996</c:v>
                </c:pt>
                <c:pt idx="8">
                  <c:v>0.13630391795943003</c:v>
                </c:pt>
                <c:pt idx="9">
                  <c:v>9.7839173117328579E-2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357-4AE8-B31D-E5252FE52C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9042288"/>
        <c:axId val="47904268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céréales pays'!$C$35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céréales pays'!$D$34:$M$34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céréales pays'!$D$35:$M$35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0.80452360648457799</c:v>
                      </c:pt>
                      <c:pt idx="1">
                        <c:v>0.81106635895036916</c:v>
                      </c:pt>
                      <c:pt idx="2">
                        <c:v>0.83536075001934773</c:v>
                      </c:pt>
                      <c:pt idx="3">
                        <c:v>0.85024315342158496</c:v>
                      </c:pt>
                      <c:pt idx="4">
                        <c:v>0.86671747752464912</c:v>
                      </c:pt>
                      <c:pt idx="5">
                        <c:v>0.84813862158295739</c:v>
                      </c:pt>
                      <c:pt idx="6">
                        <c:v>0.87346916855847545</c:v>
                      </c:pt>
                      <c:pt idx="7">
                        <c:v>0.87366661472003015</c:v>
                      </c:pt>
                      <c:pt idx="8">
                        <c:v>0.86369608204057002</c:v>
                      </c:pt>
                      <c:pt idx="9">
                        <c:v>0.90216082688267141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2357-4AE8-B31D-E5252FE52CE3}"/>
                  </c:ext>
                </c:extLst>
              </c15:ser>
            </c15:filteredBarSeries>
          </c:ext>
        </c:extLst>
      </c:barChart>
      <c:catAx>
        <c:axId val="479042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9042680"/>
        <c:crosses val="autoZero"/>
        <c:auto val="1"/>
        <c:lblAlgn val="ctr"/>
        <c:lblOffset val="100"/>
        <c:noMultiLvlLbl val="0"/>
      </c:catAx>
      <c:valAx>
        <c:axId val="47904268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90422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380664242040742"/>
          <c:y val="0.76548537942327999"/>
          <c:w val="0.8760974913927132"/>
          <c:h val="0.2149501684160419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100199 - blé t.'!$C$7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t.'!$D$7:$M$7</c:f>
              <c:numCache>
                <c:formatCode>0</c:formatCode>
                <c:ptCount val="10"/>
                <c:pt idx="0">
                  <c:v>925041</c:v>
                </c:pt>
                <c:pt idx="1">
                  <c:v>1144927</c:v>
                </c:pt>
                <c:pt idx="2">
                  <c:v>1243620</c:v>
                </c:pt>
                <c:pt idx="3">
                  <c:v>864335</c:v>
                </c:pt>
                <c:pt idx="4">
                  <c:v>906010</c:v>
                </c:pt>
                <c:pt idx="5">
                  <c:v>1240827</c:v>
                </c:pt>
                <c:pt idx="6">
                  <c:v>1442940</c:v>
                </c:pt>
                <c:pt idx="7">
                  <c:v>943885</c:v>
                </c:pt>
                <c:pt idx="8">
                  <c:v>1438472</c:v>
                </c:pt>
                <c:pt idx="9">
                  <c:v>1821520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D9-412A-AD26-2B7ACF3B37E5}"/>
            </c:ext>
          </c:extLst>
        </c:ser>
        <c:ser>
          <c:idx val="3"/>
          <c:order val="3"/>
          <c:tx>
            <c:strRef>
              <c:f>'Import. 100199 - blé t.'!$C$8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t.'!$D$8:$M$8</c:f>
              <c:numCache>
                <c:formatCode>0</c:formatCode>
                <c:ptCount val="10"/>
                <c:pt idx="0">
                  <c:v>2322196</c:v>
                </c:pt>
                <c:pt idx="1">
                  <c:v>1679559</c:v>
                </c:pt>
                <c:pt idx="2">
                  <c:v>1664401</c:v>
                </c:pt>
                <c:pt idx="3">
                  <c:v>2557790</c:v>
                </c:pt>
                <c:pt idx="4">
                  <c:v>2426726</c:v>
                </c:pt>
                <c:pt idx="5">
                  <c:v>1867368</c:v>
                </c:pt>
                <c:pt idx="6">
                  <c:v>2098929</c:v>
                </c:pt>
                <c:pt idx="7">
                  <c:v>2032597</c:v>
                </c:pt>
                <c:pt idx="8">
                  <c:v>1328840</c:v>
                </c:pt>
                <c:pt idx="9">
                  <c:v>1709680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AD9-412A-AD26-2B7ACF3B37E5}"/>
            </c:ext>
          </c:extLst>
        </c:ser>
        <c:ser>
          <c:idx val="4"/>
          <c:order val="4"/>
          <c:tx>
            <c:strRef>
              <c:f>'Import. 100199 - blé t.'!$C$9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t.'!$D$9:$M$9</c:f>
              <c:numCache>
                <c:formatCode>0</c:formatCode>
                <c:ptCount val="10"/>
                <c:pt idx="0">
                  <c:v>415781</c:v>
                </c:pt>
                <c:pt idx="1">
                  <c:v>426767</c:v>
                </c:pt>
                <c:pt idx="2">
                  <c:v>578451</c:v>
                </c:pt>
                <c:pt idx="3">
                  <c:v>722316</c:v>
                </c:pt>
                <c:pt idx="4">
                  <c:v>410072</c:v>
                </c:pt>
                <c:pt idx="5">
                  <c:v>370471</c:v>
                </c:pt>
                <c:pt idx="6">
                  <c:v>499001</c:v>
                </c:pt>
                <c:pt idx="7">
                  <c:v>289750</c:v>
                </c:pt>
                <c:pt idx="8">
                  <c:v>256494</c:v>
                </c:pt>
                <c:pt idx="9">
                  <c:v>194498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AD9-412A-AD26-2B7ACF3B37E5}"/>
            </c:ext>
          </c:extLst>
        </c:ser>
        <c:ser>
          <c:idx val="5"/>
          <c:order val="5"/>
          <c:tx>
            <c:strRef>
              <c:f>'Import. 100199 - blé t.'!$C$10</c:f>
              <c:strCache>
                <c:ptCount val="1"/>
                <c:pt idx="0">
                  <c:v>Ukraine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t.'!$D$10:$M$10</c:f>
              <c:numCache>
                <c:formatCode>0</c:formatCode>
                <c:ptCount val="10"/>
                <c:pt idx="0">
                  <c:v>125504</c:v>
                </c:pt>
                <c:pt idx="1">
                  <c:v>48556</c:v>
                </c:pt>
                <c:pt idx="2">
                  <c:v>28503</c:v>
                </c:pt>
                <c:pt idx="3">
                  <c:v>0</c:v>
                </c:pt>
                <c:pt idx="4">
                  <c:v>139458</c:v>
                </c:pt>
                <c:pt idx="5">
                  <c:v>30907</c:v>
                </c:pt>
                <c:pt idx="6">
                  <c:v>42524</c:v>
                </c:pt>
                <c:pt idx="7">
                  <c:v>16585</c:v>
                </c:pt>
                <c:pt idx="8">
                  <c:v>65533</c:v>
                </c:pt>
                <c:pt idx="9">
                  <c:v>170494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AD9-412A-AD26-2B7ACF3B37E5}"/>
            </c:ext>
          </c:extLst>
        </c:ser>
        <c:ser>
          <c:idx val="6"/>
          <c:order val="6"/>
          <c:tx>
            <c:strRef>
              <c:f>'Import. 100199 - blé t.'!$C$11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t.'!$D$11:$M$11</c:f>
              <c:numCache>
                <c:formatCode>0</c:formatCode>
                <c:ptCount val="10"/>
                <c:pt idx="0">
                  <c:v>10295</c:v>
                </c:pt>
                <c:pt idx="1">
                  <c:v>4647</c:v>
                </c:pt>
                <c:pt idx="2">
                  <c:v>57791</c:v>
                </c:pt>
                <c:pt idx="3">
                  <c:v>743</c:v>
                </c:pt>
                <c:pt idx="4">
                  <c:v>3247</c:v>
                </c:pt>
                <c:pt idx="5">
                  <c:v>1285</c:v>
                </c:pt>
                <c:pt idx="6">
                  <c:v>17872</c:v>
                </c:pt>
                <c:pt idx="7">
                  <c:v>64933</c:v>
                </c:pt>
                <c:pt idx="8">
                  <c:v>131904</c:v>
                </c:pt>
                <c:pt idx="9">
                  <c:v>107076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AD9-412A-AD26-2B7ACF3B37E5}"/>
            </c:ext>
          </c:extLst>
        </c:ser>
        <c:ser>
          <c:idx val="7"/>
          <c:order val="7"/>
          <c:tx>
            <c:strRef>
              <c:f>'Import. 100199 - blé t.'!$C$12</c:f>
              <c:strCache>
                <c:ptCount val="1"/>
                <c:pt idx="0">
                  <c:v>Lituanie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t.'!$D$12:$M$12</c:f>
              <c:numCache>
                <c:formatCode>0</c:formatCode>
                <c:ptCount val="10"/>
                <c:pt idx="0">
                  <c:v>38706</c:v>
                </c:pt>
                <c:pt idx="1">
                  <c:v>98764</c:v>
                </c:pt>
                <c:pt idx="2">
                  <c:v>217435</c:v>
                </c:pt>
                <c:pt idx="3">
                  <c:v>6560</c:v>
                </c:pt>
                <c:pt idx="4">
                  <c:v>12496</c:v>
                </c:pt>
                <c:pt idx="5">
                  <c:v>22276</c:v>
                </c:pt>
                <c:pt idx="6">
                  <c:v>18606</c:v>
                </c:pt>
                <c:pt idx="7">
                  <c:v>46309</c:v>
                </c:pt>
                <c:pt idx="8">
                  <c:v>17795</c:v>
                </c:pt>
                <c:pt idx="9">
                  <c:v>50713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AD9-412A-AD26-2B7ACF3B37E5}"/>
            </c:ext>
          </c:extLst>
        </c:ser>
        <c:ser>
          <c:idx val="8"/>
          <c:order val="8"/>
          <c:tx>
            <c:strRef>
              <c:f>'Import. 100199 - blé t.'!$C$13</c:f>
              <c:strCache>
                <c:ptCount val="1"/>
                <c:pt idx="0">
                  <c:v>Tchéquie</c:v>
                </c:pt>
              </c:strCache>
            </c:strRef>
          </c:tx>
          <c:spPr>
            <a:solidFill>
              <a:srgbClr val="66FFFF"/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t.'!$D$13:$M$13</c:f>
              <c:numCache>
                <c:formatCode>0</c:formatCode>
                <c:ptCount val="10"/>
                <c:pt idx="0">
                  <c:v>1062</c:v>
                </c:pt>
                <c:pt idx="1">
                  <c:v>1715</c:v>
                </c:pt>
                <c:pt idx="2">
                  <c:v>663</c:v>
                </c:pt>
                <c:pt idx="3">
                  <c:v>370</c:v>
                </c:pt>
                <c:pt idx="4">
                  <c:v>7448</c:v>
                </c:pt>
                <c:pt idx="5">
                  <c:v>41810</c:v>
                </c:pt>
                <c:pt idx="6">
                  <c:v>41305</c:v>
                </c:pt>
                <c:pt idx="7">
                  <c:v>36814</c:v>
                </c:pt>
                <c:pt idx="8">
                  <c:v>37357</c:v>
                </c:pt>
                <c:pt idx="9">
                  <c:v>47775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AD9-412A-AD26-2B7ACF3B37E5}"/>
            </c:ext>
          </c:extLst>
        </c:ser>
        <c:ser>
          <c:idx val="9"/>
          <c:order val="9"/>
          <c:tx>
            <c:strRef>
              <c:f>'Import. 100199 - blé t.'!$C$14</c:f>
              <c:strCache>
                <c:ptCount val="1"/>
                <c:pt idx="0">
                  <c:v>Bulgarie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t.'!$D$14:$M$14</c:f>
              <c:numCache>
                <c:formatCode>0</c:formatCode>
                <c:ptCount val="10"/>
                <c:pt idx="0">
                  <c:v>8188</c:v>
                </c:pt>
                <c:pt idx="1">
                  <c:v>26520</c:v>
                </c:pt>
                <c:pt idx="2">
                  <c:v>65673</c:v>
                </c:pt>
                <c:pt idx="3">
                  <c:v>65477</c:v>
                </c:pt>
                <c:pt idx="4">
                  <c:v>140270</c:v>
                </c:pt>
                <c:pt idx="5">
                  <c:v>180</c:v>
                </c:pt>
                <c:pt idx="6">
                  <c:v>35801</c:v>
                </c:pt>
                <c:pt idx="7">
                  <c:v>719</c:v>
                </c:pt>
                <c:pt idx="8">
                  <c:v>426</c:v>
                </c:pt>
                <c:pt idx="9">
                  <c:v>29946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AD9-412A-AD26-2B7ACF3B37E5}"/>
            </c:ext>
          </c:extLst>
        </c:ser>
        <c:ser>
          <c:idx val="10"/>
          <c:order val="10"/>
          <c:tx>
            <c:strRef>
              <c:f>'Import. 100199 - blé t.'!$C$15</c:f>
              <c:strCache>
                <c:ptCount val="1"/>
                <c:pt idx="0">
                  <c:v>Suède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t.'!$D$15:$M$15</c:f>
              <c:numCache>
                <c:formatCode>0</c:formatCode>
                <c:ptCount val="10"/>
                <c:pt idx="0">
                  <c:v>146306</c:v>
                </c:pt>
                <c:pt idx="1">
                  <c:v>14974</c:v>
                </c:pt>
                <c:pt idx="2">
                  <c:v>66040</c:v>
                </c:pt>
                <c:pt idx="3">
                  <c:v>4541</c:v>
                </c:pt>
                <c:pt idx="4">
                  <c:v>68164</c:v>
                </c:pt>
                <c:pt idx="5">
                  <c:v>99496</c:v>
                </c:pt>
                <c:pt idx="6">
                  <c:v>23506</c:v>
                </c:pt>
                <c:pt idx="7">
                  <c:v>22525</c:v>
                </c:pt>
                <c:pt idx="8">
                  <c:v>29013</c:v>
                </c:pt>
                <c:pt idx="9">
                  <c:v>29927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AD9-412A-AD26-2B7ACF3B37E5}"/>
            </c:ext>
          </c:extLst>
        </c:ser>
        <c:ser>
          <c:idx val="11"/>
          <c:order val="11"/>
          <c:tx>
            <c:strRef>
              <c:f>'Import. 100199 - blé t.'!$C$16</c:f>
              <c:strCache>
                <c:ptCount val="1"/>
                <c:pt idx="0">
                  <c:v>Estonie</c:v>
                </c:pt>
              </c:strCache>
            </c:strRef>
          </c:tx>
          <c:spPr>
            <a:solidFill>
              <a:srgbClr val="33CCCC"/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t.'!$D$16:$M$16</c:f>
              <c:numCache>
                <c:formatCode>0</c:formatCode>
                <c:ptCount val="10"/>
                <c:pt idx="0">
                  <c:v>31213</c:v>
                </c:pt>
                <c:pt idx="1">
                  <c:v>11536</c:v>
                </c:pt>
                <c:pt idx="2">
                  <c:v>94269</c:v>
                </c:pt>
                <c:pt idx="3">
                  <c:v>10021</c:v>
                </c:pt>
                <c:pt idx="4">
                  <c:v>30</c:v>
                </c:pt>
                <c:pt idx="5">
                  <c:v>80418</c:v>
                </c:pt>
                <c:pt idx="6">
                  <c:v>8296</c:v>
                </c:pt>
                <c:pt idx="7">
                  <c:v>153</c:v>
                </c:pt>
                <c:pt idx="8">
                  <c:v>28843</c:v>
                </c:pt>
                <c:pt idx="9">
                  <c:v>21867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AD9-412A-AD26-2B7ACF3B37E5}"/>
            </c:ext>
          </c:extLst>
        </c:ser>
        <c:ser>
          <c:idx val="12"/>
          <c:order val="12"/>
          <c:tx>
            <c:strRef>
              <c:f>'Import. 100199 - blé t.'!$C$17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t.'!$D$17:$M$17</c:f>
              <c:numCache>
                <c:formatCode>0</c:formatCode>
                <c:ptCount val="10"/>
                <c:pt idx="0">
                  <c:v>1209563</c:v>
                </c:pt>
                <c:pt idx="1">
                  <c:v>992565</c:v>
                </c:pt>
                <c:pt idx="2">
                  <c:v>778638</c:v>
                </c:pt>
                <c:pt idx="3">
                  <c:v>664532</c:v>
                </c:pt>
                <c:pt idx="4">
                  <c:v>465610</c:v>
                </c:pt>
                <c:pt idx="5">
                  <c:v>204129</c:v>
                </c:pt>
                <c:pt idx="6">
                  <c:v>264529</c:v>
                </c:pt>
                <c:pt idx="7">
                  <c:v>337042</c:v>
                </c:pt>
                <c:pt idx="8">
                  <c:v>293354</c:v>
                </c:pt>
                <c:pt idx="9">
                  <c:v>84843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AD9-412A-AD26-2B7ACF3B37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50331896"/>
        <c:axId val="55033346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100199 - blé t.'!$C$5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100199 - blé t.'!$D$4:$M$4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100199 - blé t.'!$D$5:$M$5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5233855</c:v>
                      </c:pt>
                      <c:pt idx="1">
                        <c:v>4450530</c:v>
                      </c:pt>
                      <c:pt idx="2">
                        <c:v>4795484</c:v>
                      </c:pt>
                      <c:pt idx="3">
                        <c:v>4896685</c:v>
                      </c:pt>
                      <c:pt idx="4">
                        <c:v>4579531</c:v>
                      </c:pt>
                      <c:pt idx="5">
                        <c:v>3959167</c:v>
                      </c:pt>
                      <c:pt idx="6">
                        <c:v>4493309</c:v>
                      </c:pt>
                      <c:pt idx="7">
                        <c:v>3791312</c:v>
                      </c:pt>
                      <c:pt idx="8">
                        <c:v>3628031</c:v>
                      </c:pt>
                      <c:pt idx="9">
                        <c:v>4268339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DAD9-412A-AD26-2B7ACF3B37E5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100199 - blé t.'!$C$6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100199 - blé t.'!$D$4:$M$4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100199 - blé t.'!$D$6:$M$6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5083932</c:v>
                      </c:pt>
                      <c:pt idx="1">
                        <c:v>4329813</c:v>
                      </c:pt>
                      <c:pt idx="2">
                        <c:v>4645474</c:v>
                      </c:pt>
                      <c:pt idx="3">
                        <c:v>4765953</c:v>
                      </c:pt>
                      <c:pt idx="4">
                        <c:v>4372628</c:v>
                      </c:pt>
                      <c:pt idx="5">
                        <c:v>3925143</c:v>
                      </c:pt>
                      <c:pt idx="6">
                        <c:v>4448043</c:v>
                      </c:pt>
                      <c:pt idx="7">
                        <c:v>3769951</c:v>
                      </c:pt>
                      <c:pt idx="8">
                        <c:v>3562101</c:v>
                      </c:pt>
                      <c:pt idx="9">
                        <c:v>4097282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DAD9-412A-AD26-2B7ACF3B37E5}"/>
                  </c:ext>
                </c:extLst>
              </c15:ser>
            </c15:filteredBarSeries>
          </c:ext>
        </c:extLst>
      </c:barChart>
      <c:catAx>
        <c:axId val="550331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50333464"/>
        <c:crosses val="autoZero"/>
        <c:auto val="1"/>
        <c:lblAlgn val="ctr"/>
        <c:lblOffset val="100"/>
        <c:noMultiLvlLbl val="0"/>
      </c:catAx>
      <c:valAx>
        <c:axId val="55033346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50331896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Millions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331787313029853"/>
          <c:y val="0.76548537942327999"/>
          <c:w val="0.80956672511418659"/>
          <c:h val="0.2149501684160419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100199 - blé t.'!$C$36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t.'!$D$36:$M$36</c:f>
              <c:numCache>
                <c:formatCode>0%</c:formatCode>
                <c:ptCount val="10"/>
                <c:pt idx="0">
                  <c:v>0.17674180885790683</c:v>
                </c:pt>
                <c:pt idx="1">
                  <c:v>0.25725632677456395</c:v>
                </c:pt>
                <c:pt idx="2">
                  <c:v>0.25933148770801862</c:v>
                </c:pt>
                <c:pt idx="3">
                  <c:v>0.17651431529698153</c:v>
                </c:pt>
                <c:pt idx="4">
                  <c:v>0.19783903635546959</c:v>
                </c:pt>
                <c:pt idx="5">
                  <c:v>0.31340607759157418</c:v>
                </c:pt>
                <c:pt idx="6">
                  <c:v>0.32113081918025221</c:v>
                </c:pt>
                <c:pt idx="7">
                  <c:v>0.24895999063121158</c:v>
                </c:pt>
                <c:pt idx="8">
                  <c:v>0.39648834312606479</c:v>
                </c:pt>
                <c:pt idx="9">
                  <c:v>0.42675148342247415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71-4679-BD8A-007EB493437A}"/>
            </c:ext>
          </c:extLst>
        </c:ser>
        <c:ser>
          <c:idx val="2"/>
          <c:order val="2"/>
          <c:tx>
            <c:strRef>
              <c:f>'Import. 100199 - blé t.'!$C$37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100199 - blé 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t.'!$D$37:$M$37</c:f>
              <c:numCache>
                <c:formatCode>0%</c:formatCode>
                <c:ptCount val="10"/>
                <c:pt idx="0">
                  <c:v>0.44368749229774229</c:v>
                </c:pt>
                <c:pt idx="1">
                  <c:v>0.37738404190062758</c:v>
                </c:pt>
                <c:pt idx="2">
                  <c:v>0.34707674970868424</c:v>
                </c:pt>
                <c:pt idx="3">
                  <c:v>0.52235134585949472</c:v>
                </c:pt>
                <c:pt idx="4">
                  <c:v>0.52990710184077805</c:v>
                </c:pt>
                <c:pt idx="5">
                  <c:v>0.47165679043091641</c:v>
                </c:pt>
                <c:pt idx="6">
                  <c:v>0.46712322700263881</c:v>
                </c:pt>
                <c:pt idx="7">
                  <c:v>0.53611968627219286</c:v>
                </c:pt>
                <c:pt idx="8">
                  <c:v>0.36627029923393711</c:v>
                </c:pt>
                <c:pt idx="9">
                  <c:v>0.40054925346838666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B71-4679-BD8A-007EB493437A}"/>
            </c:ext>
          </c:extLst>
        </c:ser>
        <c:ser>
          <c:idx val="3"/>
          <c:order val="3"/>
          <c:tx>
            <c:strRef>
              <c:f>'Import. 100199 - blé t.'!$C$38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t.'!$D$38:$M$38</c:f>
              <c:numCache>
                <c:formatCode>0%</c:formatCode>
                <c:ptCount val="10"/>
                <c:pt idx="0">
                  <c:v>7.944067995769849E-2</c:v>
                </c:pt>
                <c:pt idx="1">
                  <c:v>9.5891275870514298E-2</c:v>
                </c:pt>
                <c:pt idx="2">
                  <c:v>0.1206241121855479</c:v>
                </c:pt>
                <c:pt idx="3">
                  <c:v>0.14751122443040546</c:v>
                </c:pt>
                <c:pt idx="4">
                  <c:v>8.9544540696416292E-2</c:v>
                </c:pt>
                <c:pt idx="5">
                  <c:v>9.3572966232543367E-2</c:v>
                </c:pt>
                <c:pt idx="6">
                  <c:v>0.11105423642131</c:v>
                </c:pt>
                <c:pt idx="7">
                  <c:v>7.6424731069350132E-2</c:v>
                </c:pt>
                <c:pt idx="8">
                  <c:v>7.0697852361239474E-2</c:v>
                </c:pt>
                <c:pt idx="9">
                  <c:v>4.5567608383495314E-2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B71-4679-BD8A-007EB493437A}"/>
            </c:ext>
          </c:extLst>
        </c:ser>
        <c:ser>
          <c:idx val="4"/>
          <c:order val="4"/>
          <c:tx>
            <c:strRef>
              <c:f>'Import. 100199 - blé t.'!$C$39</c:f>
              <c:strCache>
                <c:ptCount val="1"/>
                <c:pt idx="0">
                  <c:v>Ukraine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t.'!$D$39:$M$39</c:f>
              <c:numCache>
                <c:formatCode>0%</c:formatCode>
                <c:ptCount val="10"/>
                <c:pt idx="0">
                  <c:v>2.3979265761088147E-2</c:v>
                </c:pt>
                <c:pt idx="1">
                  <c:v>1.0910161261692428E-2</c:v>
                </c:pt>
                <c:pt idx="2">
                  <c:v>5.9437170471218336E-3</c:v>
                </c:pt>
                <c:pt idx="3">
                  <c:v>0</c:v>
                </c:pt>
                <c:pt idx="4">
                  <c:v>3.045246336360645E-2</c:v>
                </c:pt>
                <c:pt idx="5">
                  <c:v>7.8064400920698721E-3</c:v>
                </c:pt>
                <c:pt idx="6">
                  <c:v>9.4638494704014347E-3</c:v>
                </c:pt>
                <c:pt idx="7">
                  <c:v>4.3744751157382984E-3</c:v>
                </c:pt>
                <c:pt idx="8">
                  <c:v>1.8062965834635923E-2</c:v>
                </c:pt>
                <c:pt idx="9">
                  <c:v>3.9943875123320802E-2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B71-4679-BD8A-007EB493437A}"/>
            </c:ext>
          </c:extLst>
        </c:ser>
        <c:ser>
          <c:idx val="5"/>
          <c:order val="5"/>
          <c:tx>
            <c:strRef>
              <c:f>'Import. 100199 - blé t.'!$C$40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t.'!$D$40:$M$40</c:f>
              <c:numCache>
                <c:formatCode>0%</c:formatCode>
                <c:ptCount val="10"/>
                <c:pt idx="0">
                  <c:v>1.9670013785250068E-3</c:v>
                </c:pt>
                <c:pt idx="1">
                  <c:v>1.0441453040424399E-3</c:v>
                </c:pt>
                <c:pt idx="2">
                  <c:v>1.2051129771259793E-2</c:v>
                </c:pt>
                <c:pt idx="3">
                  <c:v>1.5173530664112559E-4</c:v>
                </c:pt>
                <c:pt idx="4">
                  <c:v>7.0902457041998408E-4</c:v>
                </c:pt>
                <c:pt idx="5">
                  <c:v>3.2456322251625151E-4</c:v>
                </c:pt>
                <c:pt idx="6">
                  <c:v>3.9774696109259348E-3</c:v>
                </c:pt>
                <c:pt idx="7">
                  <c:v>1.7126788826664754E-2</c:v>
                </c:pt>
                <c:pt idx="8">
                  <c:v>3.635691095252494E-2</c:v>
                </c:pt>
                <c:pt idx="9">
                  <c:v>2.5086104922781439E-2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B71-4679-BD8A-007EB493437A}"/>
            </c:ext>
          </c:extLst>
        </c:ser>
        <c:ser>
          <c:idx val="6"/>
          <c:order val="6"/>
          <c:tx>
            <c:strRef>
              <c:f>'Import. 100199 - blé t.'!$C$41</c:f>
              <c:strCache>
                <c:ptCount val="1"/>
                <c:pt idx="0">
                  <c:v>Lituanie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t.'!$D$41:$M$41</c:f>
              <c:numCache>
                <c:formatCode>0%</c:formatCode>
                <c:ptCount val="10"/>
                <c:pt idx="0">
                  <c:v>7.3953137792315609E-3</c:v>
                </c:pt>
                <c:pt idx="1">
                  <c:v>2.2191514269087054E-2</c:v>
                </c:pt>
                <c:pt idx="2">
                  <c:v>4.5341617238218293E-2</c:v>
                </c:pt>
                <c:pt idx="3">
                  <c:v>1.3396818459835583E-3</c:v>
                </c:pt>
                <c:pt idx="4">
                  <c:v>2.7286636994050266E-3</c:v>
                </c:pt>
                <c:pt idx="5">
                  <c:v>5.6264360659704429E-3</c:v>
                </c:pt>
                <c:pt idx="6">
                  <c:v>4.1408236112851354E-3</c:v>
                </c:pt>
                <c:pt idx="7">
                  <c:v>1.2214505163384074E-2</c:v>
                </c:pt>
                <c:pt idx="8">
                  <c:v>4.9048643740916215E-3</c:v>
                </c:pt>
                <c:pt idx="9">
                  <c:v>1.1881202500551151E-2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B71-4679-BD8A-007EB493437A}"/>
            </c:ext>
          </c:extLst>
        </c:ser>
        <c:ser>
          <c:idx val="7"/>
          <c:order val="7"/>
          <c:tx>
            <c:strRef>
              <c:f>'Import. 100199 - blé t.'!$C$42</c:f>
              <c:strCache>
                <c:ptCount val="1"/>
                <c:pt idx="0">
                  <c:v>Tchéquie</c:v>
                </c:pt>
              </c:strCache>
            </c:strRef>
          </c:tx>
          <c:spPr>
            <a:solidFill>
              <a:srgbClr val="66FFFF"/>
            </a:solidFill>
            <a:ln>
              <a:noFill/>
            </a:ln>
            <a:effectLst/>
          </c:spPr>
          <c:invertIfNegative val="0"/>
          <c:cat>
            <c:strRef>
              <c:f>'Import. 100199 - blé 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t.'!$D$42:$M$42</c:f>
              <c:numCache>
                <c:formatCode>0%</c:formatCode>
                <c:ptCount val="10"/>
                <c:pt idx="0">
                  <c:v>2.0290970995566365E-4</c:v>
                </c:pt>
                <c:pt idx="1">
                  <c:v>3.8534736312304375E-4</c:v>
                </c:pt>
                <c:pt idx="2">
                  <c:v>1.3825507498304654E-4</c:v>
                </c:pt>
                <c:pt idx="3">
                  <c:v>7.5561323630170206E-5</c:v>
                </c:pt>
                <c:pt idx="4">
                  <c:v>1.6263674162266834E-3</c:v>
                </c:pt>
                <c:pt idx="5">
                  <c:v>1.0560302204984029E-2</c:v>
                </c:pt>
                <c:pt idx="6">
                  <c:v>9.1925572000501193E-3</c:v>
                </c:pt>
                <c:pt idx="7">
                  <c:v>9.7100950805420385E-3</c:v>
                </c:pt>
                <c:pt idx="8">
                  <c:v>1.0296769790555814E-2</c:v>
                </c:pt>
                <c:pt idx="9">
                  <c:v>1.1192878541278001E-2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B71-4679-BD8A-007EB493437A}"/>
            </c:ext>
          </c:extLst>
        </c:ser>
        <c:ser>
          <c:idx val="8"/>
          <c:order val="8"/>
          <c:tx>
            <c:strRef>
              <c:f>'Import. 100199 - blé t.'!$C$43</c:f>
              <c:strCache>
                <c:ptCount val="1"/>
                <c:pt idx="0">
                  <c:v>Bulgarie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t.'!$D$43:$M$43</c:f>
              <c:numCache>
                <c:formatCode>0%</c:formatCode>
                <c:ptCount val="10"/>
                <c:pt idx="0">
                  <c:v>1.5644300424830263E-3</c:v>
                </c:pt>
                <c:pt idx="1">
                  <c:v>5.9588408571563389E-3</c:v>
                </c:pt>
                <c:pt idx="2">
                  <c:v>1.3694759486216615E-2</c:v>
                </c:pt>
                <c:pt idx="3">
                  <c:v>1.337169942522339E-2</c:v>
                </c:pt>
                <c:pt idx="4">
                  <c:v>3.0629774096954471E-2</c:v>
                </c:pt>
                <c:pt idx="5">
                  <c:v>4.5464108990603323E-5</c:v>
                </c:pt>
                <c:pt idx="6">
                  <c:v>7.9676247504901175E-3</c:v>
                </c:pt>
                <c:pt idx="7">
                  <c:v>1.8964411264491026E-4</c:v>
                </c:pt>
                <c:pt idx="8">
                  <c:v>1.1741906284703741E-4</c:v>
                </c:pt>
                <c:pt idx="9">
                  <c:v>7.0158438680713977E-3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B71-4679-BD8A-007EB493437A}"/>
            </c:ext>
          </c:extLst>
        </c:ser>
        <c:ser>
          <c:idx val="9"/>
          <c:order val="9"/>
          <c:tx>
            <c:strRef>
              <c:f>'Import. 100199 - blé t.'!$C$44</c:f>
              <c:strCache>
                <c:ptCount val="1"/>
                <c:pt idx="0">
                  <c:v>Suède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t.'!$D$44:$M$44</c:f>
              <c:numCache>
                <c:formatCode>0%</c:formatCode>
                <c:ptCount val="10"/>
                <c:pt idx="0">
                  <c:v>2.7953774034626486E-2</c:v>
                </c:pt>
                <c:pt idx="1">
                  <c:v>3.3645430993611996E-3</c:v>
                </c:pt>
                <c:pt idx="2">
                  <c:v>1.3771289821840714E-2</c:v>
                </c:pt>
                <c:pt idx="3">
                  <c:v>9.2736208271514305E-4</c:v>
                </c:pt>
                <c:pt idx="4">
                  <c:v>1.4884493630461286E-2</c:v>
                </c:pt>
                <c:pt idx="5">
                  <c:v>2.513053882293927E-2</c:v>
                </c:pt>
                <c:pt idx="6">
                  <c:v>5.2313339679065027E-3</c:v>
                </c:pt>
                <c:pt idx="7">
                  <c:v>5.941215072776917E-3</c:v>
                </c:pt>
                <c:pt idx="8">
                  <c:v>7.9968996957302738E-3</c:v>
                </c:pt>
                <c:pt idx="9">
                  <c:v>7.0113924878038034E-3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B71-4679-BD8A-007EB493437A}"/>
            </c:ext>
          </c:extLst>
        </c:ser>
        <c:ser>
          <c:idx val="10"/>
          <c:order val="10"/>
          <c:tx>
            <c:strRef>
              <c:f>'Import. 100199 - blé t.'!$C$45</c:f>
              <c:strCache>
                <c:ptCount val="1"/>
                <c:pt idx="0">
                  <c:v>Estonie</c:v>
                </c:pt>
              </c:strCache>
            </c:strRef>
          </c:tx>
          <c:spPr>
            <a:solidFill>
              <a:srgbClr val="33CCCC"/>
            </a:solidFill>
            <a:ln>
              <a:noFill/>
            </a:ln>
            <a:effectLst/>
          </c:spPr>
          <c:invertIfNegative val="0"/>
          <c:cat>
            <c:strRef>
              <c:f>'Import. 100199 - blé 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t.'!$D$45:$M$45</c:f>
              <c:numCache>
                <c:formatCode>0%</c:formatCode>
                <c:ptCount val="10"/>
                <c:pt idx="0">
                  <c:v>5.9636730478777114E-3</c:v>
                </c:pt>
                <c:pt idx="1">
                  <c:v>2.5920508343950047E-3</c:v>
                </c:pt>
                <c:pt idx="2">
                  <c:v>1.9657869779150551E-2</c:v>
                </c:pt>
                <c:pt idx="3">
                  <c:v>2.0464865516160425E-3</c:v>
                </c:pt>
                <c:pt idx="4">
                  <c:v>6.5508891631042571E-6</c:v>
                </c:pt>
                <c:pt idx="5">
                  <c:v>2.0311848426701879E-2</c:v>
                </c:pt>
                <c:pt idx="6">
                  <c:v>1.8463007997001765E-3</c:v>
                </c:pt>
                <c:pt idx="7">
                  <c:v>4.0355423135843213E-5</c:v>
                </c:pt>
                <c:pt idx="8">
                  <c:v>7.9500423232326291E-3</c:v>
                </c:pt>
                <c:pt idx="9">
                  <c:v>5.1230701216562228E-3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B71-4679-BD8A-007EB493437A}"/>
            </c:ext>
          </c:extLst>
        </c:ser>
        <c:ser>
          <c:idx val="11"/>
          <c:order val="11"/>
          <c:tx>
            <c:strRef>
              <c:f>'Import. 100199 - blé t.'!$C$46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t.'!$D$46:$M$46</c:f>
              <c:numCache>
                <c:formatCode>0%</c:formatCode>
                <c:ptCount val="10"/>
                <c:pt idx="0">
                  <c:v>0.23110365113286477</c:v>
                </c:pt>
                <c:pt idx="1">
                  <c:v>0.22302175246543671</c:v>
                </c:pt>
                <c:pt idx="2">
                  <c:v>0.16236901217895838</c:v>
                </c:pt>
                <c:pt idx="3">
                  <c:v>0.13571058787730883</c:v>
                </c:pt>
                <c:pt idx="4">
                  <c:v>0.1016719834410991</c:v>
                </c:pt>
                <c:pt idx="5">
                  <c:v>5.1558572800793699E-2</c:v>
                </c:pt>
                <c:pt idx="6">
                  <c:v>5.8871757985039533E-2</c:v>
                </c:pt>
                <c:pt idx="7">
                  <c:v>8.8898513232358617E-2</c:v>
                </c:pt>
                <c:pt idx="8">
                  <c:v>8.0857633245140406E-2</c:v>
                </c:pt>
                <c:pt idx="9">
                  <c:v>1.9877287160181046E-2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B71-4679-BD8A-007EB49343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50329936"/>
        <c:axId val="55032640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100199 - blé t.'!$C$35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100199 - blé t.'!$D$34:$M$34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100199 - blé t.'!$D$35:$M$35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0.76889634886713509</c:v>
                      </c:pt>
                      <c:pt idx="1">
                        <c:v>0.77697824753456324</c:v>
                      </c:pt>
                      <c:pt idx="2">
                        <c:v>0.8376309878210414</c:v>
                      </c:pt>
                      <c:pt idx="3">
                        <c:v>0.86428941212269117</c:v>
                      </c:pt>
                      <c:pt idx="4">
                        <c:v>0.89832801655890093</c:v>
                      </c:pt>
                      <c:pt idx="5">
                        <c:v>0.94844142719920643</c:v>
                      </c:pt>
                      <c:pt idx="6">
                        <c:v>0.94112824201496037</c:v>
                      </c:pt>
                      <c:pt idx="7">
                        <c:v>0.91110148676764124</c:v>
                      </c:pt>
                      <c:pt idx="8">
                        <c:v>0.91914236675485961</c:v>
                      </c:pt>
                      <c:pt idx="9">
                        <c:v>0.98012271283981889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DB71-4679-BD8A-007EB493437A}"/>
                  </c:ext>
                </c:extLst>
              </c15:ser>
            </c15:filteredBarSeries>
          </c:ext>
        </c:extLst>
      </c:barChart>
      <c:catAx>
        <c:axId val="550329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50326408"/>
        <c:crosses val="autoZero"/>
        <c:auto val="1"/>
        <c:lblAlgn val="ctr"/>
        <c:lblOffset val="100"/>
        <c:noMultiLvlLbl val="0"/>
      </c:catAx>
      <c:valAx>
        <c:axId val="550326408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50329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265209180360638"/>
          <c:y val="0.76548537942327999"/>
          <c:w val="0.80478446830630801"/>
          <c:h val="0.2149501684160419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1005 - maïs'!$C$7</c:f>
              <c:strCache>
                <c:ptCount val="1"/>
                <c:pt idx="0">
                  <c:v>Ukraine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maïs'!$D$7:$M$7</c:f>
              <c:numCache>
                <c:formatCode>0</c:formatCode>
                <c:ptCount val="10"/>
                <c:pt idx="0">
                  <c:v>1828933</c:v>
                </c:pt>
                <c:pt idx="1">
                  <c:v>1227426</c:v>
                </c:pt>
                <c:pt idx="2">
                  <c:v>2582166</c:v>
                </c:pt>
                <c:pt idx="3">
                  <c:v>3072548</c:v>
                </c:pt>
                <c:pt idx="4">
                  <c:v>4118708</c:v>
                </c:pt>
                <c:pt idx="5">
                  <c:v>3027447</c:v>
                </c:pt>
                <c:pt idx="6">
                  <c:v>2282847</c:v>
                </c:pt>
                <c:pt idx="7">
                  <c:v>1619396</c:v>
                </c:pt>
                <c:pt idx="8">
                  <c:v>1559620</c:v>
                </c:pt>
                <c:pt idx="9">
                  <c:v>3012375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A8-4997-BCB1-12FCF7BC0D1D}"/>
            </c:ext>
          </c:extLst>
        </c:ser>
        <c:ser>
          <c:idx val="3"/>
          <c:order val="3"/>
          <c:tx>
            <c:strRef>
              <c:f>'Import. 1005 - maïs'!$C$8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1005 - maïs'!$D$4:$M$4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maïs'!$D$8:$M$8</c:f>
              <c:numCache>
                <c:formatCode>0</c:formatCode>
                <c:ptCount val="10"/>
                <c:pt idx="0">
                  <c:v>1299154</c:v>
                </c:pt>
                <c:pt idx="1">
                  <c:v>846658</c:v>
                </c:pt>
                <c:pt idx="2">
                  <c:v>685434</c:v>
                </c:pt>
                <c:pt idx="3">
                  <c:v>900210</c:v>
                </c:pt>
                <c:pt idx="4">
                  <c:v>816281</c:v>
                </c:pt>
                <c:pt idx="5">
                  <c:v>955690</c:v>
                </c:pt>
                <c:pt idx="6">
                  <c:v>785446</c:v>
                </c:pt>
                <c:pt idx="7">
                  <c:v>1117485</c:v>
                </c:pt>
                <c:pt idx="8">
                  <c:v>804476</c:v>
                </c:pt>
                <c:pt idx="9">
                  <c:v>791596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A8-4997-BCB1-12FCF7BC0D1D}"/>
            </c:ext>
          </c:extLst>
        </c:ser>
        <c:ser>
          <c:idx val="4"/>
          <c:order val="4"/>
          <c:tx>
            <c:strRef>
              <c:f>'Import. 1005 - maïs'!$C$9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maïs'!$D$9:$M$9</c:f>
              <c:numCache>
                <c:formatCode>0</c:formatCode>
                <c:ptCount val="10"/>
                <c:pt idx="0">
                  <c:v>313139</c:v>
                </c:pt>
                <c:pt idx="1">
                  <c:v>223275</c:v>
                </c:pt>
                <c:pt idx="2">
                  <c:v>222965</c:v>
                </c:pt>
                <c:pt idx="3">
                  <c:v>170994</c:v>
                </c:pt>
                <c:pt idx="4">
                  <c:v>267994</c:v>
                </c:pt>
                <c:pt idx="5">
                  <c:v>192665</c:v>
                </c:pt>
                <c:pt idx="6">
                  <c:v>590300</c:v>
                </c:pt>
                <c:pt idx="7">
                  <c:v>721866</c:v>
                </c:pt>
                <c:pt idx="8">
                  <c:v>539222</c:v>
                </c:pt>
                <c:pt idx="9">
                  <c:v>417024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3A8-4997-BCB1-12FCF7BC0D1D}"/>
            </c:ext>
          </c:extLst>
        </c:ser>
        <c:ser>
          <c:idx val="5"/>
          <c:order val="5"/>
          <c:tx>
            <c:strRef>
              <c:f>'Import. 1005 - maïs'!$C$10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maïs'!$D$10:$M$10</c:f>
              <c:numCache>
                <c:formatCode>0</c:formatCode>
                <c:ptCount val="10"/>
                <c:pt idx="0">
                  <c:v>132</c:v>
                </c:pt>
                <c:pt idx="1">
                  <c:v>133598</c:v>
                </c:pt>
                <c:pt idx="2">
                  <c:v>91328</c:v>
                </c:pt>
                <c:pt idx="3">
                  <c:v>3850</c:v>
                </c:pt>
                <c:pt idx="4">
                  <c:v>8648</c:v>
                </c:pt>
                <c:pt idx="5">
                  <c:v>94882</c:v>
                </c:pt>
                <c:pt idx="6">
                  <c:v>348154</c:v>
                </c:pt>
                <c:pt idx="7">
                  <c:v>306811</c:v>
                </c:pt>
                <c:pt idx="8">
                  <c:v>936147</c:v>
                </c:pt>
                <c:pt idx="9">
                  <c:v>358230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3A8-4997-BCB1-12FCF7BC0D1D}"/>
            </c:ext>
          </c:extLst>
        </c:ser>
        <c:ser>
          <c:idx val="6"/>
          <c:order val="6"/>
          <c:tx>
            <c:strRef>
              <c:f>'Import. 1005 - maïs'!$C$11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1005 - maïs'!$D$4:$M$4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maïs'!$D$11:$M$11</c:f>
              <c:numCache>
                <c:formatCode>0</c:formatCode>
                <c:ptCount val="10"/>
                <c:pt idx="0">
                  <c:v>259534</c:v>
                </c:pt>
                <c:pt idx="1">
                  <c:v>681279</c:v>
                </c:pt>
                <c:pt idx="2">
                  <c:v>643765</c:v>
                </c:pt>
                <c:pt idx="3">
                  <c:v>680313</c:v>
                </c:pt>
                <c:pt idx="4">
                  <c:v>327739</c:v>
                </c:pt>
                <c:pt idx="5">
                  <c:v>401578</c:v>
                </c:pt>
                <c:pt idx="6">
                  <c:v>374994</c:v>
                </c:pt>
                <c:pt idx="7">
                  <c:v>643091</c:v>
                </c:pt>
                <c:pt idx="8">
                  <c:v>346162</c:v>
                </c:pt>
                <c:pt idx="9">
                  <c:v>313326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3A8-4997-BCB1-12FCF7BC0D1D}"/>
            </c:ext>
          </c:extLst>
        </c:ser>
        <c:ser>
          <c:idx val="7"/>
          <c:order val="7"/>
          <c:tx>
            <c:strRef>
              <c:f>'Import. 1005 - maïs'!$C$12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maïs'!$D$12:$M$12</c:f>
              <c:numCache>
                <c:formatCode>0</c:formatCode>
                <c:ptCount val="10"/>
                <c:pt idx="0">
                  <c:v>121385</c:v>
                </c:pt>
                <c:pt idx="1">
                  <c:v>113207</c:v>
                </c:pt>
                <c:pt idx="2">
                  <c:v>93599</c:v>
                </c:pt>
                <c:pt idx="3">
                  <c:v>152249</c:v>
                </c:pt>
                <c:pt idx="4">
                  <c:v>91409</c:v>
                </c:pt>
                <c:pt idx="5">
                  <c:v>87064</c:v>
                </c:pt>
                <c:pt idx="6">
                  <c:v>127456</c:v>
                </c:pt>
                <c:pt idx="7">
                  <c:v>152464</c:v>
                </c:pt>
                <c:pt idx="8">
                  <c:v>98323</c:v>
                </c:pt>
                <c:pt idx="9">
                  <c:v>107754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3A8-4997-BCB1-12FCF7BC0D1D}"/>
            </c:ext>
          </c:extLst>
        </c:ser>
        <c:ser>
          <c:idx val="8"/>
          <c:order val="8"/>
          <c:tx>
            <c:strRef>
              <c:f>'Import. 1005 - maïs'!$C$13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1005 - maïs'!$D$4:$M$4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maïs'!$D$13:$M$13</c:f>
              <c:numCache>
                <c:formatCode>0</c:formatCode>
                <c:ptCount val="10"/>
                <c:pt idx="0">
                  <c:v>4123</c:v>
                </c:pt>
                <c:pt idx="1">
                  <c:v>86917</c:v>
                </c:pt>
                <c:pt idx="2">
                  <c:v>210825</c:v>
                </c:pt>
                <c:pt idx="3">
                  <c:v>375136</c:v>
                </c:pt>
                <c:pt idx="4">
                  <c:v>3261</c:v>
                </c:pt>
                <c:pt idx="5">
                  <c:v>3323</c:v>
                </c:pt>
                <c:pt idx="6">
                  <c:v>2750</c:v>
                </c:pt>
                <c:pt idx="7">
                  <c:v>83143</c:v>
                </c:pt>
                <c:pt idx="8">
                  <c:v>67766</c:v>
                </c:pt>
                <c:pt idx="9">
                  <c:v>73012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3A8-4997-BCB1-12FCF7BC0D1D}"/>
            </c:ext>
          </c:extLst>
        </c:ser>
        <c:ser>
          <c:idx val="9"/>
          <c:order val="9"/>
          <c:tx>
            <c:strRef>
              <c:f>'Import. 1005 - maïs'!$C$14</c:f>
              <c:strCache>
                <c:ptCount val="1"/>
                <c:pt idx="0">
                  <c:v>Lettonie</c:v>
                </c:pt>
              </c:strCache>
            </c:strRef>
          </c:tx>
          <c:spPr>
            <a:solidFill>
              <a:srgbClr val="00CCFF"/>
            </a:solidFill>
            <a:ln>
              <a:noFill/>
            </a:ln>
            <a:effectLst/>
          </c:spPr>
          <c:invertIfNegative val="0"/>
          <c:cat>
            <c:strRef>
              <c:f>'Import. 1005 - maïs'!$D$4:$M$4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maïs'!$D$14:$M$14</c:f>
              <c:numCache>
                <c:formatCode>0</c:formatCode>
                <c:ptCount val="10"/>
                <c:pt idx="0">
                  <c:v>0</c:v>
                </c:pt>
                <c:pt idx="1">
                  <c:v>38080</c:v>
                </c:pt>
                <c:pt idx="2">
                  <c:v>49</c:v>
                </c:pt>
                <c:pt idx="3">
                  <c:v>19499</c:v>
                </c:pt>
                <c:pt idx="4">
                  <c:v>6</c:v>
                </c:pt>
                <c:pt idx="5">
                  <c:v>200</c:v>
                </c:pt>
                <c:pt idx="6">
                  <c:v>47</c:v>
                </c:pt>
                <c:pt idx="7">
                  <c:v>17845</c:v>
                </c:pt>
                <c:pt idx="8">
                  <c:v>63874</c:v>
                </c:pt>
                <c:pt idx="9">
                  <c:v>64558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3A8-4997-BCB1-12FCF7BC0D1D}"/>
            </c:ext>
          </c:extLst>
        </c:ser>
        <c:ser>
          <c:idx val="10"/>
          <c:order val="10"/>
          <c:tx>
            <c:strRef>
              <c:f>'Import. 1005 - maïs'!$C$15</c:f>
              <c:strCache>
                <c:ptCount val="1"/>
                <c:pt idx="0">
                  <c:v>Bulgarie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maïs'!$D$15:$M$15</c:f>
              <c:numCache>
                <c:formatCode>0</c:formatCode>
                <c:ptCount val="10"/>
                <c:pt idx="0">
                  <c:v>4277</c:v>
                </c:pt>
                <c:pt idx="1">
                  <c:v>37282</c:v>
                </c:pt>
                <c:pt idx="2">
                  <c:v>61657</c:v>
                </c:pt>
                <c:pt idx="3">
                  <c:v>50381</c:v>
                </c:pt>
                <c:pt idx="4">
                  <c:v>33396</c:v>
                </c:pt>
                <c:pt idx="5">
                  <c:v>200663</c:v>
                </c:pt>
                <c:pt idx="6">
                  <c:v>107729</c:v>
                </c:pt>
                <c:pt idx="7">
                  <c:v>22894</c:v>
                </c:pt>
                <c:pt idx="8">
                  <c:v>19758</c:v>
                </c:pt>
                <c:pt idx="9">
                  <c:v>53762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3A8-4997-BCB1-12FCF7BC0D1D}"/>
            </c:ext>
          </c:extLst>
        </c:ser>
        <c:ser>
          <c:idx val="11"/>
          <c:order val="11"/>
          <c:tx>
            <c:strRef>
              <c:f>'Import. 1005 - maïs'!$C$16</c:f>
              <c:strCache>
                <c:ptCount val="1"/>
                <c:pt idx="0">
                  <c:v>Lituanie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maïs'!$D$16:$M$16</c:f>
              <c:numCache>
                <c:formatCode>0</c:formatCode>
                <c:ptCount val="10"/>
                <c:pt idx="0">
                  <c:v>13754</c:v>
                </c:pt>
                <c:pt idx="1">
                  <c:v>10591</c:v>
                </c:pt>
                <c:pt idx="2">
                  <c:v>51644</c:v>
                </c:pt>
                <c:pt idx="3">
                  <c:v>65087</c:v>
                </c:pt>
                <c:pt idx="4">
                  <c:v>111832</c:v>
                </c:pt>
                <c:pt idx="5">
                  <c:v>21627</c:v>
                </c:pt>
                <c:pt idx="6">
                  <c:v>11684</c:v>
                </c:pt>
                <c:pt idx="7">
                  <c:v>12979</c:v>
                </c:pt>
                <c:pt idx="8">
                  <c:v>10112</c:v>
                </c:pt>
                <c:pt idx="9">
                  <c:v>52297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3A8-4997-BCB1-12FCF7BC0D1D}"/>
            </c:ext>
          </c:extLst>
        </c:ser>
        <c:ser>
          <c:idx val="12"/>
          <c:order val="12"/>
          <c:tx>
            <c:strRef>
              <c:f>'Import. 1005 - maïs'!$C$17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maïs'!$D$17:$M$17</c:f>
              <c:numCache>
                <c:formatCode>0</c:formatCode>
                <c:ptCount val="10"/>
                <c:pt idx="0">
                  <c:v>1002853</c:v>
                </c:pt>
                <c:pt idx="1">
                  <c:v>1096422</c:v>
                </c:pt>
                <c:pt idx="2">
                  <c:v>561153</c:v>
                </c:pt>
                <c:pt idx="3">
                  <c:v>543488</c:v>
                </c:pt>
                <c:pt idx="4">
                  <c:v>613786</c:v>
                </c:pt>
                <c:pt idx="5">
                  <c:v>958705</c:v>
                </c:pt>
                <c:pt idx="6">
                  <c:v>529454</c:v>
                </c:pt>
                <c:pt idx="7">
                  <c:v>543524</c:v>
                </c:pt>
                <c:pt idx="8">
                  <c:v>981885</c:v>
                </c:pt>
                <c:pt idx="9">
                  <c:v>94762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3A8-4997-BCB1-12FCF7BC0D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50327584"/>
        <c:axId val="55032680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1005 - maïs'!$C$5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1005 - maïs'!$D$4:$M$4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1005 - maïs'!$D$5:$M$5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4847284</c:v>
                      </c:pt>
                      <c:pt idx="1">
                        <c:v>4494735</c:v>
                      </c:pt>
                      <c:pt idx="2">
                        <c:v>5204585</c:v>
                      </c:pt>
                      <c:pt idx="3">
                        <c:v>6033755</c:v>
                      </c:pt>
                      <c:pt idx="4">
                        <c:v>6393060</c:v>
                      </c:pt>
                      <c:pt idx="5">
                        <c:v>5943844</c:v>
                      </c:pt>
                      <c:pt idx="6">
                        <c:v>5160861</c:v>
                      </c:pt>
                      <c:pt idx="7">
                        <c:v>5241498</c:v>
                      </c:pt>
                      <c:pt idx="8">
                        <c:v>5427345</c:v>
                      </c:pt>
                      <c:pt idx="9">
                        <c:v>5338696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13A8-4997-BCB1-12FCF7BC0D1D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1005 - maïs'!$C$6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1005 - maïs'!$D$4:$M$4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1005 - maïs'!$D$6:$M$6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2433790</c:v>
                      </c:pt>
                      <c:pt idx="1">
                        <c:v>1785646</c:v>
                      </c:pt>
                      <c:pt idx="2">
                        <c:v>1489856</c:v>
                      </c:pt>
                      <c:pt idx="3">
                        <c:v>1713995</c:v>
                      </c:pt>
                      <c:pt idx="4">
                        <c:v>1848553</c:v>
                      </c:pt>
                      <c:pt idx="5">
                        <c:v>2345463</c:v>
                      </c:pt>
                      <c:pt idx="6">
                        <c:v>2454444</c:v>
                      </c:pt>
                      <c:pt idx="7">
                        <c:v>2817848</c:v>
                      </c:pt>
                      <c:pt idx="8">
                        <c:v>3315638</c:v>
                      </c:pt>
                      <c:pt idx="9">
                        <c:v>1878428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13A8-4997-BCB1-12FCF7BC0D1D}"/>
                  </c:ext>
                </c:extLst>
              </c15:ser>
            </c15:filteredBarSeries>
          </c:ext>
        </c:extLst>
      </c:barChart>
      <c:catAx>
        <c:axId val="550327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50326800"/>
        <c:crosses val="autoZero"/>
        <c:auto val="1"/>
        <c:lblAlgn val="ctr"/>
        <c:lblOffset val="100"/>
        <c:noMultiLvlLbl val="0"/>
      </c:catAx>
      <c:valAx>
        <c:axId val="55032680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50327584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Millions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280941287010121"/>
          <c:y val="0.76871116243030124"/>
          <c:w val="0.81297006723237575"/>
          <c:h val="0.21199349731840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1005 - maïs'!$C$36</c:f>
              <c:strCache>
                <c:ptCount val="1"/>
                <c:pt idx="0">
                  <c:v>Ukraine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maïs'!$D$36:$M$36</c:f>
              <c:numCache>
                <c:formatCode>0%</c:formatCode>
                <c:ptCount val="10"/>
                <c:pt idx="0">
                  <c:v>0.37731088172263066</c:v>
                </c:pt>
                <c:pt idx="1">
                  <c:v>0.27308083791369236</c:v>
                </c:pt>
                <c:pt idx="2">
                  <c:v>0.49613292894630406</c:v>
                </c:pt>
                <c:pt idx="3">
                  <c:v>0.50922650985994622</c:v>
                </c:pt>
                <c:pt idx="4">
                  <c:v>0.64424673004789568</c:v>
                </c:pt>
                <c:pt idx="5">
                  <c:v>0.50934159779428934</c:v>
                </c:pt>
                <c:pt idx="6">
                  <c:v>0.44233840051107753</c:v>
                </c:pt>
                <c:pt idx="7">
                  <c:v>0.30895671428282523</c:v>
                </c:pt>
                <c:pt idx="8">
                  <c:v>0.28736334248145273</c:v>
                </c:pt>
                <c:pt idx="9">
                  <c:v>0.56425295615258853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52-4504-8206-68C52E9E5704}"/>
            </c:ext>
          </c:extLst>
        </c:ser>
        <c:ser>
          <c:idx val="2"/>
          <c:order val="2"/>
          <c:tx>
            <c:strRef>
              <c:f>'Import. 1005 - maïs'!$C$37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1005 - maïs'!$D$34:$M$34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maïs'!$D$37:$M$37</c:f>
              <c:numCache>
                <c:formatCode>0%</c:formatCode>
                <c:ptCount val="10"/>
                <c:pt idx="0">
                  <c:v>0.26801689358411845</c:v>
                </c:pt>
                <c:pt idx="1">
                  <c:v>0.18836661115727624</c:v>
                </c:pt>
                <c:pt idx="2">
                  <c:v>0.13169810849472149</c:v>
                </c:pt>
                <c:pt idx="3">
                  <c:v>0.14919565013826383</c:v>
                </c:pt>
                <c:pt idx="4">
                  <c:v>0.12768236181108891</c:v>
                </c:pt>
                <c:pt idx="5">
                  <c:v>0.16078652131516238</c:v>
                </c:pt>
                <c:pt idx="6">
                  <c:v>0.15219282208918242</c:v>
                </c:pt>
                <c:pt idx="7">
                  <c:v>0.21319954715235989</c:v>
                </c:pt>
                <c:pt idx="8">
                  <c:v>0.14822643484060807</c:v>
                </c:pt>
                <c:pt idx="9">
                  <c:v>0.1482751593272964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52-4504-8206-68C52E9E5704}"/>
            </c:ext>
          </c:extLst>
        </c:ser>
        <c:ser>
          <c:idx val="3"/>
          <c:order val="3"/>
          <c:tx>
            <c:strRef>
              <c:f>'Import. 1005 - maïs'!$C$38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maïs'!$D$38:$M$38</c:f>
              <c:numCache>
                <c:formatCode>0%</c:formatCode>
                <c:ptCount val="10"/>
                <c:pt idx="0">
                  <c:v>6.4600918782559469E-2</c:v>
                </c:pt>
                <c:pt idx="1">
                  <c:v>4.9674786166481452E-2</c:v>
                </c:pt>
                <c:pt idx="2">
                  <c:v>4.2840111171207694E-2</c:v>
                </c:pt>
                <c:pt idx="3">
                  <c:v>2.833956632312714E-2</c:v>
                </c:pt>
                <c:pt idx="4">
                  <c:v>4.1919518978392196E-2</c:v>
                </c:pt>
                <c:pt idx="5">
                  <c:v>3.2414208717456247E-2</c:v>
                </c:pt>
                <c:pt idx="6">
                  <c:v>0.11438013928296073</c:v>
                </c:pt>
                <c:pt idx="7">
                  <c:v>0.13772131554757819</c:v>
                </c:pt>
                <c:pt idx="8">
                  <c:v>9.935281431344424E-2</c:v>
                </c:pt>
                <c:pt idx="9">
                  <c:v>7.8113456919067875E-2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652-4504-8206-68C52E9E5704}"/>
            </c:ext>
          </c:extLst>
        </c:ser>
        <c:ser>
          <c:idx val="4"/>
          <c:order val="4"/>
          <c:tx>
            <c:strRef>
              <c:f>'Import. 1005 - maïs'!$C$39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maïs'!$D$39:$M$39</c:f>
              <c:numCache>
                <c:formatCode>0%</c:formatCode>
                <c:ptCount val="10"/>
                <c:pt idx="0">
                  <c:v>2.7231744622349339E-5</c:v>
                </c:pt>
                <c:pt idx="1">
                  <c:v>2.9723220612561142E-2</c:v>
                </c:pt>
                <c:pt idx="2">
                  <c:v>1.7547604660121795E-2</c:v>
                </c:pt>
                <c:pt idx="3">
                  <c:v>6.3807695208042091E-4</c:v>
                </c:pt>
                <c:pt idx="4">
                  <c:v>1.3527168523367527E-3</c:v>
                </c:pt>
                <c:pt idx="5">
                  <c:v>1.5963070363219492E-2</c:v>
                </c:pt>
                <c:pt idx="6">
                  <c:v>6.7460448944468759E-2</c:v>
                </c:pt>
                <c:pt idx="7">
                  <c:v>5.8534983701224341E-2</c:v>
                </c:pt>
                <c:pt idx="8">
                  <c:v>0.17248710004615517</c:v>
                </c:pt>
                <c:pt idx="9">
                  <c:v>6.7100655291104788E-2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652-4504-8206-68C52E9E5704}"/>
            </c:ext>
          </c:extLst>
        </c:ser>
        <c:ser>
          <c:idx val="5"/>
          <c:order val="5"/>
          <c:tx>
            <c:strRef>
              <c:f>'Import. 1005 - maïs'!$C$40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1005 - maïs'!$D$34:$M$34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maïs'!$D$40:$M$40</c:f>
              <c:numCache>
                <c:formatCode>0%</c:formatCode>
                <c:ptCount val="10"/>
                <c:pt idx="0">
                  <c:v>5.3542148551642528E-2</c:v>
                </c:pt>
                <c:pt idx="1">
                  <c:v>0.15157267336116589</c:v>
                </c:pt>
                <c:pt idx="2">
                  <c:v>0.12369189858557407</c:v>
                </c:pt>
                <c:pt idx="3">
                  <c:v>0.11275118064952919</c:v>
                </c:pt>
                <c:pt idx="4">
                  <c:v>5.1264809027288964E-2</c:v>
                </c:pt>
                <c:pt idx="5">
                  <c:v>6.756200196371237E-2</c:v>
                </c:pt>
                <c:pt idx="6">
                  <c:v>7.2661131543748217E-2</c:v>
                </c:pt>
                <c:pt idx="7">
                  <c:v>0.12269221508812939</c:v>
                </c:pt>
                <c:pt idx="8">
                  <c:v>6.3781093702353547E-2</c:v>
                </c:pt>
                <c:pt idx="9">
                  <c:v>5.8689612594536193E-2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652-4504-8206-68C52E9E5704}"/>
            </c:ext>
          </c:extLst>
        </c:ser>
        <c:ser>
          <c:idx val="6"/>
          <c:order val="6"/>
          <c:tx>
            <c:strRef>
              <c:f>'Import. 1005 - maïs'!$C$41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maïs'!$D$41:$M$41</c:f>
              <c:numCache>
                <c:formatCode>0%</c:formatCode>
                <c:ptCount val="10"/>
                <c:pt idx="0">
                  <c:v>2.5041858492302081E-2</c:v>
                </c:pt>
                <c:pt idx="1">
                  <c:v>2.5186579409019662E-2</c:v>
                </c:pt>
                <c:pt idx="2">
                  <c:v>1.7983950689632315E-2</c:v>
                </c:pt>
                <c:pt idx="3">
                  <c:v>2.5232877370725194E-2</c:v>
                </c:pt>
                <c:pt idx="4">
                  <c:v>1.4298160818137168E-2</c:v>
                </c:pt>
                <c:pt idx="5">
                  <c:v>1.4647759934480111E-2</c:v>
                </c:pt>
                <c:pt idx="6">
                  <c:v>2.4696654298575375E-2</c:v>
                </c:pt>
                <c:pt idx="7">
                  <c:v>2.9087867628681725E-2</c:v>
                </c:pt>
                <c:pt idx="8">
                  <c:v>1.8116224415437015E-2</c:v>
                </c:pt>
                <c:pt idx="9">
                  <c:v>2.0183580409897848E-2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652-4504-8206-68C52E9E5704}"/>
            </c:ext>
          </c:extLst>
        </c:ser>
        <c:ser>
          <c:idx val="7"/>
          <c:order val="7"/>
          <c:tx>
            <c:strRef>
              <c:f>'Import. 1005 - maïs'!$C$42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1005 - maïs'!$D$34:$M$34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maïs'!$D$42:$M$42</c:f>
              <c:numCache>
                <c:formatCode>0%</c:formatCode>
                <c:ptCount val="10"/>
                <c:pt idx="0">
                  <c:v>8.5057941725716921E-4</c:v>
                </c:pt>
                <c:pt idx="1">
                  <c:v>1.9337513780011504E-2</c:v>
                </c:pt>
                <c:pt idx="2">
                  <c:v>4.0507552475365471E-2</c:v>
                </c:pt>
                <c:pt idx="3">
                  <c:v>6.2172892336530068E-2</c:v>
                </c:pt>
                <c:pt idx="4">
                  <c:v>5.1008437274169174E-4</c:v>
                </c:pt>
                <c:pt idx="5">
                  <c:v>5.5906581666679005E-4</c:v>
                </c:pt>
                <c:pt idx="6">
                  <c:v>5.3285682369666617E-4</c:v>
                </c:pt>
                <c:pt idx="7">
                  <c:v>1.586245000952018E-2</c:v>
                </c:pt>
                <c:pt idx="8">
                  <c:v>1.248603138366918E-2</c:v>
                </c:pt>
                <c:pt idx="9">
                  <c:v>1.3675998783223469E-2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652-4504-8206-68C52E9E5704}"/>
            </c:ext>
          </c:extLst>
        </c:ser>
        <c:ser>
          <c:idx val="8"/>
          <c:order val="8"/>
          <c:tx>
            <c:strRef>
              <c:f>'Import. 1005 - maïs'!$C$43</c:f>
              <c:strCache>
                <c:ptCount val="1"/>
                <c:pt idx="0">
                  <c:v>Lettonie</c:v>
                </c:pt>
              </c:strCache>
            </c:strRef>
          </c:tx>
          <c:spPr>
            <a:solidFill>
              <a:srgbClr val="00CCFF"/>
            </a:solidFill>
            <a:ln>
              <a:noFill/>
            </a:ln>
            <a:effectLst/>
          </c:spPr>
          <c:invertIfNegative val="0"/>
          <c:cat>
            <c:strRef>
              <c:f>'Import. 1005 - maïs'!$D$34:$M$34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maïs'!$D$43:$M$43</c:f>
              <c:numCache>
                <c:formatCode>0%</c:formatCode>
                <c:ptCount val="10"/>
                <c:pt idx="0">
                  <c:v>0</c:v>
                </c:pt>
                <c:pt idx="1">
                  <c:v>8.4721346197273034E-3</c:v>
                </c:pt>
                <c:pt idx="2">
                  <c:v>9.4147756257223201E-6</c:v>
                </c:pt>
                <c:pt idx="3">
                  <c:v>3.2316525944457472E-3</c:v>
                </c:pt>
                <c:pt idx="4">
                  <c:v>9.3851770513650736E-7</c:v>
                </c:pt>
                <c:pt idx="5">
                  <c:v>3.3648258601672588E-5</c:v>
                </c:pt>
                <c:pt idx="6">
                  <c:v>9.1070075322702933E-6</c:v>
                </c:pt>
                <c:pt idx="7">
                  <c:v>3.4045610625054136E-3</c:v>
                </c:pt>
                <c:pt idx="8">
                  <c:v>1.1768922005142478E-2</c:v>
                </c:pt>
                <c:pt idx="9">
                  <c:v>1.2092466025411449E-2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652-4504-8206-68C52E9E5704}"/>
            </c:ext>
          </c:extLst>
        </c:ser>
        <c:ser>
          <c:idx val="9"/>
          <c:order val="9"/>
          <c:tx>
            <c:strRef>
              <c:f>'Import. 1005 - maïs'!$C$44</c:f>
              <c:strCache>
                <c:ptCount val="1"/>
                <c:pt idx="0">
                  <c:v>Bulgarie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maïs'!$D$44:$M$44</c:f>
              <c:numCache>
                <c:formatCode>0%</c:formatCode>
                <c:ptCount val="10"/>
                <c:pt idx="0">
                  <c:v>8.8234978598324338E-4</c:v>
                </c:pt>
                <c:pt idx="1">
                  <c:v>8.2945935633580176E-3</c:v>
                </c:pt>
                <c:pt idx="2">
                  <c:v>1.1846669811329818E-2</c:v>
                </c:pt>
                <c:pt idx="3">
                  <c:v>8.3498584214970611E-3</c:v>
                </c:pt>
                <c:pt idx="4">
                  <c:v>5.2237895467898005E-3</c:v>
                </c:pt>
                <c:pt idx="5">
                  <c:v>3.3759802578937133E-2</c:v>
                </c:pt>
                <c:pt idx="6">
                  <c:v>2.0874230094552051E-2</c:v>
                </c:pt>
                <c:pt idx="7">
                  <c:v>4.3678353020453311E-3</c:v>
                </c:pt>
                <c:pt idx="8">
                  <c:v>3.6404540341548218E-3</c:v>
                </c:pt>
                <c:pt idx="9">
                  <c:v>1.0070249364264231E-2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652-4504-8206-68C52E9E5704}"/>
            </c:ext>
          </c:extLst>
        </c:ser>
        <c:ser>
          <c:idx val="10"/>
          <c:order val="10"/>
          <c:tx>
            <c:strRef>
              <c:f>'Import. 1005 - maïs'!$C$45</c:f>
              <c:strCache>
                <c:ptCount val="1"/>
                <c:pt idx="0">
                  <c:v>Lituanie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maïs'!$D$45:$M$45</c:f>
              <c:numCache>
                <c:formatCode>0%</c:formatCode>
                <c:ptCount val="10"/>
                <c:pt idx="0">
                  <c:v>2.8374652692105518E-3</c:v>
                </c:pt>
                <c:pt idx="1">
                  <c:v>2.356312441111656E-3</c:v>
                </c:pt>
                <c:pt idx="2">
                  <c:v>9.9227892329551738E-3</c:v>
                </c:pt>
                <c:pt idx="3">
                  <c:v>1.0787146644171E-2</c:v>
                </c:pt>
                <c:pt idx="4">
                  <c:v>1.7492718666804317E-2</c:v>
                </c:pt>
                <c:pt idx="5">
                  <c:v>3.6385544438918651E-3</c:v>
                </c:pt>
                <c:pt idx="6">
                  <c:v>2.2639633192988533E-3</c:v>
                </c:pt>
                <c:pt idx="7">
                  <c:v>2.4762005060385409E-3</c:v>
                </c:pt>
                <c:pt idx="8">
                  <c:v>1.8631577686695796E-3</c:v>
                </c:pt>
                <c:pt idx="9">
                  <c:v>9.7958377851070748E-3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652-4504-8206-68C52E9E5704}"/>
            </c:ext>
          </c:extLst>
        </c:ser>
        <c:ser>
          <c:idx val="11"/>
          <c:order val="11"/>
          <c:tx>
            <c:strRef>
              <c:f>'Import. 1005 - maïs'!$C$46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maïs'!$D$46:$M$46</c:f>
              <c:numCache>
                <c:formatCode>0%</c:formatCode>
                <c:ptCount val="10"/>
                <c:pt idx="0">
                  <c:v>0.20688967264967351</c:v>
                </c:pt>
                <c:pt idx="1">
                  <c:v>0.24393473697559478</c:v>
                </c:pt>
                <c:pt idx="2">
                  <c:v>0.10781897115716238</c:v>
                </c:pt>
                <c:pt idx="3">
                  <c:v>9.00745887096841E-2</c:v>
                </c:pt>
                <c:pt idx="4">
                  <c:v>9.6008171360819392E-2</c:v>
                </c:pt>
                <c:pt idx="5">
                  <c:v>0.16129376881358259</c:v>
                </c:pt>
                <c:pt idx="6">
                  <c:v>0.10259024608490715</c:v>
                </c:pt>
                <c:pt idx="7">
                  <c:v>0.10369630971909176</c:v>
                </c:pt>
                <c:pt idx="8">
                  <c:v>0.18091442500891319</c:v>
                </c:pt>
                <c:pt idx="9">
                  <c:v>1.7750027347502088E-2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652-4504-8206-68C52E9E57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50328368"/>
        <c:axId val="55033111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1005 - maïs'!$C$35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1005 - maïs'!$D$34:$M$34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1005 - maïs'!$D$35:$M$35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0.7931103273503266</c:v>
                      </c:pt>
                      <c:pt idx="1">
                        <c:v>0.75606526302440524</c:v>
                      </c:pt>
                      <c:pt idx="2">
                        <c:v>0.89218102884283768</c:v>
                      </c:pt>
                      <c:pt idx="3">
                        <c:v>0.90992541129031601</c:v>
                      </c:pt>
                      <c:pt idx="4">
                        <c:v>0.90399182863918059</c:v>
                      </c:pt>
                      <c:pt idx="5">
                        <c:v>0.83870623118641741</c:v>
                      </c:pt>
                      <c:pt idx="6">
                        <c:v>0.89740975391509292</c:v>
                      </c:pt>
                      <c:pt idx="7">
                        <c:v>0.89630369028090828</c:v>
                      </c:pt>
                      <c:pt idx="8">
                        <c:v>0.81908557499108692</c:v>
                      </c:pt>
                      <c:pt idx="9">
                        <c:v>0.98224997265249792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7652-4504-8206-68C52E9E5704}"/>
                  </c:ext>
                </c:extLst>
              </c15:ser>
            </c15:filteredBarSeries>
          </c:ext>
        </c:extLst>
      </c:barChart>
      <c:catAx>
        <c:axId val="550328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50331112"/>
        <c:crosses val="autoZero"/>
        <c:auto val="1"/>
        <c:lblAlgn val="ctr"/>
        <c:lblOffset val="100"/>
        <c:noMultiLvlLbl val="0"/>
      </c:catAx>
      <c:valAx>
        <c:axId val="550331112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50328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316104080125536"/>
          <c:y val="0.77018850293380825"/>
          <c:w val="0.80139222111287001"/>
          <c:h val="0.210639404386987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1003 - orge'!$C$7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1003 - orge'!$D$4:$M$4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orge'!$D$7:$M$7</c:f>
              <c:numCache>
                <c:formatCode>0</c:formatCode>
                <c:ptCount val="10"/>
                <c:pt idx="0">
                  <c:v>592117</c:v>
                </c:pt>
                <c:pt idx="1">
                  <c:v>861361</c:v>
                </c:pt>
                <c:pt idx="2">
                  <c:v>737416</c:v>
                </c:pt>
                <c:pt idx="3">
                  <c:v>707917</c:v>
                </c:pt>
                <c:pt idx="4">
                  <c:v>610937</c:v>
                </c:pt>
                <c:pt idx="5">
                  <c:v>1012496</c:v>
                </c:pt>
                <c:pt idx="6">
                  <c:v>1448875</c:v>
                </c:pt>
                <c:pt idx="7">
                  <c:v>1111741</c:v>
                </c:pt>
                <c:pt idx="8">
                  <c:v>1404641</c:v>
                </c:pt>
                <c:pt idx="9">
                  <c:v>1412519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7F-4305-BE6C-30086F108831}"/>
            </c:ext>
          </c:extLst>
        </c:ser>
        <c:ser>
          <c:idx val="3"/>
          <c:order val="3"/>
          <c:tx>
            <c:strRef>
              <c:f>'Import. 1003 - orge'!$C$8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1003 - orge'!$D$4:$M$4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orge'!$D$8:$M$8</c:f>
              <c:numCache>
                <c:formatCode>0</c:formatCode>
                <c:ptCount val="10"/>
                <c:pt idx="0">
                  <c:v>564633</c:v>
                </c:pt>
                <c:pt idx="1">
                  <c:v>604245</c:v>
                </c:pt>
                <c:pt idx="2">
                  <c:v>796546</c:v>
                </c:pt>
                <c:pt idx="3">
                  <c:v>916354</c:v>
                </c:pt>
                <c:pt idx="4">
                  <c:v>874878</c:v>
                </c:pt>
                <c:pt idx="5">
                  <c:v>676365</c:v>
                </c:pt>
                <c:pt idx="6">
                  <c:v>456955</c:v>
                </c:pt>
                <c:pt idx="7">
                  <c:v>719185</c:v>
                </c:pt>
                <c:pt idx="8">
                  <c:v>519818</c:v>
                </c:pt>
                <c:pt idx="9">
                  <c:v>795391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7F-4305-BE6C-30086F108831}"/>
            </c:ext>
          </c:extLst>
        </c:ser>
        <c:ser>
          <c:idx val="4"/>
          <c:order val="4"/>
          <c:tx>
            <c:strRef>
              <c:f>'Import. 1003 - orge'!$C$9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1003 - orge'!$D$4:$M$4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orge'!$D$9:$M$9</c:f>
              <c:numCache>
                <c:formatCode>0</c:formatCode>
                <c:ptCount val="10"/>
                <c:pt idx="0">
                  <c:v>77480</c:v>
                </c:pt>
                <c:pt idx="1">
                  <c:v>253754</c:v>
                </c:pt>
                <c:pt idx="2">
                  <c:v>265178</c:v>
                </c:pt>
                <c:pt idx="3">
                  <c:v>272178</c:v>
                </c:pt>
                <c:pt idx="4">
                  <c:v>232667</c:v>
                </c:pt>
                <c:pt idx="5">
                  <c:v>280182</c:v>
                </c:pt>
                <c:pt idx="6">
                  <c:v>177783</c:v>
                </c:pt>
                <c:pt idx="7">
                  <c:v>199922</c:v>
                </c:pt>
                <c:pt idx="8">
                  <c:v>165351</c:v>
                </c:pt>
                <c:pt idx="9">
                  <c:v>114217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37F-4305-BE6C-30086F108831}"/>
            </c:ext>
          </c:extLst>
        </c:ser>
        <c:ser>
          <c:idx val="5"/>
          <c:order val="5"/>
          <c:tx>
            <c:strRef>
              <c:f>'Import. 1003 - orge'!$C$10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1003 - orge'!$D$4:$M$4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orge'!$D$10:$M$10</c:f>
              <c:numCache>
                <c:formatCode>0</c:formatCode>
                <c:ptCount val="10"/>
                <c:pt idx="0">
                  <c:v>111131</c:v>
                </c:pt>
                <c:pt idx="1">
                  <c:v>182064</c:v>
                </c:pt>
                <c:pt idx="2">
                  <c:v>105636</c:v>
                </c:pt>
                <c:pt idx="3">
                  <c:v>115375</c:v>
                </c:pt>
                <c:pt idx="4">
                  <c:v>326855</c:v>
                </c:pt>
                <c:pt idx="5">
                  <c:v>426857</c:v>
                </c:pt>
                <c:pt idx="6">
                  <c:v>254165</c:v>
                </c:pt>
                <c:pt idx="7">
                  <c:v>163345</c:v>
                </c:pt>
                <c:pt idx="8">
                  <c:v>113847</c:v>
                </c:pt>
                <c:pt idx="9">
                  <c:v>86875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37F-4305-BE6C-30086F108831}"/>
            </c:ext>
          </c:extLst>
        </c:ser>
        <c:ser>
          <c:idx val="6"/>
          <c:order val="6"/>
          <c:tx>
            <c:strRef>
              <c:f>'Import. 1003 - orge'!$C$11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1003 - orge'!$D$4:$M$4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orge'!$D$11:$M$11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659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5</c:v>
                </c:pt>
                <c:pt idx="7">
                  <c:v>41750</c:v>
                </c:pt>
                <c:pt idx="8">
                  <c:v>1</c:v>
                </c:pt>
                <c:pt idx="9">
                  <c:v>60545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37F-4305-BE6C-30086F108831}"/>
            </c:ext>
          </c:extLst>
        </c:ser>
        <c:ser>
          <c:idx val="7"/>
          <c:order val="7"/>
          <c:tx>
            <c:strRef>
              <c:f>'Import. 1003 - orge'!$C$12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1003 - orge'!$D$4:$M$4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orge'!$D$12:$M$12</c:f>
              <c:numCache>
                <c:formatCode>0</c:formatCode>
                <c:ptCount val="10"/>
                <c:pt idx="0">
                  <c:v>25</c:v>
                </c:pt>
                <c:pt idx="1">
                  <c:v>1365</c:v>
                </c:pt>
                <c:pt idx="2">
                  <c:v>610</c:v>
                </c:pt>
                <c:pt idx="3">
                  <c:v>686</c:v>
                </c:pt>
                <c:pt idx="4">
                  <c:v>7846</c:v>
                </c:pt>
                <c:pt idx="5">
                  <c:v>24151</c:v>
                </c:pt>
                <c:pt idx="6">
                  <c:v>65699</c:v>
                </c:pt>
                <c:pt idx="7">
                  <c:v>49489</c:v>
                </c:pt>
                <c:pt idx="8">
                  <c:v>114929</c:v>
                </c:pt>
                <c:pt idx="9">
                  <c:v>56652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37F-4305-BE6C-30086F108831}"/>
            </c:ext>
          </c:extLst>
        </c:ser>
        <c:ser>
          <c:idx val="8"/>
          <c:order val="8"/>
          <c:tx>
            <c:strRef>
              <c:f>'Import. 1003 - orge'!$C$13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1003 - orge'!$D$4:$M$4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orge'!$D$13:$M$13</c:f>
              <c:numCache>
                <c:formatCode>0</c:formatCode>
                <c:ptCount val="10"/>
                <c:pt idx="0">
                  <c:v>14239</c:v>
                </c:pt>
                <c:pt idx="1">
                  <c:v>36216</c:v>
                </c:pt>
                <c:pt idx="2">
                  <c:v>60169</c:v>
                </c:pt>
                <c:pt idx="3">
                  <c:v>45535</c:v>
                </c:pt>
                <c:pt idx="4">
                  <c:v>19533</c:v>
                </c:pt>
                <c:pt idx="5">
                  <c:v>61467</c:v>
                </c:pt>
                <c:pt idx="6">
                  <c:v>87547</c:v>
                </c:pt>
                <c:pt idx="7">
                  <c:v>37105</c:v>
                </c:pt>
                <c:pt idx="8">
                  <c:v>50726</c:v>
                </c:pt>
                <c:pt idx="9">
                  <c:v>22233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37F-4305-BE6C-30086F108831}"/>
            </c:ext>
          </c:extLst>
        </c:ser>
        <c:ser>
          <c:idx val="9"/>
          <c:order val="9"/>
          <c:tx>
            <c:strRef>
              <c:f>'Import. 1003 - orge'!$C$14</c:f>
              <c:strCache>
                <c:ptCount val="1"/>
                <c:pt idx="0">
                  <c:v>Suède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1003 - orge'!$D$4:$M$4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orge'!$D$14:$M$14</c:f>
              <c:numCache>
                <c:formatCode>0</c:formatCode>
                <c:ptCount val="10"/>
                <c:pt idx="0">
                  <c:v>45722</c:v>
                </c:pt>
                <c:pt idx="1">
                  <c:v>31688</c:v>
                </c:pt>
                <c:pt idx="2">
                  <c:v>62390</c:v>
                </c:pt>
                <c:pt idx="3">
                  <c:v>28318</c:v>
                </c:pt>
                <c:pt idx="4">
                  <c:v>36258</c:v>
                </c:pt>
                <c:pt idx="5">
                  <c:v>92087</c:v>
                </c:pt>
                <c:pt idx="6">
                  <c:v>127142</c:v>
                </c:pt>
                <c:pt idx="7">
                  <c:v>28483</c:v>
                </c:pt>
                <c:pt idx="8">
                  <c:v>73010</c:v>
                </c:pt>
                <c:pt idx="9">
                  <c:v>16093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37F-4305-BE6C-30086F108831}"/>
            </c:ext>
          </c:extLst>
        </c:ser>
        <c:ser>
          <c:idx val="10"/>
          <c:order val="10"/>
          <c:tx>
            <c:strRef>
              <c:f>'Import. 1003 - orge'!$C$15</c:f>
              <c:strCache>
                <c:ptCount val="1"/>
                <c:pt idx="0">
                  <c:v>Tchéquie</c:v>
                </c:pt>
              </c:strCache>
            </c:strRef>
          </c:tx>
          <c:spPr>
            <a:solidFill>
              <a:srgbClr val="66FFFF"/>
            </a:solidFill>
            <a:ln>
              <a:noFill/>
            </a:ln>
            <a:effectLst/>
          </c:spPr>
          <c:invertIfNegative val="0"/>
          <c:cat>
            <c:strRef>
              <c:f>'Import. 1003 - orge'!$D$4:$M$4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orge'!$D$15:$M$15</c:f>
              <c:numCache>
                <c:formatCode>0</c:formatCode>
                <c:ptCount val="10"/>
                <c:pt idx="0">
                  <c:v>251</c:v>
                </c:pt>
                <c:pt idx="1">
                  <c:v>42</c:v>
                </c:pt>
                <c:pt idx="2">
                  <c:v>74</c:v>
                </c:pt>
                <c:pt idx="3">
                  <c:v>940</c:v>
                </c:pt>
                <c:pt idx="4">
                  <c:v>459</c:v>
                </c:pt>
                <c:pt idx="5">
                  <c:v>306</c:v>
                </c:pt>
                <c:pt idx="6">
                  <c:v>1765</c:v>
                </c:pt>
                <c:pt idx="7">
                  <c:v>1232</c:v>
                </c:pt>
                <c:pt idx="8">
                  <c:v>2858</c:v>
                </c:pt>
                <c:pt idx="9">
                  <c:v>14439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37F-4305-BE6C-30086F108831}"/>
            </c:ext>
          </c:extLst>
        </c:ser>
        <c:ser>
          <c:idx val="11"/>
          <c:order val="11"/>
          <c:tx>
            <c:strRef>
              <c:f>'Import. 1003 - orge'!$C$16</c:f>
              <c:strCache>
                <c:ptCount val="1"/>
                <c:pt idx="0">
                  <c:v>Ukraine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1003 - orge'!$D$4:$M$4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orge'!$D$16:$M$16</c:f>
              <c:numCache>
                <c:formatCode>0</c:formatCode>
                <c:ptCount val="10"/>
                <c:pt idx="0">
                  <c:v>4389</c:v>
                </c:pt>
                <c:pt idx="1">
                  <c:v>5434</c:v>
                </c:pt>
                <c:pt idx="2">
                  <c:v>10887</c:v>
                </c:pt>
                <c:pt idx="3">
                  <c:v>3703</c:v>
                </c:pt>
                <c:pt idx="4">
                  <c:v>897</c:v>
                </c:pt>
                <c:pt idx="5">
                  <c:v>2791</c:v>
                </c:pt>
                <c:pt idx="6">
                  <c:v>966</c:v>
                </c:pt>
                <c:pt idx="7">
                  <c:v>3503</c:v>
                </c:pt>
                <c:pt idx="8">
                  <c:v>578</c:v>
                </c:pt>
                <c:pt idx="9">
                  <c:v>11802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37F-4305-BE6C-30086F108831}"/>
            </c:ext>
          </c:extLst>
        </c:ser>
        <c:ser>
          <c:idx val="12"/>
          <c:order val="12"/>
          <c:tx>
            <c:strRef>
              <c:f>'Import. 1003 - orge'!$C$17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1003 - orge'!$D$4:$M$4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orge'!$D$17:$M$17</c:f>
              <c:numCache>
                <c:formatCode>0</c:formatCode>
                <c:ptCount val="10"/>
                <c:pt idx="0">
                  <c:v>12894</c:v>
                </c:pt>
                <c:pt idx="1">
                  <c:v>74460</c:v>
                </c:pt>
                <c:pt idx="2">
                  <c:v>32668</c:v>
                </c:pt>
                <c:pt idx="3">
                  <c:v>111264</c:v>
                </c:pt>
                <c:pt idx="4">
                  <c:v>52674</c:v>
                </c:pt>
                <c:pt idx="5">
                  <c:v>61600</c:v>
                </c:pt>
                <c:pt idx="6">
                  <c:v>48482</c:v>
                </c:pt>
                <c:pt idx="7">
                  <c:v>48115</c:v>
                </c:pt>
                <c:pt idx="8">
                  <c:v>57454</c:v>
                </c:pt>
                <c:pt idx="9">
                  <c:v>39272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37F-4305-BE6C-30086F1088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52612944"/>
        <c:axId val="55261176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1003 - orge'!$C$5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1003 - orge'!$D$4:$M$4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1003 - orge'!$D$5:$M$5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1422881</c:v>
                      </c:pt>
                      <c:pt idx="1">
                        <c:v>2050629</c:v>
                      </c:pt>
                      <c:pt idx="2">
                        <c:v>2072233</c:v>
                      </c:pt>
                      <c:pt idx="3">
                        <c:v>2202270</c:v>
                      </c:pt>
                      <c:pt idx="4">
                        <c:v>2163004</c:v>
                      </c:pt>
                      <c:pt idx="5">
                        <c:v>2638302</c:v>
                      </c:pt>
                      <c:pt idx="6">
                        <c:v>2669384</c:v>
                      </c:pt>
                      <c:pt idx="7">
                        <c:v>2403870</c:v>
                      </c:pt>
                      <c:pt idx="8">
                        <c:v>2503213</c:v>
                      </c:pt>
                      <c:pt idx="9">
                        <c:v>2630038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D37F-4305-BE6C-30086F108831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1003 - orge'!$C$6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1003 - orge'!$D$4:$M$4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1003 - orge'!$D$6:$M$6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1418370</c:v>
                      </c:pt>
                      <c:pt idx="1">
                        <c:v>2045122</c:v>
                      </c:pt>
                      <c:pt idx="2">
                        <c:v>2056935</c:v>
                      </c:pt>
                      <c:pt idx="3">
                        <c:v>2197548</c:v>
                      </c:pt>
                      <c:pt idx="4">
                        <c:v>2161000</c:v>
                      </c:pt>
                      <c:pt idx="5">
                        <c:v>2635281</c:v>
                      </c:pt>
                      <c:pt idx="6">
                        <c:v>2668029</c:v>
                      </c:pt>
                      <c:pt idx="7">
                        <c:v>2330089</c:v>
                      </c:pt>
                      <c:pt idx="8">
                        <c:v>2502423</c:v>
                      </c:pt>
                      <c:pt idx="9">
                        <c:v>2557529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D37F-4305-BE6C-30086F108831}"/>
                  </c:ext>
                </c:extLst>
              </c15:ser>
            </c15:filteredBarSeries>
          </c:ext>
        </c:extLst>
      </c:barChart>
      <c:catAx>
        <c:axId val="552612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52611768"/>
        <c:crosses val="autoZero"/>
        <c:auto val="1"/>
        <c:lblAlgn val="ctr"/>
        <c:lblOffset val="100"/>
        <c:noMultiLvlLbl val="0"/>
      </c:catAx>
      <c:valAx>
        <c:axId val="55261176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52612944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Millions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442347925603955"/>
          <c:y val="0.76657059193043775"/>
          <c:w val="0.8747336742707662"/>
          <c:h val="0.21395549008593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14/08/2025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chemeClr val="accent6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importations de </a:t>
            </a:r>
            <a:b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</a:br>
            <a:r>
              <a:rPr lang="fr-FR" sz="4000" b="1" i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céréales </a:t>
            </a:r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7393577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chemeClr val="tx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  <p:sp>
        <p:nvSpPr>
          <p:cNvPr id="10" name="Ellipse 9"/>
          <p:cNvSpPr/>
          <p:nvPr userDrawn="1"/>
        </p:nvSpPr>
        <p:spPr>
          <a:xfrm>
            <a:off x="8686798" y="4278836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/>
          <p:cNvPicPr>
            <a:picLocks noChangeAspect="1"/>
          </p:cNvPicPr>
          <p:nvPr userDrawn="1"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926" b="97531" l="2979" r="97447">
                        <a14:foregroundMark x1="50638" y1="5926" x2="50638" y2="5926"/>
                        <a14:foregroundMark x1="92766" y1="27407" x2="92766" y2="27407"/>
                      </a14:backgroundRemoval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891" y="4365303"/>
            <a:ext cx="785383" cy="1353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002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Pays-Bas – Céréales Source : douane néerlandaise,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6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8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0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chemeClr val="accent6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31719708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Pays-Bas – Céréales Source : douane néerlandaise,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6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accent6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59389"/>
            <a:ext cx="592601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6"/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59388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6"/>
                </a:solidFill>
                <a:latin typeface="Marianne" panose="02000000000000000000" pitchFamily="50" charset="0"/>
              </a:rPr>
              <a:t>En provenance de France</a:t>
            </a:r>
          </a:p>
        </p:txBody>
      </p:sp>
    </p:spTree>
    <p:extLst>
      <p:ext uri="{BB962C8B-B14F-4D97-AF65-F5344CB8AC3E}">
        <p14:creationId xmlns:p14="http://schemas.microsoft.com/office/powerpoint/2010/main" val="61708909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81072036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Pays-Bas – Céréales Source : douane néerlandaise,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6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accent6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368137533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59389"/>
            <a:ext cx="592601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6"/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59388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6"/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6"/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Pays-Bas – Céréales Source : douane néerlandaise,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6"/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4" r:id="rId2"/>
    <p:sldLayoutId id="2147483659" r:id="rId3"/>
    <p:sldLayoutId id="2147483657" r:id="rId4"/>
    <p:sldLayoutId id="2147483653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chemeClr val="accent6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>
          <a:xfrm>
            <a:off x="4724400" y="4271126"/>
            <a:ext cx="2743199" cy="675626"/>
          </a:xfrm>
        </p:spPr>
        <p:txBody>
          <a:bodyPr>
            <a:normAutofit/>
          </a:bodyPr>
          <a:lstStyle/>
          <a:p>
            <a:r>
              <a:rPr lang="fr-FR" dirty="0" smtClean="0"/>
              <a:t>Pays-Bas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15782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Pays-Bas </a:t>
            </a:r>
            <a:r>
              <a:rPr lang="fr-FR" dirty="0"/>
              <a:t>– Céréales</a:t>
            </a:r>
          </a:p>
          <a:p>
            <a:r>
              <a:rPr lang="fr-FR" i="1" dirty="0"/>
              <a:t>Source : douane </a:t>
            </a:r>
            <a:r>
              <a:rPr lang="fr-FR" i="1" dirty="0" smtClean="0"/>
              <a:t>néerlandaise, </a:t>
            </a:r>
            <a:r>
              <a:rPr lang="fr-FR" i="1" dirty="0"/>
              <a:t>d’après Trade Data Monitor, données </a:t>
            </a:r>
            <a:r>
              <a:rPr lang="fr-FR" i="1" dirty="0" smtClean="0"/>
              <a:t>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Principaux postes d’importation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 poste </a:t>
            </a:r>
            <a:r>
              <a:rPr lang="fr-FR" i="1" dirty="0"/>
              <a:t>Blé tendre </a:t>
            </a:r>
            <a:r>
              <a:rPr lang="fr-FR" dirty="0"/>
              <a:t>représente </a:t>
            </a:r>
            <a:r>
              <a:rPr lang="fr-FR" dirty="0" smtClean="0"/>
              <a:t>21 % </a:t>
            </a:r>
            <a:r>
              <a:rPr lang="fr-FR" dirty="0"/>
              <a:t>des importations néerlandaises de céréales et </a:t>
            </a:r>
            <a:r>
              <a:rPr lang="fr-FR" dirty="0" smtClean="0"/>
              <a:t>37 % </a:t>
            </a:r>
            <a:r>
              <a:rPr lang="fr-FR" dirty="0"/>
              <a:t>des importations en provenance de France. </a:t>
            </a:r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7240382"/>
              </p:ext>
            </p:extLst>
          </p:nvPr>
        </p:nvGraphicFramePr>
        <p:xfrm>
          <a:off x="166797" y="1763597"/>
          <a:ext cx="5926185" cy="3949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5927304"/>
              </p:ext>
            </p:extLst>
          </p:nvPr>
        </p:nvGraphicFramePr>
        <p:xfrm>
          <a:off x="6092982" y="1763597"/>
          <a:ext cx="5925843" cy="3949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86957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Pays-Bas – Céréales </a:t>
            </a:r>
          </a:p>
          <a:p>
            <a:r>
              <a:rPr lang="fr-FR" i="1" dirty="0" smtClean="0"/>
              <a:t>Source : douane néerlandaise,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Fournisseurs et parts de marché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La France a perdu sa place de 1</a:t>
            </a:r>
            <a:r>
              <a:rPr lang="fr-FR" baseline="30000" dirty="0"/>
              <a:t>er</a:t>
            </a:r>
            <a:r>
              <a:rPr lang="fr-FR" dirty="0"/>
              <a:t> fournisseur en 2020 au profit de l’Allemagne, et sa part de marché est </a:t>
            </a:r>
            <a:r>
              <a:rPr lang="fr-FR" dirty="0" smtClean="0"/>
              <a:t>de 20 % </a:t>
            </a:r>
            <a:r>
              <a:rPr lang="fr-FR" dirty="0"/>
              <a:t>en </a:t>
            </a:r>
            <a:r>
              <a:rPr lang="fr-FR" dirty="0" smtClean="0"/>
              <a:t>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6720135"/>
              </p:ext>
            </p:extLst>
          </p:nvPr>
        </p:nvGraphicFramePr>
        <p:xfrm>
          <a:off x="166797" y="1763597"/>
          <a:ext cx="5935239" cy="3894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451075"/>
              </p:ext>
            </p:extLst>
          </p:nvPr>
        </p:nvGraphicFramePr>
        <p:xfrm>
          <a:off x="6102035" y="1763597"/>
          <a:ext cx="5916789" cy="3894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6552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3611591" y="3024052"/>
            <a:ext cx="4968817" cy="809896"/>
          </a:xfrm>
        </p:spPr>
        <p:txBody>
          <a:bodyPr/>
          <a:lstStyle/>
          <a:p>
            <a:r>
              <a:rPr lang="fr-FR" dirty="0" smtClean="0"/>
              <a:t>100199 – Blé tendre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42572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Pays-Bas – Céréales </a:t>
            </a:r>
          </a:p>
          <a:p>
            <a:r>
              <a:rPr lang="fr-FR" i="1" dirty="0" smtClean="0"/>
              <a:t>Source : douane néerlandaise,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100199 – Blé tendre (en volume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algn="just"/>
            <a:r>
              <a:rPr lang="fr-FR" dirty="0"/>
              <a:t>Les importations néerlandaises </a:t>
            </a:r>
            <a:r>
              <a:rPr lang="fr-FR" dirty="0" smtClean="0"/>
              <a:t>augmentent </a:t>
            </a:r>
            <a:r>
              <a:rPr lang="fr-FR" dirty="0"/>
              <a:t>en </a:t>
            </a:r>
            <a:r>
              <a:rPr lang="fr-FR" dirty="0" smtClean="0"/>
              <a:t>2024. La </a:t>
            </a:r>
            <a:r>
              <a:rPr lang="fr-FR" dirty="0"/>
              <a:t>France </a:t>
            </a:r>
            <a:r>
              <a:rPr lang="fr-FR" dirty="0" smtClean="0"/>
              <a:t>a une </a:t>
            </a:r>
            <a:r>
              <a:rPr lang="fr-FR" dirty="0"/>
              <a:t>part de marché de </a:t>
            </a:r>
            <a:r>
              <a:rPr lang="fr-FR" dirty="0" smtClean="0"/>
              <a:t>40 </a:t>
            </a:r>
            <a:r>
              <a:rPr lang="fr-FR" dirty="0" smtClean="0"/>
              <a:t>% en 2024, derrière l’Allemagne à 43 %.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3119502"/>
              </p:ext>
            </p:extLst>
          </p:nvPr>
        </p:nvGraphicFramePr>
        <p:xfrm>
          <a:off x="166797" y="1763597"/>
          <a:ext cx="5935239" cy="3894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5668950"/>
              </p:ext>
            </p:extLst>
          </p:nvPr>
        </p:nvGraphicFramePr>
        <p:xfrm>
          <a:off x="6102036" y="1763596"/>
          <a:ext cx="5923166" cy="3894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24724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4596910" y="3091855"/>
            <a:ext cx="2998179" cy="674289"/>
          </a:xfrm>
        </p:spPr>
        <p:txBody>
          <a:bodyPr/>
          <a:lstStyle/>
          <a:p>
            <a:r>
              <a:rPr lang="fr-FR" dirty="0" smtClean="0"/>
              <a:t>1005 – Maïs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157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Pays-Bas – Céréales </a:t>
            </a:r>
          </a:p>
          <a:p>
            <a:r>
              <a:rPr lang="fr-FR" i="1" dirty="0" smtClean="0"/>
              <a:t>Source : douane néerlandaise,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7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1005 – Maïs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La </a:t>
            </a:r>
            <a:r>
              <a:rPr lang="fr-FR" dirty="0"/>
              <a:t>France </a:t>
            </a:r>
            <a:r>
              <a:rPr lang="fr-FR" dirty="0" smtClean="0"/>
              <a:t>gagne </a:t>
            </a:r>
            <a:r>
              <a:rPr lang="fr-FR" dirty="0" smtClean="0"/>
              <a:t>une place par rapport à 2023 et </a:t>
            </a:r>
            <a:r>
              <a:rPr lang="fr-FR" dirty="0" smtClean="0"/>
              <a:t>redevient </a:t>
            </a:r>
            <a:r>
              <a:rPr lang="fr-FR" dirty="0" smtClean="0"/>
              <a:t>le 2</a:t>
            </a:r>
            <a:r>
              <a:rPr lang="fr-FR" baseline="30000" dirty="0" smtClean="0"/>
              <a:t>e</a:t>
            </a:r>
            <a:r>
              <a:rPr lang="fr-FR" dirty="0" smtClean="0"/>
              <a:t> </a:t>
            </a:r>
            <a:r>
              <a:rPr lang="fr-FR" dirty="0"/>
              <a:t>fournisseur </a:t>
            </a:r>
            <a:r>
              <a:rPr lang="fr-FR" dirty="0" smtClean="0"/>
              <a:t>de </a:t>
            </a:r>
            <a:r>
              <a:rPr lang="fr-FR" i="1" dirty="0" smtClean="0"/>
              <a:t>Maïs </a:t>
            </a:r>
            <a:r>
              <a:rPr lang="fr-FR" dirty="0" smtClean="0"/>
              <a:t>derrière l’Ukraine, </a:t>
            </a:r>
            <a:r>
              <a:rPr lang="fr-FR" dirty="0" smtClean="0"/>
              <a:t>avec </a:t>
            </a:r>
            <a:r>
              <a:rPr lang="fr-FR" dirty="0"/>
              <a:t>une part de marché de </a:t>
            </a:r>
            <a:r>
              <a:rPr lang="fr-FR" dirty="0" smtClean="0"/>
              <a:t>15 </a:t>
            </a:r>
            <a:r>
              <a:rPr lang="fr-FR" dirty="0" smtClean="0"/>
              <a:t>% en 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44145"/>
              </p:ext>
            </p:extLst>
          </p:nvPr>
        </p:nvGraphicFramePr>
        <p:xfrm>
          <a:off x="166798" y="1763597"/>
          <a:ext cx="5926014" cy="3949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3437748"/>
              </p:ext>
            </p:extLst>
          </p:nvPr>
        </p:nvGraphicFramePr>
        <p:xfrm>
          <a:off x="6092811" y="1738209"/>
          <a:ext cx="5932391" cy="3974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22376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4521465" y="3073043"/>
            <a:ext cx="3149070" cy="711913"/>
          </a:xfrm>
        </p:spPr>
        <p:txBody>
          <a:bodyPr>
            <a:normAutofit/>
          </a:bodyPr>
          <a:lstStyle/>
          <a:p>
            <a:r>
              <a:rPr lang="fr-FR" dirty="0" smtClean="0"/>
              <a:t>1003 – Orge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6332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Pays-Bas – Céréales </a:t>
            </a:r>
          </a:p>
          <a:p>
            <a:r>
              <a:rPr lang="fr-FR" i="1" dirty="0" smtClean="0"/>
              <a:t>Source : douane néerlandaise,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9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1003 – Orge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La France a perdu sa place de 1</a:t>
            </a:r>
            <a:r>
              <a:rPr lang="fr-FR" baseline="30000" dirty="0"/>
              <a:t>er</a:t>
            </a:r>
            <a:r>
              <a:rPr lang="fr-FR" dirty="0"/>
              <a:t> fournisseur en 2020 au profit de l’Allemagne, et sa part de marché </a:t>
            </a:r>
            <a:r>
              <a:rPr lang="fr-FR" dirty="0" smtClean="0"/>
              <a:t>est de 30 % en 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8981573"/>
              </p:ext>
            </p:extLst>
          </p:nvPr>
        </p:nvGraphicFramePr>
        <p:xfrm>
          <a:off x="166798" y="1763597"/>
          <a:ext cx="5926014" cy="3912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8121446"/>
              </p:ext>
            </p:extLst>
          </p:nvPr>
        </p:nvGraphicFramePr>
        <p:xfrm>
          <a:off x="6092811" y="1763596"/>
          <a:ext cx="5932391" cy="39129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3295301"/>
      </p:ext>
    </p:extLst>
  </p:cSld>
  <p:clrMapOvr>
    <a:masterClrMapping/>
  </p:clrMapOvr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305</Words>
  <Application>Microsoft Office PowerPoint</Application>
  <PresentationFormat>Grand écran</PresentationFormat>
  <Paragraphs>44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Malgun Gothic Semilight</vt:lpstr>
      <vt:lpstr>Arial</vt:lpstr>
      <vt:lpstr>Calibri</vt:lpstr>
      <vt:lpstr>Marianne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VERSLUYS Henri</cp:lastModifiedBy>
  <cp:revision>48</cp:revision>
  <dcterms:created xsi:type="dcterms:W3CDTF">2025-04-03T15:40:27Z</dcterms:created>
  <dcterms:modified xsi:type="dcterms:W3CDTF">2025-08-14T15:57:53Z</dcterms:modified>
</cp:coreProperties>
</file>