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FA-4112-A548-D8A89A1F9E04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FA-4112-A548-D8A89A1F9E04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AFA-4112-A548-D8A89A1F9E04}"/>
              </c:ext>
            </c:extLst>
          </c:dPt>
          <c:dPt>
            <c:idx val="3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AFA-4112-A548-D8A89A1F9E04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AFA-4112-A548-D8A89A1F9E04}"/>
              </c:ext>
            </c:extLst>
          </c:dPt>
          <c:dPt>
            <c:idx val="5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AFA-4112-A548-D8A89A1F9E04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AFA-4112-A548-D8A89A1F9E04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AFA-4112-A548-D8A89A1F9E0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AFA-4112-A548-D8A89A1F9E04}"/>
              </c:ext>
            </c:extLst>
          </c:dPt>
          <c:dLbls>
            <c:dLbl>
              <c:idx val="0"/>
              <c:layout>
                <c:manualLayout>
                  <c:x val="-0.23108492425046459"/>
                  <c:y val="0.123920602328569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AFA-4112-A548-D8A89A1F9E04}"/>
                </c:ext>
              </c:extLst>
            </c:dLbl>
            <c:dLbl>
              <c:idx val="1"/>
              <c:layout>
                <c:manualLayout>
                  <c:x val="-0.10146655508107644"/>
                  <c:y val="-0.127088900781977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AFA-4112-A548-D8A89A1F9E04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AFA-4112-A548-D8A89A1F9E04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AFA-4112-A548-D8A89A1F9E04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AFA-4112-A548-D8A89A1F9E04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AFA-4112-A548-D8A89A1F9E04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AFA-4112-A548-D8A89A1F9E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compo.'!$C$24:$C$32</c15:sqref>
                  </c15:fullRef>
                </c:ext>
              </c:extLst>
              <c:f>'Import. TBB laits compo.'!$C$26:$C$32</c:f>
              <c:strCache>
                <c:ptCount val="7"/>
                <c:pt idx="0">
                  <c:v>0406 - Fromages</c:v>
                </c:pt>
                <c:pt idx="1">
                  <c:v>0405 - Beurre</c:v>
                </c:pt>
                <c:pt idx="2">
                  <c:v>0401 - Lait</c:v>
                </c:pt>
                <c:pt idx="3">
                  <c:v>0402 - Lait concentré</c:v>
                </c:pt>
                <c:pt idx="4">
                  <c:v>0404 - Lactosérum</c:v>
                </c:pt>
                <c:pt idx="5">
                  <c:v>0403 - Babeurre</c:v>
                </c:pt>
                <c:pt idx="6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compo.'!$M$24:$M$32</c15:sqref>
                  </c15:fullRef>
                </c:ext>
              </c:extLst>
              <c:f>'Import. TBB laits compo.'!$M$26:$M$32</c:f>
              <c:numCache>
                <c:formatCode>0%</c:formatCode>
                <c:ptCount val="7"/>
                <c:pt idx="0">
                  <c:v>0.3736620187727327</c:v>
                </c:pt>
                <c:pt idx="1">
                  <c:v>0.14405272855371828</c:v>
                </c:pt>
                <c:pt idx="2">
                  <c:v>0.14159044185540215</c:v>
                </c:pt>
                <c:pt idx="3">
                  <c:v>0.12388597034944795</c:v>
                </c:pt>
                <c:pt idx="4">
                  <c:v>7.6032731590197522E-2</c:v>
                </c:pt>
                <c:pt idx="5">
                  <c:v>6.1689745468325535E-2</c:v>
                </c:pt>
                <c:pt idx="6">
                  <c:v>7.9086363410175817E-2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7AFA-4112-A548-D8A89A1F9E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0405 - beurre'!$C$7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beurre'!$D$7:$M$7</c:f>
              <c:numCache>
                <c:formatCode>0</c:formatCode>
                <c:ptCount val="10"/>
                <c:pt idx="0">
                  <c:v>32076</c:v>
                </c:pt>
                <c:pt idx="1">
                  <c:v>31133</c:v>
                </c:pt>
                <c:pt idx="2">
                  <c:v>37680</c:v>
                </c:pt>
                <c:pt idx="3">
                  <c:v>40204</c:v>
                </c:pt>
                <c:pt idx="4">
                  <c:v>40992</c:v>
                </c:pt>
                <c:pt idx="5">
                  <c:v>41542</c:v>
                </c:pt>
                <c:pt idx="6">
                  <c:v>40103</c:v>
                </c:pt>
                <c:pt idx="7">
                  <c:v>60668</c:v>
                </c:pt>
                <c:pt idx="8">
                  <c:v>54176</c:v>
                </c:pt>
                <c:pt idx="9">
                  <c:v>52814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F0-4E4F-9E7D-E4C3ABFDE93E}"/>
            </c:ext>
          </c:extLst>
        </c:ser>
        <c:ser>
          <c:idx val="3"/>
          <c:order val="3"/>
          <c:tx>
            <c:strRef>
              <c:f>'Import. 0405 - beurre'!$C$8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beurre'!$D$8:$M$8</c:f>
              <c:numCache>
                <c:formatCode>0</c:formatCode>
                <c:ptCount val="10"/>
                <c:pt idx="0">
                  <c:v>35647</c:v>
                </c:pt>
                <c:pt idx="1">
                  <c:v>45840</c:v>
                </c:pt>
                <c:pt idx="2">
                  <c:v>43397</c:v>
                </c:pt>
                <c:pt idx="3">
                  <c:v>61823</c:v>
                </c:pt>
                <c:pt idx="4">
                  <c:v>54268</c:v>
                </c:pt>
                <c:pt idx="5">
                  <c:v>56230</c:v>
                </c:pt>
                <c:pt idx="6">
                  <c:v>77410</c:v>
                </c:pt>
                <c:pt idx="7">
                  <c:v>28752</c:v>
                </c:pt>
                <c:pt idx="8">
                  <c:v>41782</c:v>
                </c:pt>
                <c:pt idx="9">
                  <c:v>29934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F0-4E4F-9E7D-E4C3ABFDE93E}"/>
            </c:ext>
          </c:extLst>
        </c:ser>
        <c:ser>
          <c:idx val="4"/>
          <c:order val="4"/>
          <c:tx>
            <c:strRef>
              <c:f>'Import. 0405 - beurre'!$C$9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beurre'!$D$9:$M$9</c:f>
              <c:numCache>
                <c:formatCode>0</c:formatCode>
                <c:ptCount val="10"/>
                <c:pt idx="0">
                  <c:v>18134</c:v>
                </c:pt>
                <c:pt idx="1">
                  <c:v>24460</c:v>
                </c:pt>
                <c:pt idx="2">
                  <c:v>23662</c:v>
                </c:pt>
                <c:pt idx="3">
                  <c:v>22204</c:v>
                </c:pt>
                <c:pt idx="4">
                  <c:v>22062</c:v>
                </c:pt>
                <c:pt idx="5">
                  <c:v>23145</c:v>
                </c:pt>
                <c:pt idx="6">
                  <c:v>24704</c:v>
                </c:pt>
                <c:pt idx="7">
                  <c:v>20012</c:v>
                </c:pt>
                <c:pt idx="8">
                  <c:v>18077</c:v>
                </c:pt>
                <c:pt idx="9">
                  <c:v>19586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F0-4E4F-9E7D-E4C3ABFDE93E}"/>
            </c:ext>
          </c:extLst>
        </c:ser>
        <c:ser>
          <c:idx val="5"/>
          <c:order val="5"/>
          <c:tx>
            <c:strRef>
              <c:f>'Import. 0405 - beurre'!$C$10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beurre'!$D$10:$M$10</c:f>
              <c:numCache>
                <c:formatCode>0</c:formatCode>
                <c:ptCount val="10"/>
                <c:pt idx="0">
                  <c:v>1108</c:v>
                </c:pt>
                <c:pt idx="1">
                  <c:v>3140</c:v>
                </c:pt>
                <c:pt idx="2">
                  <c:v>3515</c:v>
                </c:pt>
                <c:pt idx="3">
                  <c:v>8476</c:v>
                </c:pt>
                <c:pt idx="4">
                  <c:v>7084</c:v>
                </c:pt>
                <c:pt idx="5">
                  <c:v>4288</c:v>
                </c:pt>
                <c:pt idx="6">
                  <c:v>5672</c:v>
                </c:pt>
                <c:pt idx="7">
                  <c:v>7227</c:v>
                </c:pt>
                <c:pt idx="8">
                  <c:v>19553</c:v>
                </c:pt>
                <c:pt idx="9">
                  <c:v>11972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F0-4E4F-9E7D-E4C3ABFDE93E}"/>
            </c:ext>
          </c:extLst>
        </c:ser>
        <c:ser>
          <c:idx val="6"/>
          <c:order val="6"/>
          <c:tx>
            <c:strRef>
              <c:f>'Import. 0405 - beurre'!$C$11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beurre'!$D$11:$M$11</c:f>
              <c:numCache>
                <c:formatCode>0</c:formatCode>
                <c:ptCount val="10"/>
                <c:pt idx="0">
                  <c:v>13529</c:v>
                </c:pt>
                <c:pt idx="1">
                  <c:v>11516</c:v>
                </c:pt>
                <c:pt idx="2">
                  <c:v>5733</c:v>
                </c:pt>
                <c:pt idx="3">
                  <c:v>6545</c:v>
                </c:pt>
                <c:pt idx="4">
                  <c:v>7925</c:v>
                </c:pt>
                <c:pt idx="5">
                  <c:v>9600</c:v>
                </c:pt>
                <c:pt idx="6">
                  <c:v>8217</c:v>
                </c:pt>
                <c:pt idx="7">
                  <c:v>8478</c:v>
                </c:pt>
                <c:pt idx="8">
                  <c:v>6466</c:v>
                </c:pt>
                <c:pt idx="9">
                  <c:v>9298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F0-4E4F-9E7D-E4C3ABFDE93E}"/>
            </c:ext>
          </c:extLst>
        </c:ser>
        <c:ser>
          <c:idx val="7"/>
          <c:order val="7"/>
          <c:tx>
            <c:strRef>
              <c:f>'Import. 0405 - beurre'!$C$12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beurre'!$D$12:$M$12</c:f>
              <c:numCache>
                <c:formatCode>0</c:formatCode>
                <c:ptCount val="10"/>
                <c:pt idx="0">
                  <c:v>5110</c:v>
                </c:pt>
                <c:pt idx="1">
                  <c:v>4793</c:v>
                </c:pt>
                <c:pt idx="2">
                  <c:v>11907</c:v>
                </c:pt>
                <c:pt idx="3">
                  <c:v>13937</c:v>
                </c:pt>
                <c:pt idx="4">
                  <c:v>5674</c:v>
                </c:pt>
                <c:pt idx="5">
                  <c:v>5169</c:v>
                </c:pt>
                <c:pt idx="6">
                  <c:v>3858</c:v>
                </c:pt>
                <c:pt idx="7">
                  <c:v>7237</c:v>
                </c:pt>
                <c:pt idx="8">
                  <c:v>6651</c:v>
                </c:pt>
                <c:pt idx="9">
                  <c:v>6716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8F0-4E4F-9E7D-E4C3ABFDE93E}"/>
            </c:ext>
          </c:extLst>
        </c:ser>
        <c:ser>
          <c:idx val="8"/>
          <c:order val="8"/>
          <c:tx>
            <c:strRef>
              <c:f>'Import. 0405 - beurre'!$C$13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beurre'!$D$13:$M$13</c:f>
              <c:numCache>
                <c:formatCode>0</c:formatCode>
                <c:ptCount val="10"/>
                <c:pt idx="0">
                  <c:v>3876</c:v>
                </c:pt>
                <c:pt idx="1">
                  <c:v>10104</c:v>
                </c:pt>
                <c:pt idx="2">
                  <c:v>3515</c:v>
                </c:pt>
                <c:pt idx="3">
                  <c:v>3292</c:v>
                </c:pt>
                <c:pt idx="4">
                  <c:v>4821</c:v>
                </c:pt>
                <c:pt idx="5">
                  <c:v>5606</c:v>
                </c:pt>
                <c:pt idx="6">
                  <c:v>4470</c:v>
                </c:pt>
                <c:pt idx="7">
                  <c:v>2992</c:v>
                </c:pt>
                <c:pt idx="8">
                  <c:v>5855</c:v>
                </c:pt>
                <c:pt idx="9">
                  <c:v>5868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8F0-4E4F-9E7D-E4C3ABFDE93E}"/>
            </c:ext>
          </c:extLst>
        </c:ser>
        <c:ser>
          <c:idx val="9"/>
          <c:order val="9"/>
          <c:tx>
            <c:strRef>
              <c:f>'Import. 0405 - beurre'!$C$14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beurre'!$D$14:$M$14</c:f>
              <c:numCache>
                <c:formatCode>0</c:formatCode>
                <c:ptCount val="10"/>
                <c:pt idx="0">
                  <c:v>5800</c:v>
                </c:pt>
                <c:pt idx="1">
                  <c:v>6234</c:v>
                </c:pt>
                <c:pt idx="2">
                  <c:v>4586</c:v>
                </c:pt>
                <c:pt idx="3">
                  <c:v>4262</c:v>
                </c:pt>
                <c:pt idx="4">
                  <c:v>6860</c:v>
                </c:pt>
                <c:pt idx="5">
                  <c:v>7541</c:v>
                </c:pt>
                <c:pt idx="6">
                  <c:v>9889</c:v>
                </c:pt>
                <c:pt idx="7">
                  <c:v>14291</c:v>
                </c:pt>
                <c:pt idx="8">
                  <c:v>4149</c:v>
                </c:pt>
                <c:pt idx="9">
                  <c:v>3418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8F0-4E4F-9E7D-E4C3ABFDE93E}"/>
            </c:ext>
          </c:extLst>
        </c:ser>
        <c:ser>
          <c:idx val="10"/>
          <c:order val="10"/>
          <c:tx>
            <c:strRef>
              <c:f>'Import. 0405 - beurre'!$C$15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beurre'!$D$15:$M$15</c:f>
              <c:numCache>
                <c:formatCode>0</c:formatCode>
                <c:ptCount val="10"/>
                <c:pt idx="0">
                  <c:v>2073</c:v>
                </c:pt>
                <c:pt idx="1">
                  <c:v>1370</c:v>
                </c:pt>
                <c:pt idx="2">
                  <c:v>274</c:v>
                </c:pt>
                <c:pt idx="3">
                  <c:v>3036</c:v>
                </c:pt>
                <c:pt idx="4">
                  <c:v>1276</c:v>
                </c:pt>
                <c:pt idx="5">
                  <c:v>141</c:v>
                </c:pt>
                <c:pt idx="6">
                  <c:v>230</c:v>
                </c:pt>
                <c:pt idx="7">
                  <c:v>3827</c:v>
                </c:pt>
                <c:pt idx="8">
                  <c:v>8324</c:v>
                </c:pt>
                <c:pt idx="9">
                  <c:v>2956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8F0-4E4F-9E7D-E4C3ABFDE93E}"/>
            </c:ext>
          </c:extLst>
        </c:ser>
        <c:ser>
          <c:idx val="11"/>
          <c:order val="11"/>
          <c:tx>
            <c:strRef>
              <c:f>'Import. 0405 - beurre'!$C$16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beurre'!$D$16:$M$16</c:f>
              <c:numCache>
                <c:formatCode>0</c:formatCode>
                <c:ptCount val="10"/>
                <c:pt idx="0">
                  <c:v>1144</c:v>
                </c:pt>
                <c:pt idx="1">
                  <c:v>2283</c:v>
                </c:pt>
                <c:pt idx="2">
                  <c:v>3159</c:v>
                </c:pt>
                <c:pt idx="3">
                  <c:v>3247</c:v>
                </c:pt>
                <c:pt idx="4">
                  <c:v>2579</c:v>
                </c:pt>
                <c:pt idx="5">
                  <c:v>2552</c:v>
                </c:pt>
                <c:pt idx="6">
                  <c:v>2302</c:v>
                </c:pt>
                <c:pt idx="7">
                  <c:v>1761</c:v>
                </c:pt>
                <c:pt idx="8">
                  <c:v>2926</c:v>
                </c:pt>
                <c:pt idx="9">
                  <c:v>2809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8F0-4E4F-9E7D-E4C3ABFDE93E}"/>
            </c:ext>
          </c:extLst>
        </c:ser>
        <c:ser>
          <c:idx val="12"/>
          <c:order val="12"/>
          <c:tx>
            <c:strRef>
              <c:f>'Import. 0405 - beurre'!$C$17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beurre'!$D$17:$M$17</c:f>
              <c:numCache>
                <c:formatCode>0</c:formatCode>
                <c:ptCount val="10"/>
                <c:pt idx="0">
                  <c:v>4377</c:v>
                </c:pt>
                <c:pt idx="1">
                  <c:v>8228</c:v>
                </c:pt>
                <c:pt idx="2">
                  <c:v>6594</c:v>
                </c:pt>
                <c:pt idx="3">
                  <c:v>9247</c:v>
                </c:pt>
                <c:pt idx="4">
                  <c:v>4568</c:v>
                </c:pt>
                <c:pt idx="5">
                  <c:v>2871</c:v>
                </c:pt>
                <c:pt idx="6">
                  <c:v>5512</c:v>
                </c:pt>
                <c:pt idx="7">
                  <c:v>7842</c:v>
                </c:pt>
                <c:pt idx="8">
                  <c:v>6246</c:v>
                </c:pt>
                <c:pt idx="9">
                  <c:v>6872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8F0-4E4F-9E7D-E4C3ABFDE9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5877616"/>
        <c:axId val="8058862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0405 - beurre'!$C$5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0405 - beurre'!$D$4:$M$4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0405 - beurre'!$D$5:$M$5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122874</c:v>
                      </c:pt>
                      <c:pt idx="1">
                        <c:v>149101</c:v>
                      </c:pt>
                      <c:pt idx="2">
                        <c:v>144022</c:v>
                      </c:pt>
                      <c:pt idx="3">
                        <c:v>176273</c:v>
                      </c:pt>
                      <c:pt idx="4">
                        <c:v>158109</c:v>
                      </c:pt>
                      <c:pt idx="5">
                        <c:v>158685</c:v>
                      </c:pt>
                      <c:pt idx="6">
                        <c:v>182367</c:v>
                      </c:pt>
                      <c:pt idx="7">
                        <c:v>163087</c:v>
                      </c:pt>
                      <c:pt idx="8">
                        <c:v>174205</c:v>
                      </c:pt>
                      <c:pt idx="9">
                        <c:v>152243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8F0-4E4F-9E7D-E4C3ABFDE93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0405 - beurre'!$C$6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0405 - beurre'!$D$4:$M$4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0405 - beurre'!$D$6:$M$6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120793</c:v>
                      </c:pt>
                      <c:pt idx="1">
                        <c:v>146674</c:v>
                      </c:pt>
                      <c:pt idx="2">
                        <c:v>141833</c:v>
                      </c:pt>
                      <c:pt idx="3">
                        <c:v>169429</c:v>
                      </c:pt>
                      <c:pt idx="4">
                        <c:v>155143</c:v>
                      </c:pt>
                      <c:pt idx="5">
                        <c:v>158013</c:v>
                      </c:pt>
                      <c:pt idx="6">
                        <c:v>180815</c:v>
                      </c:pt>
                      <c:pt idx="7">
                        <c:v>156505</c:v>
                      </c:pt>
                      <c:pt idx="8">
                        <c:v>165463</c:v>
                      </c:pt>
                      <c:pt idx="9">
                        <c:v>147230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F8F0-4E4F-9E7D-E4C3ABFDE93E}"/>
                  </c:ext>
                </c:extLst>
              </c15:ser>
            </c15:filteredBarSeries>
          </c:ext>
        </c:extLst>
      </c:barChart>
      <c:catAx>
        <c:axId val="80587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05886240"/>
        <c:crosses val="autoZero"/>
        <c:auto val="1"/>
        <c:lblAlgn val="ctr"/>
        <c:lblOffset val="100"/>
        <c:noMultiLvlLbl val="0"/>
      </c:catAx>
      <c:valAx>
        <c:axId val="80588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05877616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0401 - lait'!$C$7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lait'!$D$7:$M$7</c:f>
              <c:numCache>
                <c:formatCode>0</c:formatCode>
                <c:ptCount val="10"/>
                <c:pt idx="0">
                  <c:v>404359</c:v>
                </c:pt>
                <c:pt idx="1">
                  <c:v>514936</c:v>
                </c:pt>
                <c:pt idx="2">
                  <c:v>568086</c:v>
                </c:pt>
                <c:pt idx="3">
                  <c:v>591442</c:v>
                </c:pt>
                <c:pt idx="4">
                  <c:v>630099</c:v>
                </c:pt>
                <c:pt idx="5">
                  <c:v>485804</c:v>
                </c:pt>
                <c:pt idx="6">
                  <c:v>628163</c:v>
                </c:pt>
                <c:pt idx="7">
                  <c:v>803952</c:v>
                </c:pt>
                <c:pt idx="8">
                  <c:v>735048</c:v>
                </c:pt>
                <c:pt idx="9">
                  <c:v>1026894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A3-4BD7-872A-D05A44034B9D}"/>
            </c:ext>
          </c:extLst>
        </c:ser>
        <c:ser>
          <c:idx val="3"/>
          <c:order val="3"/>
          <c:tx>
            <c:strRef>
              <c:f>'Import. 0401 - lait'!$C$8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lait'!$D$8:$M$8</c:f>
              <c:numCache>
                <c:formatCode>0</c:formatCode>
                <c:ptCount val="10"/>
                <c:pt idx="0">
                  <c:v>167120</c:v>
                </c:pt>
                <c:pt idx="1">
                  <c:v>248485</c:v>
                </c:pt>
                <c:pt idx="2">
                  <c:v>270631</c:v>
                </c:pt>
                <c:pt idx="3">
                  <c:v>274965</c:v>
                </c:pt>
                <c:pt idx="4">
                  <c:v>282824</c:v>
                </c:pt>
                <c:pt idx="5">
                  <c:v>297958</c:v>
                </c:pt>
                <c:pt idx="6">
                  <c:v>329875</c:v>
                </c:pt>
                <c:pt idx="7">
                  <c:v>395326</c:v>
                </c:pt>
                <c:pt idx="8">
                  <c:v>304034</c:v>
                </c:pt>
                <c:pt idx="9">
                  <c:v>235035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A3-4BD7-872A-D05A44034B9D}"/>
            </c:ext>
          </c:extLst>
        </c:ser>
        <c:ser>
          <c:idx val="4"/>
          <c:order val="4"/>
          <c:tx>
            <c:strRef>
              <c:f>'Import. 0401 - lait'!$C$9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lait'!$D$9:$M$9</c:f>
              <c:numCache>
                <c:formatCode>0</c:formatCode>
                <c:ptCount val="10"/>
                <c:pt idx="0">
                  <c:v>11920</c:v>
                </c:pt>
                <c:pt idx="1">
                  <c:v>25393</c:v>
                </c:pt>
                <c:pt idx="2">
                  <c:v>9987</c:v>
                </c:pt>
                <c:pt idx="3">
                  <c:v>11001</c:v>
                </c:pt>
                <c:pt idx="4">
                  <c:v>15782</c:v>
                </c:pt>
                <c:pt idx="5">
                  <c:v>16198</c:v>
                </c:pt>
                <c:pt idx="6">
                  <c:v>9705</c:v>
                </c:pt>
                <c:pt idx="7">
                  <c:v>18011</c:v>
                </c:pt>
                <c:pt idx="8">
                  <c:v>5040</c:v>
                </c:pt>
                <c:pt idx="9">
                  <c:v>13994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A3-4BD7-872A-D05A44034B9D}"/>
            </c:ext>
          </c:extLst>
        </c:ser>
        <c:ser>
          <c:idx val="5"/>
          <c:order val="5"/>
          <c:tx>
            <c:strRef>
              <c:f>'Import. 0401 - lait'!$C$10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lait'!$D$10:$M$10</c:f>
              <c:numCache>
                <c:formatCode>0</c:formatCode>
                <c:ptCount val="10"/>
                <c:pt idx="0">
                  <c:v>117</c:v>
                </c:pt>
                <c:pt idx="1">
                  <c:v>397</c:v>
                </c:pt>
                <c:pt idx="2">
                  <c:v>1300</c:v>
                </c:pt>
                <c:pt idx="3">
                  <c:v>1291</c:v>
                </c:pt>
                <c:pt idx="4">
                  <c:v>1635</c:v>
                </c:pt>
                <c:pt idx="5">
                  <c:v>51</c:v>
                </c:pt>
                <c:pt idx="6">
                  <c:v>340</c:v>
                </c:pt>
                <c:pt idx="7">
                  <c:v>1882</c:v>
                </c:pt>
                <c:pt idx="8">
                  <c:v>3610</c:v>
                </c:pt>
                <c:pt idx="9">
                  <c:v>8735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A3-4BD7-872A-D05A44034B9D}"/>
            </c:ext>
          </c:extLst>
        </c:ser>
        <c:ser>
          <c:idx val="6"/>
          <c:order val="6"/>
          <c:tx>
            <c:strRef>
              <c:f>'Import. 0401 - lait'!$C$11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lait'!$D$11:$M$11</c:f>
              <c:numCache>
                <c:formatCode>0</c:formatCode>
                <c:ptCount val="10"/>
                <c:pt idx="0">
                  <c:v>16913</c:v>
                </c:pt>
                <c:pt idx="1">
                  <c:v>7710</c:v>
                </c:pt>
                <c:pt idx="2">
                  <c:v>15449</c:v>
                </c:pt>
                <c:pt idx="3">
                  <c:v>25880</c:v>
                </c:pt>
                <c:pt idx="4">
                  <c:v>14311</c:v>
                </c:pt>
                <c:pt idx="5">
                  <c:v>4193</c:v>
                </c:pt>
                <c:pt idx="6">
                  <c:v>4869</c:v>
                </c:pt>
                <c:pt idx="7">
                  <c:v>3514</c:v>
                </c:pt>
                <c:pt idx="8">
                  <c:v>3798</c:v>
                </c:pt>
                <c:pt idx="9">
                  <c:v>7204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A3-4BD7-872A-D05A44034B9D}"/>
            </c:ext>
          </c:extLst>
        </c:ser>
        <c:ser>
          <c:idx val="7"/>
          <c:order val="7"/>
          <c:tx>
            <c:strRef>
              <c:f>'Import. 0401 - lait'!$C$12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lait'!$D$12:$M$12</c:f>
              <c:numCache>
                <c:formatCode>0</c:formatCode>
                <c:ptCount val="10"/>
                <c:pt idx="0">
                  <c:v>121</c:v>
                </c:pt>
                <c:pt idx="1">
                  <c:v>885</c:v>
                </c:pt>
                <c:pt idx="2">
                  <c:v>1110</c:v>
                </c:pt>
                <c:pt idx="3">
                  <c:v>1770</c:v>
                </c:pt>
                <c:pt idx="4">
                  <c:v>1418</c:v>
                </c:pt>
                <c:pt idx="5">
                  <c:v>437</c:v>
                </c:pt>
                <c:pt idx="6">
                  <c:v>1552</c:v>
                </c:pt>
                <c:pt idx="7">
                  <c:v>2047</c:v>
                </c:pt>
                <c:pt idx="8">
                  <c:v>2883</c:v>
                </c:pt>
                <c:pt idx="9">
                  <c:v>4172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0A3-4BD7-872A-D05A44034B9D}"/>
            </c:ext>
          </c:extLst>
        </c:ser>
        <c:ser>
          <c:idx val="8"/>
          <c:order val="8"/>
          <c:tx>
            <c:strRef>
              <c:f>'Import. 0401 - lait'!$C$13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lait'!$D$13:$M$13</c:f>
              <c:numCache>
                <c:formatCode>0</c:formatCode>
                <c:ptCount val="10"/>
                <c:pt idx="0">
                  <c:v>2031</c:v>
                </c:pt>
                <c:pt idx="1">
                  <c:v>2253</c:v>
                </c:pt>
                <c:pt idx="2">
                  <c:v>1361</c:v>
                </c:pt>
                <c:pt idx="3">
                  <c:v>4175</c:v>
                </c:pt>
                <c:pt idx="4">
                  <c:v>7453</c:v>
                </c:pt>
                <c:pt idx="5">
                  <c:v>6638</c:v>
                </c:pt>
                <c:pt idx="6">
                  <c:v>4643</c:v>
                </c:pt>
                <c:pt idx="7">
                  <c:v>3468</c:v>
                </c:pt>
                <c:pt idx="8">
                  <c:v>3285</c:v>
                </c:pt>
                <c:pt idx="9">
                  <c:v>1597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0A3-4BD7-872A-D05A44034B9D}"/>
            </c:ext>
          </c:extLst>
        </c:ser>
        <c:ser>
          <c:idx val="9"/>
          <c:order val="9"/>
          <c:tx>
            <c:strRef>
              <c:f>'Import. 0401 - lait'!$C$14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lait'!$D$14:$M$14</c:f>
              <c:numCache>
                <c:formatCode>0</c:formatCode>
                <c:ptCount val="10"/>
                <c:pt idx="0">
                  <c:v>42</c:v>
                </c:pt>
                <c:pt idx="1">
                  <c:v>239</c:v>
                </c:pt>
                <c:pt idx="2">
                  <c:v>270</c:v>
                </c:pt>
                <c:pt idx="3">
                  <c:v>62</c:v>
                </c:pt>
                <c:pt idx="4">
                  <c:v>25</c:v>
                </c:pt>
                <c:pt idx="5">
                  <c:v>209</c:v>
                </c:pt>
                <c:pt idx="6">
                  <c:v>391</c:v>
                </c:pt>
                <c:pt idx="7">
                  <c:v>148</c:v>
                </c:pt>
                <c:pt idx="8">
                  <c:v>184</c:v>
                </c:pt>
                <c:pt idx="9">
                  <c:v>1252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0A3-4BD7-872A-D05A44034B9D}"/>
            </c:ext>
          </c:extLst>
        </c:ser>
        <c:ser>
          <c:idx val="10"/>
          <c:order val="10"/>
          <c:tx>
            <c:strRef>
              <c:f>'Import. 0401 - lait'!$C$15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lait'!$D$15:$M$15</c:f>
              <c:numCache>
                <c:formatCode>0</c:formatCode>
                <c:ptCount val="10"/>
                <c:pt idx="0">
                  <c:v>5196</c:v>
                </c:pt>
                <c:pt idx="1">
                  <c:v>4920</c:v>
                </c:pt>
                <c:pt idx="2">
                  <c:v>1060</c:v>
                </c:pt>
                <c:pt idx="3">
                  <c:v>1743</c:v>
                </c:pt>
                <c:pt idx="4">
                  <c:v>125</c:v>
                </c:pt>
                <c:pt idx="5">
                  <c:v>333</c:v>
                </c:pt>
                <c:pt idx="6">
                  <c:v>5035</c:v>
                </c:pt>
                <c:pt idx="7">
                  <c:v>6532</c:v>
                </c:pt>
                <c:pt idx="8">
                  <c:v>504</c:v>
                </c:pt>
                <c:pt idx="9">
                  <c:v>1119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0A3-4BD7-872A-D05A44034B9D}"/>
            </c:ext>
          </c:extLst>
        </c:ser>
        <c:ser>
          <c:idx val="11"/>
          <c:order val="11"/>
          <c:tx>
            <c:strRef>
              <c:f>'Import. 0401 - lait'!$C$16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lait'!$D$16:$M$16</c:f>
              <c:numCache>
                <c:formatCode>0</c:formatCode>
                <c:ptCount val="10"/>
                <c:pt idx="0">
                  <c:v>0</c:v>
                </c:pt>
                <c:pt idx="1">
                  <c:v>71</c:v>
                </c:pt>
                <c:pt idx="2">
                  <c:v>81</c:v>
                </c:pt>
                <c:pt idx="3">
                  <c:v>112</c:v>
                </c:pt>
                <c:pt idx="4">
                  <c:v>203</c:v>
                </c:pt>
                <c:pt idx="5">
                  <c:v>401</c:v>
                </c:pt>
                <c:pt idx="6">
                  <c:v>399</c:v>
                </c:pt>
                <c:pt idx="7">
                  <c:v>330</c:v>
                </c:pt>
                <c:pt idx="8">
                  <c:v>480</c:v>
                </c:pt>
                <c:pt idx="9">
                  <c:v>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0A3-4BD7-872A-D05A44034B9D}"/>
            </c:ext>
          </c:extLst>
        </c:ser>
        <c:ser>
          <c:idx val="12"/>
          <c:order val="12"/>
          <c:tx>
            <c:strRef>
              <c:f>'Import. 0401 - lait'!$C$17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lait'!$D$17:$M$17</c:f>
              <c:numCache>
                <c:formatCode>0</c:formatCode>
                <c:ptCount val="10"/>
                <c:pt idx="0">
                  <c:v>3477</c:v>
                </c:pt>
                <c:pt idx="1">
                  <c:v>7963</c:v>
                </c:pt>
                <c:pt idx="2">
                  <c:v>9466</c:v>
                </c:pt>
                <c:pt idx="3">
                  <c:v>6093</c:v>
                </c:pt>
                <c:pt idx="4">
                  <c:v>6921</c:v>
                </c:pt>
                <c:pt idx="5">
                  <c:v>6772</c:v>
                </c:pt>
                <c:pt idx="6">
                  <c:v>3881</c:v>
                </c:pt>
                <c:pt idx="7">
                  <c:v>8730</c:v>
                </c:pt>
                <c:pt idx="8">
                  <c:v>9026</c:v>
                </c:pt>
                <c:pt idx="9">
                  <c:v>5069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0A3-4BD7-872A-D05A44034B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509096"/>
        <c:axId val="6585094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0401 - lait'!$C$5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0401 - lait'!$D$4:$M$4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0401 - lait'!$D$5:$M$5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611296</c:v>
                      </c:pt>
                      <c:pt idx="1">
                        <c:v>813252</c:v>
                      </c:pt>
                      <c:pt idx="2">
                        <c:v>878801</c:v>
                      </c:pt>
                      <c:pt idx="3">
                        <c:v>918534</c:v>
                      </c:pt>
                      <c:pt idx="4">
                        <c:v>960796</c:v>
                      </c:pt>
                      <c:pt idx="5">
                        <c:v>818994</c:v>
                      </c:pt>
                      <c:pt idx="6">
                        <c:v>988853</c:v>
                      </c:pt>
                      <c:pt idx="7">
                        <c:v>1243940</c:v>
                      </c:pt>
                      <c:pt idx="8">
                        <c:v>1067892</c:v>
                      </c:pt>
                      <c:pt idx="9">
                        <c:v>1305988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0A3-4BD7-872A-D05A44034B9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611283</c:v>
                      </c:pt>
                      <c:pt idx="1">
                        <c:v>812758</c:v>
                      </c:pt>
                      <c:pt idx="2">
                        <c:v>878656</c:v>
                      </c:pt>
                      <c:pt idx="3">
                        <c:v>918324</c:v>
                      </c:pt>
                      <c:pt idx="4">
                        <c:v>960537</c:v>
                      </c:pt>
                      <c:pt idx="5">
                        <c:v>818625</c:v>
                      </c:pt>
                      <c:pt idx="6">
                        <c:v>988771</c:v>
                      </c:pt>
                      <c:pt idx="7">
                        <c:v>1243723</c:v>
                      </c:pt>
                      <c:pt idx="8">
                        <c:v>1067796</c:v>
                      </c:pt>
                      <c:pt idx="9">
                        <c:v>1305909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70A3-4BD7-872A-D05A44034B9D}"/>
                  </c:ext>
                </c:extLst>
              </c15:ser>
            </c15:filteredBarSeries>
          </c:ext>
        </c:extLst>
      </c:barChart>
      <c:catAx>
        <c:axId val="658509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509488"/>
        <c:crosses val="autoZero"/>
        <c:auto val="1"/>
        <c:lblAlgn val="ctr"/>
        <c:lblOffset val="100"/>
        <c:noMultiLvlLbl val="0"/>
      </c:catAx>
      <c:valAx>
        <c:axId val="658509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50909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63983061397388"/>
          <c:y val="0.76871116243030124"/>
          <c:w val="0.86990746753355996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0401 - lait'!$C$36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lait'!$D$36:$M$36</c:f>
              <c:numCache>
                <c:formatCode>0%</c:formatCode>
                <c:ptCount val="10"/>
                <c:pt idx="0">
                  <c:v>0.66147823640265924</c:v>
                </c:pt>
                <c:pt idx="1">
                  <c:v>0.63318135092197747</c:v>
                </c:pt>
                <c:pt idx="2">
                  <c:v>0.64643303774119509</c:v>
                </c:pt>
                <c:pt idx="3">
                  <c:v>0.64389777623909406</c:v>
                </c:pt>
                <c:pt idx="4">
                  <c:v>0.65580934974750105</c:v>
                </c:pt>
                <c:pt idx="5">
                  <c:v>0.59317162274693103</c:v>
                </c:pt>
                <c:pt idx="6">
                  <c:v>0.63524406559923463</c:v>
                </c:pt>
                <c:pt idx="7">
                  <c:v>0.64629483737157745</c:v>
                </c:pt>
                <c:pt idx="8">
                  <c:v>0.68831679608050256</c:v>
                </c:pt>
                <c:pt idx="9">
                  <c:v>0.78629665816224958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08-48C1-BF98-4BF87DF27DFF}"/>
            </c:ext>
          </c:extLst>
        </c:ser>
        <c:ser>
          <c:idx val="2"/>
          <c:order val="2"/>
          <c:tx>
            <c:strRef>
              <c:f>'Import. 0401 - lait'!$C$37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lait'!$D$37:$M$37</c:f>
              <c:numCache>
                <c:formatCode>0%</c:formatCode>
                <c:ptCount val="10"/>
                <c:pt idx="0">
                  <c:v>0.2733863791027587</c:v>
                </c:pt>
                <c:pt idx="1">
                  <c:v>0.30554489875217028</c:v>
                </c:pt>
                <c:pt idx="2">
                  <c:v>0.30795481570913097</c:v>
                </c:pt>
                <c:pt idx="3">
                  <c:v>0.2993520109217514</c:v>
                </c:pt>
                <c:pt idx="4">
                  <c:v>0.29436425630414781</c:v>
                </c:pt>
                <c:pt idx="5">
                  <c:v>0.36380974707995417</c:v>
                </c:pt>
                <c:pt idx="6">
                  <c:v>0.33359356749688779</c:v>
                </c:pt>
                <c:pt idx="7">
                  <c:v>0.31780150168014537</c:v>
                </c:pt>
                <c:pt idx="8">
                  <c:v>0.28470482033763717</c:v>
                </c:pt>
                <c:pt idx="9">
                  <c:v>0.17996719724836677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08-48C1-BF98-4BF87DF27DFF}"/>
            </c:ext>
          </c:extLst>
        </c:ser>
        <c:ser>
          <c:idx val="3"/>
          <c:order val="3"/>
          <c:tx>
            <c:strRef>
              <c:f>'Import. 0401 - lait'!$C$38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lait'!$D$38:$M$38</c:f>
              <c:numCache>
                <c:formatCode>0%</c:formatCode>
                <c:ptCount val="10"/>
                <c:pt idx="0">
                  <c:v>1.9499555043710412E-2</c:v>
                </c:pt>
                <c:pt idx="1">
                  <c:v>3.1224024041748438E-2</c:v>
                </c:pt>
                <c:pt idx="2">
                  <c:v>1.136434755991402E-2</c:v>
                </c:pt>
                <c:pt idx="3">
                  <c:v>1.1976693296056542E-2</c:v>
                </c:pt>
                <c:pt idx="4">
                  <c:v>1.6425963471954505E-2</c:v>
                </c:pt>
                <c:pt idx="5">
                  <c:v>1.9777922670984157E-2</c:v>
                </c:pt>
                <c:pt idx="6">
                  <c:v>9.8144011293893017E-3</c:v>
                </c:pt>
                <c:pt idx="7">
                  <c:v>1.4478994163705645E-2</c:v>
                </c:pt>
                <c:pt idx="8">
                  <c:v>4.7195783843309996E-3</c:v>
                </c:pt>
                <c:pt idx="9">
                  <c:v>1.0715259251999253E-2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08-48C1-BF98-4BF87DF27DFF}"/>
            </c:ext>
          </c:extLst>
        </c:ser>
        <c:ser>
          <c:idx val="4"/>
          <c:order val="4"/>
          <c:tx>
            <c:strRef>
              <c:f>'Import. 0401 - lait'!$C$39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lait'!$D$39:$M$39</c:f>
              <c:numCache>
                <c:formatCode>0%</c:formatCode>
                <c:ptCount val="10"/>
                <c:pt idx="0">
                  <c:v>1.9139663927131864E-4</c:v>
                </c:pt>
                <c:pt idx="1">
                  <c:v>4.8816357045540617E-4</c:v>
                </c:pt>
                <c:pt idx="2">
                  <c:v>1.4792882575236032E-3</c:v>
                </c:pt>
                <c:pt idx="3">
                  <c:v>1.4055005040640848E-3</c:v>
                </c:pt>
                <c:pt idx="4">
                  <c:v>1.7017139954787488E-3</c:v>
                </c:pt>
                <c:pt idx="5">
                  <c:v>6.2271518472662807E-5</c:v>
                </c:pt>
                <c:pt idx="6">
                  <c:v>3.4383270314192302E-4</c:v>
                </c:pt>
                <c:pt idx="7">
                  <c:v>1.5129347074617748E-3</c:v>
                </c:pt>
                <c:pt idx="8">
                  <c:v>3.380491660205339E-3</c:v>
                </c:pt>
                <c:pt idx="9">
                  <c:v>6.6884228645286174E-3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08-48C1-BF98-4BF87DF27DFF}"/>
            </c:ext>
          </c:extLst>
        </c:ser>
        <c:ser>
          <c:idx val="5"/>
          <c:order val="5"/>
          <c:tx>
            <c:strRef>
              <c:f>'Import. 0401 - lait'!$C$40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lait'!$D$40:$M$40</c:f>
              <c:numCache>
                <c:formatCode>0%</c:formatCode>
                <c:ptCount val="10"/>
                <c:pt idx="0">
                  <c:v>2.7667447521331729E-2</c:v>
                </c:pt>
                <c:pt idx="1">
                  <c:v>9.4804562423455464E-3</c:v>
                </c:pt>
                <c:pt idx="2">
                  <c:v>1.7579634069601651E-2</c:v>
                </c:pt>
                <c:pt idx="3">
                  <c:v>2.8175331560943852E-2</c:v>
                </c:pt>
                <c:pt idx="4">
                  <c:v>1.4894941277857111E-2</c:v>
                </c:pt>
                <c:pt idx="5">
                  <c:v>5.1196956265857872E-3</c:v>
                </c:pt>
                <c:pt idx="6">
                  <c:v>4.9238865635235973E-3</c:v>
                </c:pt>
                <c:pt idx="7">
                  <c:v>2.8248950914031225E-3</c:v>
                </c:pt>
                <c:pt idx="8">
                  <c:v>3.5565394253351461E-3</c:v>
                </c:pt>
                <c:pt idx="9">
                  <c:v>5.5161303166644717E-3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08-48C1-BF98-4BF87DF27DFF}"/>
            </c:ext>
          </c:extLst>
        </c:ser>
        <c:ser>
          <c:idx val="6"/>
          <c:order val="6"/>
          <c:tx>
            <c:strRef>
              <c:f>'Import. 0401 - lait'!$C$41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lait'!$D$41:$M$41</c:f>
              <c:numCache>
                <c:formatCode>0%</c:formatCode>
                <c:ptCount val="10"/>
                <c:pt idx="0">
                  <c:v>1.9794011411820132E-4</c:v>
                </c:pt>
                <c:pt idx="1">
                  <c:v>1.0882235764560063E-3</c:v>
                </c:pt>
                <c:pt idx="2">
                  <c:v>1.2630845891163074E-3</c:v>
                </c:pt>
                <c:pt idx="3">
                  <c:v>1.9269836500336406E-3</c:v>
                </c:pt>
                <c:pt idx="4">
                  <c:v>1.4758595997485418E-3</c:v>
                </c:pt>
                <c:pt idx="5">
                  <c:v>5.3358144259909104E-4</c:v>
                </c:pt>
                <c:pt idx="6">
                  <c:v>1.5694951625772485E-3</c:v>
                </c:pt>
                <c:pt idx="7">
                  <c:v>1.6455777609852564E-3</c:v>
                </c:pt>
                <c:pt idx="8">
                  <c:v>2.6997112067512446E-3</c:v>
                </c:pt>
                <c:pt idx="9">
                  <c:v>3.1945163355252882E-3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08-48C1-BF98-4BF87DF27DFF}"/>
            </c:ext>
          </c:extLst>
        </c:ser>
        <c:ser>
          <c:idx val="7"/>
          <c:order val="7"/>
          <c:tx>
            <c:strRef>
              <c:f>'Import. 0401 - lait'!$C$42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lait'!$D$42:$M$42</c:f>
              <c:numCache>
                <c:formatCode>0%</c:formatCode>
                <c:ptCount val="10"/>
                <c:pt idx="0">
                  <c:v>3.322449353504685E-3</c:v>
                </c:pt>
                <c:pt idx="1">
                  <c:v>2.7703590031134262E-3</c:v>
                </c:pt>
                <c:pt idx="2">
                  <c:v>1.5487010142227876E-3</c:v>
                </c:pt>
                <c:pt idx="3">
                  <c:v>4.5452862931584462E-3</c:v>
                </c:pt>
                <c:pt idx="4">
                  <c:v>7.7571097298490006E-3</c:v>
                </c:pt>
                <c:pt idx="5">
                  <c:v>8.1050654827752103E-3</c:v>
                </c:pt>
                <c:pt idx="6">
                  <c:v>4.6953389431998484E-3</c:v>
                </c:pt>
                <c:pt idx="7">
                  <c:v>2.7879158158753635E-3</c:v>
                </c:pt>
                <c:pt idx="8">
                  <c:v>3.076153768358598E-3</c:v>
                </c:pt>
                <c:pt idx="9">
                  <c:v>1.2228289999601835E-3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08-48C1-BF98-4BF87DF27DFF}"/>
            </c:ext>
          </c:extLst>
        </c:ser>
        <c:ser>
          <c:idx val="8"/>
          <c:order val="8"/>
          <c:tx>
            <c:strRef>
              <c:f>'Import. 0401 - lait'!$C$43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lait'!$D$43:$M$43</c:f>
              <c:numCache>
                <c:formatCode>0%</c:formatCode>
                <c:ptCount val="10"/>
                <c:pt idx="0">
                  <c:v>6.8706485892268236E-5</c:v>
                </c:pt>
                <c:pt idx="1">
                  <c:v>2.9388184720111353E-4</c:v>
                </c:pt>
                <c:pt idx="2">
                  <c:v>3.0723679194720992E-4</c:v>
                </c:pt>
                <c:pt idx="3">
                  <c:v>6.7498862317562553E-5</c:v>
                </c:pt>
                <c:pt idx="4">
                  <c:v>2.6020091673986986E-5</c:v>
                </c:pt>
                <c:pt idx="5">
                  <c:v>2.5519112472130445E-4</c:v>
                </c:pt>
                <c:pt idx="6">
                  <c:v>3.9540760861321149E-4</c:v>
                </c:pt>
                <c:pt idx="7">
                  <c:v>1.189767995240928E-4</c:v>
                </c:pt>
                <c:pt idx="8">
                  <c:v>1.7230206799938571E-4</c:v>
                </c:pt>
                <c:pt idx="9">
                  <c:v>9.5866118218544119E-4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C08-48C1-BF98-4BF87DF27DFF}"/>
            </c:ext>
          </c:extLst>
        </c:ser>
        <c:ser>
          <c:idx val="9"/>
          <c:order val="9"/>
          <c:tx>
            <c:strRef>
              <c:f>'Import. 0401 - lait'!$C$44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lait'!$D$44:$M$44</c:f>
              <c:numCache>
                <c:formatCode>0%</c:formatCode>
                <c:ptCount val="10"/>
                <c:pt idx="0">
                  <c:v>8.4999738261006125E-3</c:v>
                </c:pt>
                <c:pt idx="1">
                  <c:v>6.0497853063994928E-3</c:v>
                </c:pt>
                <c:pt idx="2">
                  <c:v>1.2061888869038611E-3</c:v>
                </c:pt>
                <c:pt idx="3">
                  <c:v>1.8975889841856698E-3</c:v>
                </c:pt>
                <c:pt idx="4">
                  <c:v>1.3010045836993494E-4</c:v>
                </c:pt>
                <c:pt idx="5">
                  <c:v>4.065963853215042E-4</c:v>
                </c:pt>
                <c:pt idx="6">
                  <c:v>5.0917578244693597E-3</c:v>
                </c:pt>
                <c:pt idx="7">
                  <c:v>5.2510571249417175E-3</c:v>
                </c:pt>
                <c:pt idx="8">
                  <c:v>4.7195783843309997E-4</c:v>
                </c:pt>
                <c:pt idx="9">
                  <c:v>8.5682257417372899E-4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C08-48C1-BF98-4BF87DF27DFF}"/>
            </c:ext>
          </c:extLst>
        </c:ser>
        <c:ser>
          <c:idx val="10"/>
          <c:order val="10"/>
          <c:tx>
            <c:strRef>
              <c:f>'Import. 0401 - lait'!$C$45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lait'!$D$45:$M$45</c:f>
              <c:numCache>
                <c:formatCode>0%</c:formatCode>
                <c:ptCount val="10"/>
                <c:pt idx="0">
                  <c:v>0</c:v>
                </c:pt>
                <c:pt idx="1">
                  <c:v>8.7303812348447964E-5</c:v>
                </c:pt>
                <c:pt idx="2">
                  <c:v>9.2171037584162964E-5</c:v>
                </c:pt>
                <c:pt idx="3">
                  <c:v>1.2193342870269364E-4</c:v>
                </c:pt>
                <c:pt idx="4">
                  <c:v>2.1128314439277434E-4</c:v>
                </c:pt>
                <c:pt idx="5">
                  <c:v>4.8962507661838789E-4</c:v>
                </c:pt>
                <c:pt idx="6">
                  <c:v>4.0349778986360963E-4</c:v>
                </c:pt>
                <c:pt idx="7">
                  <c:v>2.6528610704696368E-4</c:v>
                </c:pt>
                <c:pt idx="8">
                  <c:v>4.4948365565057141E-4</c:v>
                </c:pt>
                <c:pt idx="9">
                  <c:v>7.0215040260706836E-4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C08-48C1-BF98-4BF87DF27DFF}"/>
            </c:ext>
          </c:extLst>
        </c:ser>
        <c:ser>
          <c:idx val="11"/>
          <c:order val="11"/>
          <c:tx>
            <c:strRef>
              <c:f>'Import. 0401 - lait'!$C$46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lait'!$D$46:$M$46</c:f>
              <c:numCache>
                <c:formatCode>0%</c:formatCode>
                <c:ptCount val="10"/>
                <c:pt idx="0">
                  <c:v>5.687915510652777E-3</c:v>
                </c:pt>
                <c:pt idx="1">
                  <c:v>9.7915529257843817E-3</c:v>
                </c:pt>
                <c:pt idx="2">
                  <c:v>1.0771494342860328E-2</c:v>
                </c:pt>
                <c:pt idx="3">
                  <c:v>6.6333962596920749E-3</c:v>
                </c:pt>
                <c:pt idx="4">
                  <c:v>7.2034021790265568E-3</c:v>
                </c:pt>
                <c:pt idx="5">
                  <c:v>8.2686808450367164E-3</c:v>
                </c:pt>
                <c:pt idx="6">
                  <c:v>3.924749179099421E-3</c:v>
                </c:pt>
                <c:pt idx="7">
                  <c:v>7.0180233773333121E-3</c:v>
                </c:pt>
                <c:pt idx="8">
                  <c:v>8.4521655747959532E-3</c:v>
                </c:pt>
                <c:pt idx="9">
                  <c:v>3.8813526617396178E-3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C08-48C1-BF98-4BF87DF27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505176"/>
        <c:axId val="6585043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0401 - lait'!$C$35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0401 - lait'!$D$34:$M$34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0401 - lait'!$D$35:$M$35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0.99431208448934716</c:v>
                      </c:pt>
                      <c:pt idx="1">
                        <c:v>0.99020844707421563</c:v>
                      </c:pt>
                      <c:pt idx="2">
                        <c:v>0.9892285056571396</c:v>
                      </c:pt>
                      <c:pt idx="3">
                        <c:v>0.99336660374030794</c:v>
                      </c:pt>
                      <c:pt idx="4">
                        <c:v>0.99279659782097329</c:v>
                      </c:pt>
                      <c:pt idx="5">
                        <c:v>0.99173131915496326</c:v>
                      </c:pt>
                      <c:pt idx="6">
                        <c:v>0.99607525082090043</c:v>
                      </c:pt>
                      <c:pt idx="7">
                        <c:v>0.99298197662266674</c:v>
                      </c:pt>
                      <c:pt idx="8">
                        <c:v>0.99154783442520422</c:v>
                      </c:pt>
                      <c:pt idx="9">
                        <c:v>0.99611864733826028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C08-48C1-BF98-4BF87DF27DFF}"/>
                  </c:ext>
                </c:extLst>
              </c15:ser>
            </c15:filteredBarSeries>
          </c:ext>
        </c:extLst>
      </c:barChart>
      <c:catAx>
        <c:axId val="65850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504392"/>
        <c:crosses val="autoZero"/>
        <c:auto val="1"/>
        <c:lblAlgn val="ctr"/>
        <c:lblOffset val="100"/>
        <c:noMultiLvlLbl val="0"/>
      </c:catAx>
      <c:valAx>
        <c:axId val="6585043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505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84861837326637"/>
          <c:y val="0.76871122099717382"/>
          <c:w val="0.86951180392526384"/>
          <c:h val="0.211993443637489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F9E-4160-ABD0-9F49315BDA22}"/>
              </c:ext>
            </c:extLst>
          </c:dPt>
          <c:dPt>
            <c:idx val="1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F9E-4160-ABD0-9F49315BDA22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F9E-4160-ABD0-9F49315BDA22}"/>
              </c:ext>
            </c:extLst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F9E-4160-ABD0-9F49315BDA22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F9E-4160-ABD0-9F49315BDA22}"/>
              </c:ext>
            </c:extLst>
          </c:dPt>
          <c:dPt>
            <c:idx val="5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F9E-4160-ABD0-9F49315BDA22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F9E-4160-ABD0-9F49315BDA22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F9E-4160-ABD0-9F49315BDA2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F9E-4160-ABD0-9F49315BDA22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F9E-4160-ABD0-9F49315BDA22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F9E-4160-ABD0-9F49315BDA22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F9E-4160-ABD0-9F49315BDA22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F9E-4160-ABD0-9F49315BDA22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F9E-4160-ABD0-9F49315BDA22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F9E-4160-ABD0-9F49315BDA22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F9E-4160-ABD0-9F49315BDA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compo.'!$C$56:$C$64</c15:sqref>
                  </c15:fullRef>
                </c:ext>
              </c:extLst>
              <c:f>'Import. TBB laits compo.'!$C$58:$C$64</c:f>
              <c:strCache>
                <c:ptCount val="7"/>
                <c:pt idx="0">
                  <c:v>0406 - Fromages</c:v>
                </c:pt>
                <c:pt idx="1">
                  <c:v>0402 - Lait concentré</c:v>
                </c:pt>
                <c:pt idx="2">
                  <c:v>0405 - Beurre</c:v>
                </c:pt>
                <c:pt idx="3">
                  <c:v>0403 - Babeurre</c:v>
                </c:pt>
                <c:pt idx="4">
                  <c:v>0404 - Lactosérum</c:v>
                </c:pt>
                <c:pt idx="5">
                  <c:v>3501 - Caséines</c:v>
                </c:pt>
                <c:pt idx="6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compo.'!$M$56:$M$64</c15:sqref>
                  </c15:fullRef>
                </c:ext>
              </c:extLst>
              <c:f>'Import. TBB laits compo.'!$M$58:$M$64</c:f>
              <c:numCache>
                <c:formatCode>0%</c:formatCode>
                <c:ptCount val="7"/>
                <c:pt idx="0">
                  <c:v>0.33504494826643871</c:v>
                </c:pt>
                <c:pt idx="1">
                  <c:v>0.2542327534344806</c:v>
                </c:pt>
                <c:pt idx="2">
                  <c:v>0.10355275255919051</c:v>
                </c:pt>
                <c:pt idx="3">
                  <c:v>8.7356429158471458E-2</c:v>
                </c:pt>
                <c:pt idx="4">
                  <c:v>8.2639035933353339E-2</c:v>
                </c:pt>
                <c:pt idx="5">
                  <c:v>6.8539190413431927E-2</c:v>
                </c:pt>
                <c:pt idx="6">
                  <c:v>6.8634890234633442E-2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0F9E-4160-ABD0-9F49315BDA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1139277004</c:v>
                </c:pt>
                <c:pt idx="1">
                  <c:v>1152245991</c:v>
                </c:pt>
                <c:pt idx="2">
                  <c:v>1535437256</c:v>
                </c:pt>
                <c:pt idx="3">
                  <c:v>1472937078</c:v>
                </c:pt>
                <c:pt idx="4">
                  <c:v>1498427055</c:v>
                </c:pt>
                <c:pt idx="5">
                  <c:v>1443463192</c:v>
                </c:pt>
                <c:pt idx="6">
                  <c:v>1590181206</c:v>
                </c:pt>
                <c:pt idx="7">
                  <c:v>2351966657</c:v>
                </c:pt>
                <c:pt idx="8">
                  <c:v>2030346719</c:v>
                </c:pt>
                <c:pt idx="9">
                  <c:v>2152942396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86-4DBE-B5B6-35BE332B47DE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503112973</c:v>
                </c:pt>
                <c:pt idx="1">
                  <c:v>619816838</c:v>
                </c:pt>
                <c:pt idx="2">
                  <c:v>727549901</c:v>
                </c:pt>
                <c:pt idx="3">
                  <c:v>793688506</c:v>
                </c:pt>
                <c:pt idx="4">
                  <c:v>761939849</c:v>
                </c:pt>
                <c:pt idx="5">
                  <c:v>742375787</c:v>
                </c:pt>
                <c:pt idx="6">
                  <c:v>767358844</c:v>
                </c:pt>
                <c:pt idx="7">
                  <c:v>942600395</c:v>
                </c:pt>
                <c:pt idx="8">
                  <c:v>882566887</c:v>
                </c:pt>
                <c:pt idx="9">
                  <c:v>799626844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86-4DBE-B5B6-35BE332B47DE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308290033</c:v>
                </c:pt>
                <c:pt idx="1">
                  <c:v>334216271</c:v>
                </c:pt>
                <c:pt idx="2">
                  <c:v>389840650</c:v>
                </c:pt>
                <c:pt idx="3">
                  <c:v>447597715</c:v>
                </c:pt>
                <c:pt idx="4">
                  <c:v>494934637</c:v>
                </c:pt>
                <c:pt idx="5">
                  <c:v>462445473</c:v>
                </c:pt>
                <c:pt idx="6">
                  <c:v>554038357</c:v>
                </c:pt>
                <c:pt idx="7">
                  <c:v>687221495</c:v>
                </c:pt>
                <c:pt idx="8">
                  <c:v>666009856</c:v>
                </c:pt>
                <c:pt idx="9">
                  <c:v>745229315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86-4DBE-B5B6-35BE332B47DE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282230880</c:v>
                </c:pt>
                <c:pt idx="1">
                  <c:v>304732274</c:v>
                </c:pt>
                <c:pt idx="2">
                  <c:v>296387591</c:v>
                </c:pt>
                <c:pt idx="3">
                  <c:v>317311472</c:v>
                </c:pt>
                <c:pt idx="4">
                  <c:v>352664639</c:v>
                </c:pt>
                <c:pt idx="5">
                  <c:v>371159292</c:v>
                </c:pt>
                <c:pt idx="6">
                  <c:v>403686161</c:v>
                </c:pt>
                <c:pt idx="7">
                  <c:v>510086556</c:v>
                </c:pt>
                <c:pt idx="8">
                  <c:v>493693472</c:v>
                </c:pt>
                <c:pt idx="9">
                  <c:v>556615460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86-4DBE-B5B6-35BE332B47DE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120988050</c:v>
                </c:pt>
                <c:pt idx="1">
                  <c:v>134492977</c:v>
                </c:pt>
                <c:pt idx="2">
                  <c:v>160892262</c:v>
                </c:pt>
                <c:pt idx="3">
                  <c:v>194107192</c:v>
                </c:pt>
                <c:pt idx="4">
                  <c:v>176090756</c:v>
                </c:pt>
                <c:pt idx="5">
                  <c:v>133393637</c:v>
                </c:pt>
                <c:pt idx="6">
                  <c:v>167071286</c:v>
                </c:pt>
                <c:pt idx="7">
                  <c:v>245752485</c:v>
                </c:pt>
                <c:pt idx="8">
                  <c:v>342615356</c:v>
                </c:pt>
                <c:pt idx="9">
                  <c:v>311159801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86-4DBE-B5B6-35BE332B47DE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95978924</c:v>
                </c:pt>
                <c:pt idx="1">
                  <c:v>136121754</c:v>
                </c:pt>
                <c:pt idx="2">
                  <c:v>165090231</c:v>
                </c:pt>
                <c:pt idx="3">
                  <c:v>146483296</c:v>
                </c:pt>
                <c:pt idx="4">
                  <c:v>160827012</c:v>
                </c:pt>
                <c:pt idx="5">
                  <c:v>149213030</c:v>
                </c:pt>
                <c:pt idx="6">
                  <c:v>200534639</c:v>
                </c:pt>
                <c:pt idx="7">
                  <c:v>256051304</c:v>
                </c:pt>
                <c:pt idx="8">
                  <c:v>236944505</c:v>
                </c:pt>
                <c:pt idx="9">
                  <c:v>251959002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86-4DBE-B5B6-35BE332B47DE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134864060</c:v>
                </c:pt>
                <c:pt idx="1">
                  <c:v>114340224</c:v>
                </c:pt>
                <c:pt idx="2">
                  <c:v>169947900</c:v>
                </c:pt>
                <c:pt idx="3">
                  <c:v>178809707</c:v>
                </c:pt>
                <c:pt idx="4">
                  <c:v>105261665</c:v>
                </c:pt>
                <c:pt idx="5">
                  <c:v>68754672</c:v>
                </c:pt>
                <c:pt idx="6">
                  <c:v>104808385</c:v>
                </c:pt>
                <c:pt idx="7">
                  <c:v>164946621</c:v>
                </c:pt>
                <c:pt idx="8">
                  <c:v>120131498</c:v>
                </c:pt>
                <c:pt idx="9">
                  <c:v>120565362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6-4DBE-B5B6-35BE332B47DE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154440662</c:v>
                </c:pt>
                <c:pt idx="1">
                  <c:v>142180361</c:v>
                </c:pt>
                <c:pt idx="2">
                  <c:v>159282169</c:v>
                </c:pt>
                <c:pt idx="3">
                  <c:v>134593652</c:v>
                </c:pt>
                <c:pt idx="4">
                  <c:v>158138639</c:v>
                </c:pt>
                <c:pt idx="5">
                  <c:v>160532321</c:v>
                </c:pt>
                <c:pt idx="6">
                  <c:v>129460202</c:v>
                </c:pt>
                <c:pt idx="7">
                  <c:v>196161452</c:v>
                </c:pt>
                <c:pt idx="8">
                  <c:v>105177964</c:v>
                </c:pt>
                <c:pt idx="9">
                  <c:v>103915231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86-4DBE-B5B6-35BE332B47DE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29646313</c:v>
                </c:pt>
                <c:pt idx="1">
                  <c:v>43519502</c:v>
                </c:pt>
                <c:pt idx="2">
                  <c:v>45093787</c:v>
                </c:pt>
                <c:pt idx="3">
                  <c:v>46598711</c:v>
                </c:pt>
                <c:pt idx="4">
                  <c:v>42934309</c:v>
                </c:pt>
                <c:pt idx="5">
                  <c:v>51608552</c:v>
                </c:pt>
                <c:pt idx="6">
                  <c:v>55207040</c:v>
                </c:pt>
                <c:pt idx="7">
                  <c:v>78159990</c:v>
                </c:pt>
                <c:pt idx="8">
                  <c:v>73257305</c:v>
                </c:pt>
                <c:pt idx="9">
                  <c:v>66506114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86-4DBE-B5B6-35BE332B47DE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20165019</c:v>
                </c:pt>
                <c:pt idx="1">
                  <c:v>26283602</c:v>
                </c:pt>
                <c:pt idx="2">
                  <c:v>21270834</c:v>
                </c:pt>
                <c:pt idx="3">
                  <c:v>20203375</c:v>
                </c:pt>
                <c:pt idx="4">
                  <c:v>23727959</c:v>
                </c:pt>
                <c:pt idx="5">
                  <c:v>44863349</c:v>
                </c:pt>
                <c:pt idx="6">
                  <c:v>42630507</c:v>
                </c:pt>
                <c:pt idx="7">
                  <c:v>66109120</c:v>
                </c:pt>
                <c:pt idx="8">
                  <c:v>47722319</c:v>
                </c:pt>
                <c:pt idx="9">
                  <c:v>59155836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F86-4DBE-B5B6-35BE332B47DE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240631587</c:v>
                </c:pt>
                <c:pt idx="1">
                  <c:v>305220163</c:v>
                </c:pt>
                <c:pt idx="2">
                  <c:v>257449873</c:v>
                </c:pt>
                <c:pt idx="3">
                  <c:v>269896002</c:v>
                </c:pt>
                <c:pt idx="4">
                  <c:v>260102286</c:v>
                </c:pt>
                <c:pt idx="5">
                  <c:v>243701716</c:v>
                </c:pt>
                <c:pt idx="6">
                  <c:v>271240873</c:v>
                </c:pt>
                <c:pt idx="7">
                  <c:v>397243446</c:v>
                </c:pt>
                <c:pt idx="8">
                  <c:v>358322447</c:v>
                </c:pt>
                <c:pt idx="9">
                  <c:v>380348762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F86-4DBE-B5B6-35BE332B47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5117664"/>
        <c:axId val="6651149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3029625505</c:v>
                      </c:pt>
                      <c:pt idx="1">
                        <c:v>3313169957</c:v>
                      </c:pt>
                      <c:pt idx="2">
                        <c:v>3928242454</c:v>
                      </c:pt>
                      <c:pt idx="3">
                        <c:v>4022226706</c:v>
                      </c:pt>
                      <c:pt idx="4">
                        <c:v>4035048806</c:v>
                      </c:pt>
                      <c:pt idx="5">
                        <c:v>3871511021</c:v>
                      </c:pt>
                      <c:pt idx="6">
                        <c:v>4286217500</c:v>
                      </c:pt>
                      <c:pt idx="7">
                        <c:v>5896299521</c:v>
                      </c:pt>
                      <c:pt idx="8">
                        <c:v>5356788328</c:v>
                      </c:pt>
                      <c:pt idx="9">
                        <c:v>5548024123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F86-4DBE-B5B6-35BE332B47DE}"/>
                  </c:ext>
                </c:extLst>
              </c15:ser>
            </c15:filteredBarSeries>
          </c:ext>
        </c:extLst>
      </c:barChart>
      <c:catAx>
        <c:axId val="66511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65114920"/>
        <c:crosses val="autoZero"/>
        <c:auto val="1"/>
        <c:lblAlgn val="ctr"/>
        <c:lblOffset val="100"/>
        <c:noMultiLvlLbl val="0"/>
      </c:catAx>
      <c:valAx>
        <c:axId val="665114920"/>
        <c:scaling>
          <c:orientation val="minMax"/>
          <c:max val="6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6511766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03823013698353"/>
          <c:y val="0.76493895024531844"/>
          <c:w val="0.86481504788602448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0.37604548883014505</c:v>
                </c:pt>
                <c:pt idx="1">
                  <c:v>0.34777750793180939</c:v>
                </c:pt>
                <c:pt idx="2">
                  <c:v>0.39087130541968323</c:v>
                </c:pt>
                <c:pt idx="3">
                  <c:v>0.36619941780079268</c:v>
                </c:pt>
                <c:pt idx="4">
                  <c:v>0.37135289485764894</c:v>
                </c:pt>
                <c:pt idx="5">
                  <c:v>0.37284233059658389</c:v>
                </c:pt>
                <c:pt idx="6">
                  <c:v>0.37099871996696387</c:v>
                </c:pt>
                <c:pt idx="7">
                  <c:v>0.39888859930255227</c:v>
                </c:pt>
                <c:pt idx="8">
                  <c:v>0.37902313749963801</c:v>
                </c:pt>
                <c:pt idx="9">
                  <c:v>0.38805570204259188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DA-493D-9296-20897C0DEDD8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0.16606441032717673</c:v>
                </c:pt>
                <c:pt idx="1">
                  <c:v>0.18707668065456867</c:v>
                </c:pt>
                <c:pt idx="2">
                  <c:v>0.1852100295538428</c:v>
                </c:pt>
                <c:pt idx="3">
                  <c:v>0.19732565168841579</c:v>
                </c:pt>
                <c:pt idx="4">
                  <c:v>0.1888303923033143</c:v>
                </c:pt>
                <c:pt idx="5">
                  <c:v>0.1917534995956815</c:v>
                </c:pt>
                <c:pt idx="6">
                  <c:v>0.17902937590077966</c:v>
                </c:pt>
                <c:pt idx="7">
                  <c:v>0.15986304488821779</c:v>
                </c:pt>
                <c:pt idx="8">
                  <c:v>0.16475672230444718</c:v>
                </c:pt>
                <c:pt idx="9">
                  <c:v>0.14412822047493465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DA-493D-9296-20897C0DEDD8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0.10175846238791154</c:v>
                </c:pt>
                <c:pt idx="1">
                  <c:v>0.10087507593562306</c:v>
                </c:pt>
                <c:pt idx="2">
                  <c:v>9.9240475750939985E-2</c:v>
                </c:pt>
                <c:pt idx="3">
                  <c:v>0.11128107581114549</c:v>
                </c:pt>
                <c:pt idx="4">
                  <c:v>0.12265889727629728</c:v>
                </c:pt>
                <c:pt idx="5">
                  <c:v>0.11944831630120264</c:v>
                </c:pt>
                <c:pt idx="6">
                  <c:v>0.12926043930341846</c:v>
                </c:pt>
                <c:pt idx="7">
                  <c:v>0.11655132045996346</c:v>
                </c:pt>
                <c:pt idx="8">
                  <c:v>0.124330067798042</c:v>
                </c:pt>
                <c:pt idx="9">
                  <c:v>0.13432337323671006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DA-493D-9296-20897C0DEDD8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9.3157018758330004E-2</c:v>
                </c:pt>
                <c:pt idx="1">
                  <c:v>9.1976046491719407E-2</c:v>
                </c:pt>
                <c:pt idx="2">
                  <c:v>7.5450432215098701E-2</c:v>
                </c:pt>
                <c:pt idx="3">
                  <c:v>7.8889504544003689E-2</c:v>
                </c:pt>
                <c:pt idx="4">
                  <c:v>8.7400340356626652E-2</c:v>
                </c:pt>
                <c:pt idx="5">
                  <c:v>9.5869362113847389E-2</c:v>
                </c:pt>
                <c:pt idx="6">
                  <c:v>9.4182378985667434E-2</c:v>
                </c:pt>
                <c:pt idx="7">
                  <c:v>8.6509607285603154E-2</c:v>
                </c:pt>
                <c:pt idx="8">
                  <c:v>9.2162213955600605E-2</c:v>
                </c:pt>
                <c:pt idx="9">
                  <c:v>0.10032679160360601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DA-493D-9296-20897C0DEDD8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3.9934985297795079E-2</c:v>
                </c:pt>
                <c:pt idx="1">
                  <c:v>4.059344336255552E-2</c:v>
                </c:pt>
                <c:pt idx="2">
                  <c:v>4.0957823730093011E-2</c:v>
                </c:pt>
                <c:pt idx="3">
                  <c:v>4.8258640347260427E-2</c:v>
                </c:pt>
                <c:pt idx="4">
                  <c:v>4.3640303864022206E-2</c:v>
                </c:pt>
                <c:pt idx="5">
                  <c:v>3.4455187206349422E-2</c:v>
                </c:pt>
                <c:pt idx="6">
                  <c:v>3.897872331490411E-2</c:v>
                </c:pt>
                <c:pt idx="7">
                  <c:v>4.1679104686717289E-2</c:v>
                </c:pt>
                <c:pt idx="8">
                  <c:v>6.39590991880611E-2</c:v>
                </c:pt>
                <c:pt idx="9">
                  <c:v>5.6084795974489315E-2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DA-493D-9296-20897C0DEDD8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3.1680128069162129E-2</c:v>
                </c:pt>
                <c:pt idx="1">
                  <c:v>4.1085050198648776E-2</c:v>
                </c:pt>
                <c:pt idx="2">
                  <c:v>4.2026487146152106E-2</c:v>
                </c:pt>
                <c:pt idx="3">
                  <c:v>3.6418458407998053E-2</c:v>
                </c:pt>
                <c:pt idx="4">
                  <c:v>3.985751343598494E-2</c:v>
                </c:pt>
                <c:pt idx="5">
                  <c:v>3.8541290258669779E-2</c:v>
                </c:pt>
                <c:pt idx="6">
                  <c:v>4.6785922319620969E-2</c:v>
                </c:pt>
                <c:pt idx="7">
                  <c:v>4.3425762732720578E-2</c:v>
                </c:pt>
                <c:pt idx="8">
                  <c:v>4.4232568190437561E-2</c:v>
                </c:pt>
                <c:pt idx="9">
                  <c:v>4.5414186458828415E-2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DA-493D-9296-20897C0DEDD8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4.451509263353657E-2</c:v>
                </c:pt>
                <c:pt idx="1">
                  <c:v>3.4510823617250372E-2</c:v>
                </c:pt>
                <c:pt idx="2">
                  <c:v>4.3263088261506787E-2</c:v>
                </c:pt>
                <c:pt idx="3">
                  <c:v>4.4455402459853292E-2</c:v>
                </c:pt>
                <c:pt idx="4">
                  <c:v>2.6086838117912965E-2</c:v>
                </c:pt>
                <c:pt idx="5">
                  <c:v>1.7759131157591507E-2</c:v>
                </c:pt>
                <c:pt idx="6">
                  <c:v>2.4452418711836253E-2</c:v>
                </c:pt>
                <c:pt idx="7">
                  <c:v>2.7974600071202862E-2</c:v>
                </c:pt>
                <c:pt idx="8">
                  <c:v>2.2426030420517298E-2</c:v>
                </c:pt>
                <c:pt idx="9">
                  <c:v>2.1731225266339745E-2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DA-493D-9296-20897C0DEDD8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5.0976816027299719E-2</c:v>
                </c:pt>
                <c:pt idx="1">
                  <c:v>4.2913693787306063E-2</c:v>
                </c:pt>
                <c:pt idx="2">
                  <c:v>4.0547947552933811E-2</c:v>
                </c:pt>
                <c:pt idx="3">
                  <c:v>3.3462472863408012E-2</c:v>
                </c:pt>
                <c:pt idx="4">
                  <c:v>3.9191258049928034E-2</c:v>
                </c:pt>
                <c:pt idx="5">
                  <c:v>4.1465030095286924E-2</c:v>
                </c:pt>
                <c:pt idx="6">
                  <c:v>3.020383403315394E-2</c:v>
                </c:pt>
                <c:pt idx="7">
                  <c:v>3.3268569770134648E-2</c:v>
                </c:pt>
                <c:pt idx="8">
                  <c:v>1.9634519335071252E-2</c:v>
                </c:pt>
                <c:pt idx="9">
                  <c:v>1.8730133232335262E-2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DDA-493D-9296-20897C0DEDD8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9.785471158422928E-3</c:v>
                </c:pt>
                <c:pt idx="1">
                  <c:v>1.313530623687229E-2</c:v>
                </c:pt>
                <c:pt idx="2">
                  <c:v>1.1479379780665646E-2</c:v>
                </c:pt>
                <c:pt idx="3">
                  <c:v>1.1585301974771384E-2</c:v>
                </c:pt>
                <c:pt idx="4">
                  <c:v>1.0640344408265381E-2</c:v>
                </c:pt>
                <c:pt idx="5">
                  <c:v>1.3330338392442355E-2</c:v>
                </c:pt>
                <c:pt idx="6">
                  <c:v>1.2880130324697708E-2</c:v>
                </c:pt>
                <c:pt idx="7">
                  <c:v>1.325576994886858E-2</c:v>
                </c:pt>
                <c:pt idx="8">
                  <c:v>1.3675601967896163E-2</c:v>
                </c:pt>
                <c:pt idx="9">
                  <c:v>1.1987351266965643E-2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DDA-493D-9296-20897C0DEDD8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6.6559444283527053E-3</c:v>
                </c:pt>
                <c:pt idx="1">
                  <c:v>7.9330678296380564E-3</c:v>
                </c:pt>
                <c:pt idx="2">
                  <c:v>5.414847542910853E-3</c:v>
                </c:pt>
                <c:pt idx="3">
                  <c:v>5.0229329365901734E-3</c:v>
                </c:pt>
                <c:pt idx="4">
                  <c:v>5.8804639400438516E-3</c:v>
                </c:pt>
                <c:pt idx="5">
                  <c:v>1.1588072139443873E-2</c:v>
                </c:pt>
                <c:pt idx="6">
                  <c:v>9.9459504796478478E-3</c:v>
                </c:pt>
                <c:pt idx="7">
                  <c:v>1.1211967737484957E-2</c:v>
                </c:pt>
                <c:pt idx="8">
                  <c:v>8.9087557838630361E-3</c:v>
                </c:pt>
                <c:pt idx="9">
                  <c:v>1.0662505188966713E-2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DDA-493D-9296-20897C0DEDD8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7.942618208186758E-2</c:v>
                </c:pt>
                <c:pt idx="1">
                  <c:v>9.2123303954008418E-2</c:v>
                </c:pt>
                <c:pt idx="2">
                  <c:v>6.5538183046173051E-2</c:v>
                </c:pt>
                <c:pt idx="3">
                  <c:v>6.7101141165761033E-2</c:v>
                </c:pt>
                <c:pt idx="4">
                  <c:v>6.4460753389955397E-2</c:v>
                </c:pt>
                <c:pt idx="5">
                  <c:v>6.2947442142900725E-2</c:v>
                </c:pt>
                <c:pt idx="6">
                  <c:v>6.328210665930975E-2</c:v>
                </c:pt>
                <c:pt idx="7">
                  <c:v>6.7371653116534411E-2</c:v>
                </c:pt>
                <c:pt idx="8">
                  <c:v>6.689128355642579E-2</c:v>
                </c:pt>
                <c:pt idx="9">
                  <c:v>6.8555715254232319E-2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DA-493D-9296-20897C0DE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5119624"/>
        <c:axId val="6651157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0.92057381791813242</c:v>
                      </c:pt>
                      <c:pt idx="1">
                        <c:v>0.90787669604599164</c:v>
                      </c:pt>
                      <c:pt idx="2">
                        <c:v>0.93446181695382702</c:v>
                      </c:pt>
                      <c:pt idx="3">
                        <c:v>0.93289885883423895</c:v>
                      </c:pt>
                      <c:pt idx="4">
                        <c:v>0.93553924661004462</c:v>
                      </c:pt>
                      <c:pt idx="5">
                        <c:v>0.9370525578570994</c:v>
                      </c:pt>
                      <c:pt idx="6">
                        <c:v>0.93671789334069022</c:v>
                      </c:pt>
                      <c:pt idx="7">
                        <c:v>0.93262834688346574</c:v>
                      </c:pt>
                      <c:pt idx="8">
                        <c:v>0.93310871644357418</c:v>
                      </c:pt>
                      <c:pt idx="9">
                        <c:v>0.93144428474576779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DDA-493D-9296-20897C0DEDD8}"/>
                  </c:ext>
                </c:extLst>
              </c15:ser>
            </c15:filteredBarSeries>
          </c:ext>
        </c:extLst>
      </c:barChart>
      <c:catAx>
        <c:axId val="665119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65115704"/>
        <c:crosses val="autoZero"/>
        <c:auto val="1"/>
        <c:lblAlgn val="ctr"/>
        <c:lblOffset val="100"/>
        <c:noMultiLvlLbl val="0"/>
      </c:catAx>
      <c:valAx>
        <c:axId val="6651157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65119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23327659565847"/>
          <c:y val="0.76493895024531844"/>
          <c:w val="0.86228952556791438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0406 - fromages'!$C$7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fromages'!$D$7:$M$7</c:f>
              <c:numCache>
                <c:formatCode>0</c:formatCode>
                <c:ptCount val="10"/>
                <c:pt idx="0">
                  <c:v>146694</c:v>
                </c:pt>
                <c:pt idx="1">
                  <c:v>139212</c:v>
                </c:pt>
                <c:pt idx="2">
                  <c:v>166531</c:v>
                </c:pt>
                <c:pt idx="3">
                  <c:v>159379</c:v>
                </c:pt>
                <c:pt idx="4">
                  <c:v>154133</c:v>
                </c:pt>
                <c:pt idx="5">
                  <c:v>147076</c:v>
                </c:pt>
                <c:pt idx="6">
                  <c:v>153310</c:v>
                </c:pt>
                <c:pt idx="7">
                  <c:v>169125</c:v>
                </c:pt>
                <c:pt idx="8">
                  <c:v>185800</c:v>
                </c:pt>
                <c:pt idx="9">
                  <c:v>180372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8B-4EE5-A0CB-23991E5A2DE1}"/>
            </c:ext>
          </c:extLst>
        </c:ser>
        <c:ser>
          <c:idx val="3"/>
          <c:order val="3"/>
          <c:tx>
            <c:strRef>
              <c:f>'Import. 0406 - fromages'!$C$8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fromages'!$D$8:$M$8</c:f>
              <c:numCache>
                <c:formatCode>0</c:formatCode>
                <c:ptCount val="10"/>
                <c:pt idx="0">
                  <c:v>11087</c:v>
                </c:pt>
                <c:pt idx="1">
                  <c:v>14102</c:v>
                </c:pt>
                <c:pt idx="2">
                  <c:v>14558</c:v>
                </c:pt>
                <c:pt idx="3">
                  <c:v>14496</c:v>
                </c:pt>
                <c:pt idx="4">
                  <c:v>34446</c:v>
                </c:pt>
                <c:pt idx="5">
                  <c:v>19804</c:v>
                </c:pt>
                <c:pt idx="6">
                  <c:v>28658</c:v>
                </c:pt>
                <c:pt idx="7">
                  <c:v>38689</c:v>
                </c:pt>
                <c:pt idx="8">
                  <c:v>50249</c:v>
                </c:pt>
                <c:pt idx="9">
                  <c:v>88165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8B-4EE5-A0CB-23991E5A2DE1}"/>
            </c:ext>
          </c:extLst>
        </c:ser>
        <c:ser>
          <c:idx val="4"/>
          <c:order val="4"/>
          <c:tx>
            <c:strRef>
              <c:f>'Import. 0406 - fromages'!$C$9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fromages'!$D$9:$M$9</c:f>
              <c:numCache>
                <c:formatCode>0</c:formatCode>
                <c:ptCount val="10"/>
                <c:pt idx="0">
                  <c:v>31181</c:v>
                </c:pt>
                <c:pt idx="1">
                  <c:v>41141</c:v>
                </c:pt>
                <c:pt idx="2">
                  <c:v>33784</c:v>
                </c:pt>
                <c:pt idx="3">
                  <c:v>43693</c:v>
                </c:pt>
                <c:pt idx="4">
                  <c:v>52129</c:v>
                </c:pt>
                <c:pt idx="5">
                  <c:v>56367</c:v>
                </c:pt>
                <c:pt idx="6">
                  <c:v>54369</c:v>
                </c:pt>
                <c:pt idx="7">
                  <c:v>51112</c:v>
                </c:pt>
                <c:pt idx="8">
                  <c:v>62019</c:v>
                </c:pt>
                <c:pt idx="9">
                  <c:v>73301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8B-4EE5-A0CB-23991E5A2DE1}"/>
            </c:ext>
          </c:extLst>
        </c:ser>
        <c:ser>
          <c:idx val="5"/>
          <c:order val="5"/>
          <c:tx>
            <c:strRef>
              <c:f>'Import. 0406 - fromages'!$C$10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fromages'!$D$10:$M$10</c:f>
              <c:numCache>
                <c:formatCode>0</c:formatCode>
                <c:ptCount val="10"/>
                <c:pt idx="0">
                  <c:v>43397</c:v>
                </c:pt>
                <c:pt idx="1">
                  <c:v>56492</c:v>
                </c:pt>
                <c:pt idx="2">
                  <c:v>62977</c:v>
                </c:pt>
                <c:pt idx="3">
                  <c:v>67257</c:v>
                </c:pt>
                <c:pt idx="4">
                  <c:v>64954</c:v>
                </c:pt>
                <c:pt idx="5">
                  <c:v>66882</c:v>
                </c:pt>
                <c:pt idx="6">
                  <c:v>64889</c:v>
                </c:pt>
                <c:pt idx="7">
                  <c:v>60668</c:v>
                </c:pt>
                <c:pt idx="8">
                  <c:v>63686</c:v>
                </c:pt>
                <c:pt idx="9">
                  <c:v>64163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8B-4EE5-A0CB-23991E5A2DE1}"/>
            </c:ext>
          </c:extLst>
        </c:ser>
        <c:ser>
          <c:idx val="6"/>
          <c:order val="6"/>
          <c:tx>
            <c:strRef>
              <c:f>'Import. 0406 - fromages'!$C$11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fromages'!$D$11:$M$11</c:f>
              <c:numCache>
                <c:formatCode>0</c:formatCode>
                <c:ptCount val="10"/>
                <c:pt idx="0">
                  <c:v>22733</c:v>
                </c:pt>
                <c:pt idx="1">
                  <c:v>26278</c:v>
                </c:pt>
                <c:pt idx="2">
                  <c:v>25054</c:v>
                </c:pt>
                <c:pt idx="3">
                  <c:v>29262</c:v>
                </c:pt>
                <c:pt idx="4">
                  <c:v>29084</c:v>
                </c:pt>
                <c:pt idx="5">
                  <c:v>25671</c:v>
                </c:pt>
                <c:pt idx="6">
                  <c:v>30494</c:v>
                </c:pt>
                <c:pt idx="7">
                  <c:v>31921</c:v>
                </c:pt>
                <c:pt idx="8">
                  <c:v>45992</c:v>
                </c:pt>
                <c:pt idx="9">
                  <c:v>45754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8B-4EE5-A0CB-23991E5A2DE1}"/>
            </c:ext>
          </c:extLst>
        </c:ser>
        <c:ser>
          <c:idx val="7"/>
          <c:order val="7"/>
          <c:tx>
            <c:strRef>
              <c:f>'Import. 0406 - fromages'!$C$12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fromages'!$D$12:$M$12</c:f>
              <c:numCache>
                <c:formatCode>0</c:formatCode>
                <c:ptCount val="10"/>
                <c:pt idx="0">
                  <c:v>7616</c:v>
                </c:pt>
                <c:pt idx="1">
                  <c:v>11007</c:v>
                </c:pt>
                <c:pt idx="2">
                  <c:v>12281</c:v>
                </c:pt>
                <c:pt idx="3">
                  <c:v>12181</c:v>
                </c:pt>
                <c:pt idx="4">
                  <c:v>13619</c:v>
                </c:pt>
                <c:pt idx="5">
                  <c:v>13665</c:v>
                </c:pt>
                <c:pt idx="6">
                  <c:v>16480</c:v>
                </c:pt>
                <c:pt idx="7">
                  <c:v>19107</c:v>
                </c:pt>
                <c:pt idx="8">
                  <c:v>20572</c:v>
                </c:pt>
                <c:pt idx="9">
                  <c:v>23267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8B-4EE5-A0CB-23991E5A2DE1}"/>
            </c:ext>
          </c:extLst>
        </c:ser>
        <c:ser>
          <c:idx val="8"/>
          <c:order val="8"/>
          <c:tx>
            <c:strRef>
              <c:f>'Import. 0406 - fromages'!$C$13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fromages'!$D$13:$M$13</c:f>
              <c:numCache>
                <c:formatCode>0</c:formatCode>
                <c:ptCount val="10"/>
                <c:pt idx="0">
                  <c:v>25130</c:v>
                </c:pt>
                <c:pt idx="1">
                  <c:v>21917</c:v>
                </c:pt>
                <c:pt idx="2">
                  <c:v>19369</c:v>
                </c:pt>
                <c:pt idx="3">
                  <c:v>17075</c:v>
                </c:pt>
                <c:pt idx="4">
                  <c:v>19903</c:v>
                </c:pt>
                <c:pt idx="5">
                  <c:v>20356</c:v>
                </c:pt>
                <c:pt idx="6">
                  <c:v>4208</c:v>
                </c:pt>
                <c:pt idx="7">
                  <c:v>3215</c:v>
                </c:pt>
                <c:pt idx="8">
                  <c:v>5597</c:v>
                </c:pt>
                <c:pt idx="9">
                  <c:v>7783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8B-4EE5-A0CB-23991E5A2DE1}"/>
            </c:ext>
          </c:extLst>
        </c:ser>
        <c:ser>
          <c:idx val="9"/>
          <c:order val="9"/>
          <c:tx>
            <c:strRef>
              <c:f>'Import. 0406 - fromages'!$C$14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fromages'!$D$14:$M$14</c:f>
              <c:numCache>
                <c:formatCode>0</c:formatCode>
                <c:ptCount val="10"/>
                <c:pt idx="0">
                  <c:v>2225</c:v>
                </c:pt>
                <c:pt idx="1">
                  <c:v>1484</c:v>
                </c:pt>
                <c:pt idx="2">
                  <c:v>1037</c:v>
                </c:pt>
                <c:pt idx="3">
                  <c:v>954</c:v>
                </c:pt>
                <c:pt idx="4">
                  <c:v>152</c:v>
                </c:pt>
                <c:pt idx="5">
                  <c:v>282</c:v>
                </c:pt>
                <c:pt idx="6">
                  <c:v>343</c:v>
                </c:pt>
                <c:pt idx="7">
                  <c:v>1630</c:v>
                </c:pt>
                <c:pt idx="8">
                  <c:v>2680</c:v>
                </c:pt>
                <c:pt idx="9">
                  <c:v>5753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B8B-4EE5-A0CB-23991E5A2DE1}"/>
            </c:ext>
          </c:extLst>
        </c:ser>
        <c:ser>
          <c:idx val="10"/>
          <c:order val="10"/>
          <c:tx>
            <c:strRef>
              <c:f>'Import. 0406 - fromages'!$C$15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fromages'!$D$15:$M$15</c:f>
              <c:numCache>
                <c:formatCode>0</c:formatCode>
                <c:ptCount val="10"/>
                <c:pt idx="0">
                  <c:v>10866</c:v>
                </c:pt>
                <c:pt idx="1">
                  <c:v>5124</c:v>
                </c:pt>
                <c:pt idx="2">
                  <c:v>7181</c:v>
                </c:pt>
                <c:pt idx="3">
                  <c:v>4540</c:v>
                </c:pt>
                <c:pt idx="4">
                  <c:v>2184</c:v>
                </c:pt>
                <c:pt idx="5">
                  <c:v>2200</c:v>
                </c:pt>
                <c:pt idx="6">
                  <c:v>5692</c:v>
                </c:pt>
                <c:pt idx="7">
                  <c:v>6544</c:v>
                </c:pt>
                <c:pt idx="8">
                  <c:v>3825</c:v>
                </c:pt>
                <c:pt idx="9">
                  <c:v>5488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B8B-4EE5-A0CB-23991E5A2DE1}"/>
            </c:ext>
          </c:extLst>
        </c:ser>
        <c:ser>
          <c:idx val="11"/>
          <c:order val="11"/>
          <c:tx>
            <c:strRef>
              <c:f>'Import. 0406 - fromages'!$C$16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fromages'!$D$16:$M$16</c:f>
              <c:numCache>
                <c:formatCode>0</c:formatCode>
                <c:ptCount val="10"/>
                <c:pt idx="0">
                  <c:v>12257</c:v>
                </c:pt>
                <c:pt idx="1">
                  <c:v>13900</c:v>
                </c:pt>
                <c:pt idx="2">
                  <c:v>11128</c:v>
                </c:pt>
                <c:pt idx="3">
                  <c:v>9657</c:v>
                </c:pt>
                <c:pt idx="4">
                  <c:v>9578</c:v>
                </c:pt>
                <c:pt idx="5">
                  <c:v>10993</c:v>
                </c:pt>
                <c:pt idx="6">
                  <c:v>7846</c:v>
                </c:pt>
                <c:pt idx="7">
                  <c:v>10892</c:v>
                </c:pt>
                <c:pt idx="8">
                  <c:v>8477</c:v>
                </c:pt>
                <c:pt idx="9">
                  <c:v>5347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B8B-4EE5-A0CB-23991E5A2DE1}"/>
            </c:ext>
          </c:extLst>
        </c:ser>
        <c:ser>
          <c:idx val="12"/>
          <c:order val="12"/>
          <c:tx>
            <c:strRef>
              <c:f>'Import. 0406 - fromages'!$C$17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fromages'!$D$17:$M$17</c:f>
              <c:numCache>
                <c:formatCode>0</c:formatCode>
                <c:ptCount val="10"/>
                <c:pt idx="0">
                  <c:v>15420</c:v>
                </c:pt>
                <c:pt idx="1">
                  <c:v>24722</c:v>
                </c:pt>
                <c:pt idx="2">
                  <c:v>16402</c:v>
                </c:pt>
                <c:pt idx="3">
                  <c:v>21823</c:v>
                </c:pt>
                <c:pt idx="4">
                  <c:v>19814</c:v>
                </c:pt>
                <c:pt idx="5">
                  <c:v>16353</c:v>
                </c:pt>
                <c:pt idx="6">
                  <c:v>15995</c:v>
                </c:pt>
                <c:pt idx="7">
                  <c:v>19006</c:v>
                </c:pt>
                <c:pt idx="8">
                  <c:v>20787</c:v>
                </c:pt>
                <c:pt idx="9">
                  <c:v>19161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B8B-4EE5-A0CB-23991E5A2D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512624"/>
        <c:axId val="6585185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328606</c:v>
                      </c:pt>
                      <c:pt idx="1">
                        <c:v>355379</c:v>
                      </c:pt>
                      <c:pt idx="2">
                        <c:v>370302</c:v>
                      </c:pt>
                      <c:pt idx="3">
                        <c:v>380317</c:v>
                      </c:pt>
                      <c:pt idx="4">
                        <c:v>399996</c:v>
                      </c:pt>
                      <c:pt idx="5">
                        <c:v>379649</c:v>
                      </c:pt>
                      <c:pt idx="6">
                        <c:v>382284</c:v>
                      </c:pt>
                      <c:pt idx="7">
                        <c:v>411909</c:v>
                      </c:pt>
                      <c:pt idx="8">
                        <c:v>469684</c:v>
                      </c:pt>
                      <c:pt idx="9">
                        <c:v>518554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B8B-4EE5-A0CB-23991E5A2DE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323887</c:v>
                      </c:pt>
                      <c:pt idx="1">
                        <c:v>343972</c:v>
                      </c:pt>
                      <c:pt idx="2">
                        <c:v>366140</c:v>
                      </c:pt>
                      <c:pt idx="3">
                        <c:v>376859</c:v>
                      </c:pt>
                      <c:pt idx="4">
                        <c:v>397237</c:v>
                      </c:pt>
                      <c:pt idx="5">
                        <c:v>378687</c:v>
                      </c:pt>
                      <c:pt idx="6">
                        <c:v>380336</c:v>
                      </c:pt>
                      <c:pt idx="7">
                        <c:v>410048</c:v>
                      </c:pt>
                      <c:pt idx="8">
                        <c:v>468134</c:v>
                      </c:pt>
                      <c:pt idx="9">
                        <c:v>516160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B8B-4EE5-A0CB-23991E5A2DE1}"/>
                  </c:ext>
                </c:extLst>
              </c15:ser>
            </c15:filteredBarSeries>
          </c:ext>
        </c:extLst>
      </c:barChart>
      <c:catAx>
        <c:axId val="65851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518504"/>
        <c:crosses val="autoZero"/>
        <c:auto val="1"/>
        <c:lblAlgn val="ctr"/>
        <c:lblOffset val="100"/>
        <c:noMultiLvlLbl val="0"/>
      </c:catAx>
      <c:valAx>
        <c:axId val="658518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51262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2347925603955"/>
          <c:y val="0.76657059193043775"/>
          <c:w val="0.86830439482593191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0406 - fromages'!$C$36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fromages'!$D$36:$M$36</c:f>
              <c:numCache>
                <c:formatCode>0%</c:formatCode>
                <c:ptCount val="10"/>
                <c:pt idx="0">
                  <c:v>0.44641302958558271</c:v>
                </c:pt>
                <c:pt idx="1">
                  <c:v>0.39172826756786416</c:v>
                </c:pt>
                <c:pt idx="2">
                  <c:v>0.44971671770608856</c:v>
                </c:pt>
                <c:pt idx="3">
                  <c:v>0.41906882942387536</c:v>
                </c:pt>
                <c:pt idx="4">
                  <c:v>0.38533635336353361</c:v>
                </c:pt>
                <c:pt idx="5">
                  <c:v>0.38739994047133008</c:v>
                </c:pt>
                <c:pt idx="6">
                  <c:v>0.40103692542716934</c:v>
                </c:pt>
                <c:pt idx="7">
                  <c:v>0.41058826099939549</c:v>
                </c:pt>
                <c:pt idx="8">
                  <c:v>0.39558511680193492</c:v>
                </c:pt>
                <c:pt idx="9">
                  <c:v>0.34783648376061121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D0-4107-93E7-39A2A887D38D}"/>
            </c:ext>
          </c:extLst>
        </c:ser>
        <c:ser>
          <c:idx val="2"/>
          <c:order val="2"/>
          <c:tx>
            <c:strRef>
              <c:f>'Import. 0406 - fromages'!$C$37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fromages'!$D$37:$M$37</c:f>
              <c:numCache>
                <c:formatCode>0%</c:formatCode>
                <c:ptCount val="10"/>
                <c:pt idx="0">
                  <c:v>3.373949349677121E-2</c:v>
                </c:pt>
                <c:pt idx="1">
                  <c:v>3.9681579384262998E-2</c:v>
                </c:pt>
                <c:pt idx="2">
                  <c:v>3.9313857338064605E-2</c:v>
                </c:pt>
                <c:pt idx="3">
                  <c:v>3.8115572009665623E-2</c:v>
                </c:pt>
                <c:pt idx="4">
                  <c:v>8.6115861158611584E-2</c:v>
                </c:pt>
                <c:pt idx="5">
                  <c:v>5.216397251145137E-2</c:v>
                </c:pt>
                <c:pt idx="6">
                  <c:v>7.4965209111550579E-2</c:v>
                </c:pt>
                <c:pt idx="7">
                  <c:v>9.3926085615997704E-2</c:v>
                </c:pt>
                <c:pt idx="8">
                  <c:v>0.10698469609354375</c:v>
                </c:pt>
                <c:pt idx="9">
                  <c:v>0.17002086571504607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D0-4107-93E7-39A2A887D38D}"/>
            </c:ext>
          </c:extLst>
        </c:ser>
        <c:ser>
          <c:idx val="3"/>
          <c:order val="3"/>
          <c:tx>
            <c:strRef>
              <c:f>'Import. 0406 - fromages'!$C$38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fromages'!$D$38:$M$38</c:f>
              <c:numCache>
                <c:formatCode>0%</c:formatCode>
                <c:ptCount val="10"/>
                <c:pt idx="0">
                  <c:v>9.4888711709463613E-2</c:v>
                </c:pt>
                <c:pt idx="1">
                  <c:v>0.11576654782640505</c:v>
                </c:pt>
                <c:pt idx="2">
                  <c:v>9.123364173026341E-2</c:v>
                </c:pt>
                <c:pt idx="3">
                  <c:v>0.11488574005369205</c:v>
                </c:pt>
                <c:pt idx="4">
                  <c:v>0.13032380323803239</c:v>
                </c:pt>
                <c:pt idx="5">
                  <c:v>0.1484713511691062</c:v>
                </c:pt>
                <c:pt idx="6">
                  <c:v>0.1422214897824654</c:v>
                </c:pt>
                <c:pt idx="7">
                  <c:v>0.12408565969668058</c:v>
                </c:pt>
                <c:pt idx="8">
                  <c:v>0.1320440977337955</c:v>
                </c:pt>
                <c:pt idx="9">
                  <c:v>0.14135654145952012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D0-4107-93E7-39A2A887D38D}"/>
            </c:ext>
          </c:extLst>
        </c:ser>
        <c:ser>
          <c:idx val="4"/>
          <c:order val="4"/>
          <c:tx>
            <c:strRef>
              <c:f>'Import. 0406 - fromages'!$C$39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fromages'!$D$39:$M$39</c:f>
              <c:numCache>
                <c:formatCode>0%</c:formatCode>
                <c:ptCount val="10"/>
                <c:pt idx="0">
                  <c:v>0.13206393066468658</c:v>
                </c:pt>
                <c:pt idx="1">
                  <c:v>0.15896268490822474</c:v>
                </c:pt>
                <c:pt idx="2">
                  <c:v>0.17006929479181856</c:v>
                </c:pt>
                <c:pt idx="3">
                  <c:v>0.17684457965328923</c:v>
                </c:pt>
                <c:pt idx="4">
                  <c:v>0.16238662386623867</c:v>
                </c:pt>
                <c:pt idx="5">
                  <c:v>0.1761679867456519</c:v>
                </c:pt>
                <c:pt idx="6">
                  <c:v>0.16974029778907829</c:v>
                </c:pt>
                <c:pt idx="7">
                  <c:v>0.14728495857094651</c:v>
                </c:pt>
                <c:pt idx="8">
                  <c:v>0.13559329251156096</c:v>
                </c:pt>
                <c:pt idx="9">
                  <c:v>0.12373446159898487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D0-4107-93E7-39A2A887D38D}"/>
            </c:ext>
          </c:extLst>
        </c:ser>
        <c:ser>
          <c:idx val="5"/>
          <c:order val="5"/>
          <c:tx>
            <c:strRef>
              <c:f>'Import. 0406 - fromages'!$C$40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fromages'!$D$40:$M$40</c:f>
              <c:numCache>
                <c:formatCode>0%</c:formatCode>
                <c:ptCount val="10"/>
                <c:pt idx="0">
                  <c:v>6.9180112353395856E-2</c:v>
                </c:pt>
                <c:pt idx="1">
                  <c:v>7.3943592615207984E-2</c:v>
                </c:pt>
                <c:pt idx="2">
                  <c:v>6.7658289720282358E-2</c:v>
                </c:pt>
                <c:pt idx="3">
                  <c:v>7.6941078100637106E-2</c:v>
                </c:pt>
                <c:pt idx="4">
                  <c:v>7.271072710727107E-2</c:v>
                </c:pt>
                <c:pt idx="5">
                  <c:v>6.76177205787451E-2</c:v>
                </c:pt>
                <c:pt idx="6">
                  <c:v>7.9767921231335859E-2</c:v>
                </c:pt>
                <c:pt idx="7">
                  <c:v>7.749527201396425E-2</c:v>
                </c:pt>
                <c:pt idx="8">
                  <c:v>9.7921155500293816E-2</c:v>
                </c:pt>
                <c:pt idx="9">
                  <c:v>8.823381942864196E-2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D0-4107-93E7-39A2A887D38D}"/>
            </c:ext>
          </c:extLst>
        </c:ser>
        <c:ser>
          <c:idx val="6"/>
          <c:order val="6"/>
          <c:tx>
            <c:strRef>
              <c:f>'Import. 0406 - fromages'!$C$41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fromages'!$D$41:$M$41</c:f>
              <c:numCache>
                <c:formatCode>0%</c:formatCode>
                <c:ptCount val="10"/>
                <c:pt idx="0">
                  <c:v>2.3176691843727747E-2</c:v>
                </c:pt>
                <c:pt idx="1">
                  <c:v>3.0972567315457583E-2</c:v>
                </c:pt>
                <c:pt idx="2">
                  <c:v>3.3164822226182951E-2</c:v>
                </c:pt>
                <c:pt idx="3">
                  <c:v>3.2028544608839471E-2</c:v>
                </c:pt>
                <c:pt idx="4">
                  <c:v>3.4047840478404784E-2</c:v>
                </c:pt>
                <c:pt idx="5">
                  <c:v>3.5993773195767673E-2</c:v>
                </c:pt>
                <c:pt idx="6">
                  <c:v>4.3109311401994331E-2</c:v>
                </c:pt>
                <c:pt idx="7">
                  <c:v>4.6386459145102435E-2</c:v>
                </c:pt>
                <c:pt idx="8">
                  <c:v>4.3799661048705085E-2</c:v>
                </c:pt>
                <c:pt idx="9">
                  <c:v>4.4869001106924253E-2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6D0-4107-93E7-39A2A887D38D}"/>
            </c:ext>
          </c:extLst>
        </c:ser>
        <c:ser>
          <c:idx val="7"/>
          <c:order val="7"/>
          <c:tx>
            <c:strRef>
              <c:f>'Import. 0406 - fromages'!$C$42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fromages'!$D$42:$M$42</c:f>
              <c:numCache>
                <c:formatCode>0%</c:formatCode>
                <c:ptCount val="10"/>
                <c:pt idx="0">
                  <c:v>7.6474562241711966E-2</c:v>
                </c:pt>
                <c:pt idx="1">
                  <c:v>6.1672186595156157E-2</c:v>
                </c:pt>
                <c:pt idx="2">
                  <c:v>5.2305955679418419E-2</c:v>
                </c:pt>
                <c:pt idx="3">
                  <c:v>4.4896757178879726E-2</c:v>
                </c:pt>
                <c:pt idx="4">
                  <c:v>4.9757997579975802E-2</c:v>
                </c:pt>
                <c:pt idx="5">
                  <c:v>5.3617947103772171E-2</c:v>
                </c:pt>
                <c:pt idx="6">
                  <c:v>1.1007523202645154E-2</c:v>
                </c:pt>
                <c:pt idx="7">
                  <c:v>7.8051220051030693E-3</c:v>
                </c:pt>
                <c:pt idx="8">
                  <c:v>1.1916522598172389E-2</c:v>
                </c:pt>
                <c:pt idx="9">
                  <c:v>1.5009044381105922E-2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6D0-4107-93E7-39A2A887D38D}"/>
            </c:ext>
          </c:extLst>
        </c:ser>
        <c:ser>
          <c:idx val="8"/>
          <c:order val="8"/>
          <c:tx>
            <c:strRef>
              <c:f>'Import. 0406 - fromages'!$C$43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fromages'!$D$43:$M$43</c:f>
              <c:numCache>
                <c:formatCode>0%</c:formatCode>
                <c:ptCount val="10"/>
                <c:pt idx="0">
                  <c:v>6.7710267006688861E-3</c:v>
                </c:pt>
                <c:pt idx="1">
                  <c:v>4.1758235573852139E-3</c:v>
                </c:pt>
                <c:pt idx="2">
                  <c:v>2.8004169569702565E-3</c:v>
                </c:pt>
                <c:pt idx="3">
                  <c:v>2.5084337539473651E-3</c:v>
                </c:pt>
                <c:pt idx="4">
                  <c:v>3.8000380003800038E-4</c:v>
                </c:pt>
                <c:pt idx="5">
                  <c:v>7.427913678160617E-4</c:v>
                </c:pt>
                <c:pt idx="6">
                  <c:v>8.9723870211675088E-4</c:v>
                </c:pt>
                <c:pt idx="7">
                  <c:v>3.9571847179838268E-3</c:v>
                </c:pt>
                <c:pt idx="8">
                  <c:v>5.7059640098449174E-3</c:v>
                </c:pt>
                <c:pt idx="9">
                  <c:v>1.1094312260632452E-2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6D0-4107-93E7-39A2A887D38D}"/>
            </c:ext>
          </c:extLst>
        </c:ser>
        <c:ser>
          <c:idx val="9"/>
          <c:order val="9"/>
          <c:tx>
            <c:strRef>
              <c:f>'Import. 0406 - fromages'!$C$44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fromages'!$D$44:$M$44</c:f>
              <c:numCache>
                <c:formatCode>0%</c:formatCode>
                <c:ptCount val="10"/>
                <c:pt idx="0">
                  <c:v>3.3066955563805893E-2</c:v>
                </c:pt>
                <c:pt idx="1">
                  <c:v>1.4418409641537625E-2</c:v>
                </c:pt>
                <c:pt idx="2">
                  <c:v>1.9392279814853822E-2</c:v>
                </c:pt>
                <c:pt idx="3">
                  <c:v>1.1937410107883687E-2</c:v>
                </c:pt>
                <c:pt idx="4">
                  <c:v>5.4600546005460051E-3</c:v>
                </c:pt>
                <c:pt idx="5">
                  <c:v>5.7948262737423251E-3</c:v>
                </c:pt>
                <c:pt idx="6">
                  <c:v>1.4889453913844157E-2</c:v>
                </c:pt>
                <c:pt idx="7">
                  <c:v>1.5887004168396418E-2</c:v>
                </c:pt>
                <c:pt idx="8">
                  <c:v>8.143773260319705E-3</c:v>
                </c:pt>
                <c:pt idx="9">
                  <c:v>1.0583275801555865E-2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6D0-4107-93E7-39A2A887D38D}"/>
            </c:ext>
          </c:extLst>
        </c:ser>
        <c:ser>
          <c:idx val="10"/>
          <c:order val="10"/>
          <c:tx>
            <c:strRef>
              <c:f>'Import. 0406 - fromages'!$C$45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fromages'!$D$45:$M$45</c:f>
              <c:numCache>
                <c:formatCode>0%</c:formatCode>
                <c:ptCount val="10"/>
                <c:pt idx="0">
                  <c:v>3.729998843599934E-2</c:v>
                </c:pt>
                <c:pt idx="1">
                  <c:v>3.9113172134538056E-2</c:v>
                </c:pt>
                <c:pt idx="2">
                  <c:v>3.005114744181776E-2</c:v>
                </c:pt>
                <c:pt idx="3">
                  <c:v>2.5391975641372855E-2</c:v>
                </c:pt>
                <c:pt idx="4">
                  <c:v>2.3945239452394525E-2</c:v>
                </c:pt>
                <c:pt idx="5">
                  <c:v>2.8955693285113354E-2</c:v>
                </c:pt>
                <c:pt idx="6">
                  <c:v>2.0524008328886376E-2</c:v>
                </c:pt>
                <c:pt idx="7">
                  <c:v>2.644273371060113E-2</c:v>
                </c:pt>
                <c:pt idx="8">
                  <c:v>1.8048304817707226E-2</c:v>
                </c:pt>
                <c:pt idx="9">
                  <c:v>1.0311365836537757E-2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6D0-4107-93E7-39A2A887D38D}"/>
            </c:ext>
          </c:extLst>
        </c:ser>
        <c:ser>
          <c:idx val="11"/>
          <c:order val="11"/>
          <c:tx>
            <c:strRef>
              <c:f>'Import. 0406 - fromages'!$C$46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fromages'!$D$46:$M$46</c:f>
              <c:numCache>
                <c:formatCode>0%</c:formatCode>
                <c:ptCount val="10"/>
                <c:pt idx="0">
                  <c:v>4.6925497404186167E-2</c:v>
                </c:pt>
                <c:pt idx="1">
                  <c:v>6.9565168453960421E-2</c:v>
                </c:pt>
                <c:pt idx="2">
                  <c:v>4.4293576594239298E-2</c:v>
                </c:pt>
                <c:pt idx="3">
                  <c:v>5.7381079467917553E-2</c:v>
                </c:pt>
                <c:pt idx="4">
                  <c:v>4.9535495354953551E-2</c:v>
                </c:pt>
                <c:pt idx="5">
                  <c:v>4.3073997297503747E-2</c:v>
                </c:pt>
                <c:pt idx="6">
                  <c:v>4.1840621108913789E-2</c:v>
                </c:pt>
                <c:pt idx="7">
                  <c:v>4.6141259355828593E-2</c:v>
                </c:pt>
                <c:pt idx="8">
                  <c:v>4.4257415624121749E-2</c:v>
                </c:pt>
                <c:pt idx="9">
                  <c:v>3.6950828650439492E-2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6D0-4107-93E7-39A2A887D3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517720"/>
        <c:axId val="6585188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0.95307450259581372</c:v>
                      </c:pt>
                      <c:pt idx="1">
                        <c:v>0.93043483154603956</c:v>
                      </c:pt>
                      <c:pt idx="2">
                        <c:v>0.95570642340576073</c:v>
                      </c:pt>
                      <c:pt idx="3">
                        <c:v>0.94261892053208252</c:v>
                      </c:pt>
                      <c:pt idx="4">
                        <c:v>0.95046450464504662</c:v>
                      </c:pt>
                      <c:pt idx="5">
                        <c:v>0.95692600270249639</c:v>
                      </c:pt>
                      <c:pt idx="6">
                        <c:v>0.95815937889108627</c:v>
                      </c:pt>
                      <c:pt idx="7">
                        <c:v>0.95385874064417131</c:v>
                      </c:pt>
                      <c:pt idx="8">
                        <c:v>0.95574258437587811</c:v>
                      </c:pt>
                      <c:pt idx="9">
                        <c:v>0.96304917134956047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6D0-4107-93E7-39A2A887D38D}"/>
                  </c:ext>
                </c:extLst>
              </c15:ser>
            </c15:filteredBarSeries>
          </c:ext>
        </c:extLst>
      </c:barChart>
      <c:catAx>
        <c:axId val="658517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518896"/>
        <c:crosses val="autoZero"/>
        <c:auto val="1"/>
        <c:lblAlgn val="ctr"/>
        <c:lblOffset val="100"/>
        <c:noMultiLvlLbl val="0"/>
      </c:catAx>
      <c:valAx>
        <c:axId val="6585188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517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84861837326637"/>
          <c:y val="0.76657059193043775"/>
          <c:w val="0.87593417224185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0402 - lait co.'!$C$7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co.'!$D$7:$M$7</c:f>
              <c:numCache>
                <c:formatCode>0</c:formatCode>
                <c:ptCount val="10"/>
                <c:pt idx="0">
                  <c:v>142157</c:v>
                </c:pt>
                <c:pt idx="1">
                  <c:v>131072</c:v>
                </c:pt>
                <c:pt idx="2">
                  <c:v>112922</c:v>
                </c:pt>
                <c:pt idx="3">
                  <c:v>126862</c:v>
                </c:pt>
                <c:pt idx="4">
                  <c:v>133760</c:v>
                </c:pt>
                <c:pt idx="5">
                  <c:v>157671</c:v>
                </c:pt>
                <c:pt idx="6">
                  <c:v>152893</c:v>
                </c:pt>
                <c:pt idx="7">
                  <c:v>149181</c:v>
                </c:pt>
                <c:pt idx="8">
                  <c:v>161203</c:v>
                </c:pt>
                <c:pt idx="9">
                  <c:v>141266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02-47A3-9F24-2D4265A0EB0A}"/>
            </c:ext>
          </c:extLst>
        </c:ser>
        <c:ser>
          <c:idx val="3"/>
          <c:order val="3"/>
          <c:tx>
            <c:strRef>
              <c:f>'Import. 0402 - lait co.'!$C$8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co.'!$D$8:$M$8</c:f>
              <c:numCache>
                <c:formatCode>0</c:formatCode>
                <c:ptCount val="10"/>
                <c:pt idx="0">
                  <c:v>35959</c:v>
                </c:pt>
                <c:pt idx="1">
                  <c:v>37088</c:v>
                </c:pt>
                <c:pt idx="2">
                  <c:v>32442</c:v>
                </c:pt>
                <c:pt idx="3">
                  <c:v>40809</c:v>
                </c:pt>
                <c:pt idx="4">
                  <c:v>44554</c:v>
                </c:pt>
                <c:pt idx="5">
                  <c:v>55949</c:v>
                </c:pt>
                <c:pt idx="6">
                  <c:v>64488</c:v>
                </c:pt>
                <c:pt idx="7">
                  <c:v>61628</c:v>
                </c:pt>
                <c:pt idx="8">
                  <c:v>67302</c:v>
                </c:pt>
                <c:pt idx="9">
                  <c:v>82174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02-47A3-9F24-2D4265A0EB0A}"/>
            </c:ext>
          </c:extLst>
        </c:ser>
        <c:ser>
          <c:idx val="4"/>
          <c:order val="4"/>
          <c:tx>
            <c:strRef>
              <c:f>'Import. 0402 - lait co.'!$C$9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co.'!$D$9:$M$9</c:f>
              <c:numCache>
                <c:formatCode>0</c:formatCode>
                <c:ptCount val="10"/>
                <c:pt idx="0">
                  <c:v>105879</c:v>
                </c:pt>
                <c:pt idx="1">
                  <c:v>82573</c:v>
                </c:pt>
                <c:pt idx="2">
                  <c:v>65771</c:v>
                </c:pt>
                <c:pt idx="3">
                  <c:v>69070</c:v>
                </c:pt>
                <c:pt idx="4">
                  <c:v>71632</c:v>
                </c:pt>
                <c:pt idx="5">
                  <c:v>65107</c:v>
                </c:pt>
                <c:pt idx="6">
                  <c:v>73038</c:v>
                </c:pt>
                <c:pt idx="7">
                  <c:v>69686</c:v>
                </c:pt>
                <c:pt idx="8">
                  <c:v>64392</c:v>
                </c:pt>
                <c:pt idx="9">
                  <c:v>68616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02-47A3-9F24-2D4265A0EB0A}"/>
            </c:ext>
          </c:extLst>
        </c:ser>
        <c:ser>
          <c:idx val="5"/>
          <c:order val="5"/>
          <c:tx>
            <c:strRef>
              <c:f>'Import. 0402 - lait co.'!$C$10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co.'!$D$10:$M$10</c:f>
              <c:numCache>
                <c:formatCode>0</c:formatCode>
                <c:ptCount val="10"/>
                <c:pt idx="0">
                  <c:v>13056</c:v>
                </c:pt>
                <c:pt idx="1">
                  <c:v>19186</c:v>
                </c:pt>
                <c:pt idx="2">
                  <c:v>20029</c:v>
                </c:pt>
                <c:pt idx="3">
                  <c:v>32602</c:v>
                </c:pt>
                <c:pt idx="4">
                  <c:v>46517</c:v>
                </c:pt>
                <c:pt idx="5">
                  <c:v>38250</c:v>
                </c:pt>
                <c:pt idx="6">
                  <c:v>34202</c:v>
                </c:pt>
                <c:pt idx="7">
                  <c:v>39960</c:v>
                </c:pt>
                <c:pt idx="8">
                  <c:v>46852</c:v>
                </c:pt>
                <c:pt idx="9">
                  <c:v>29136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02-47A3-9F24-2D4265A0EB0A}"/>
            </c:ext>
          </c:extLst>
        </c:ser>
        <c:ser>
          <c:idx val="6"/>
          <c:order val="6"/>
          <c:tx>
            <c:strRef>
              <c:f>'Import. 0402 - lait co.'!$C$11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co.'!$D$11:$M$11</c:f>
              <c:numCache>
                <c:formatCode>0</c:formatCode>
                <c:ptCount val="10"/>
                <c:pt idx="0">
                  <c:v>27270</c:v>
                </c:pt>
                <c:pt idx="1">
                  <c:v>25838</c:v>
                </c:pt>
                <c:pt idx="2">
                  <c:v>22721</c:v>
                </c:pt>
                <c:pt idx="3">
                  <c:v>24736</c:v>
                </c:pt>
                <c:pt idx="4">
                  <c:v>35229</c:v>
                </c:pt>
                <c:pt idx="5">
                  <c:v>28385</c:v>
                </c:pt>
                <c:pt idx="6">
                  <c:v>36793</c:v>
                </c:pt>
                <c:pt idx="7">
                  <c:v>32622</c:v>
                </c:pt>
                <c:pt idx="8">
                  <c:v>32053</c:v>
                </c:pt>
                <c:pt idx="9">
                  <c:v>25238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02-47A3-9F24-2D4265A0EB0A}"/>
            </c:ext>
          </c:extLst>
        </c:ser>
        <c:ser>
          <c:idx val="7"/>
          <c:order val="7"/>
          <c:tx>
            <c:strRef>
              <c:f>'Import. 0402 - lait co.'!$C$12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co.'!$D$12:$M$12</c:f>
              <c:numCache>
                <c:formatCode>0</c:formatCode>
                <c:ptCount val="10"/>
                <c:pt idx="0">
                  <c:v>4971</c:v>
                </c:pt>
                <c:pt idx="1">
                  <c:v>4765</c:v>
                </c:pt>
                <c:pt idx="2">
                  <c:v>5431</c:v>
                </c:pt>
                <c:pt idx="3">
                  <c:v>3690</c:v>
                </c:pt>
                <c:pt idx="4">
                  <c:v>3024</c:v>
                </c:pt>
                <c:pt idx="5">
                  <c:v>6045</c:v>
                </c:pt>
                <c:pt idx="6">
                  <c:v>17492</c:v>
                </c:pt>
                <c:pt idx="7">
                  <c:v>7297</c:v>
                </c:pt>
                <c:pt idx="8">
                  <c:v>4251</c:v>
                </c:pt>
                <c:pt idx="9">
                  <c:v>8630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02-47A3-9F24-2D4265A0EB0A}"/>
            </c:ext>
          </c:extLst>
        </c:ser>
        <c:ser>
          <c:idx val="8"/>
          <c:order val="8"/>
          <c:tx>
            <c:strRef>
              <c:f>'Import. 0402 - lait co.'!$C$13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co.'!$D$13:$M$13</c:f>
              <c:numCache>
                <c:formatCode>0</c:formatCode>
                <c:ptCount val="10"/>
                <c:pt idx="0">
                  <c:v>9569</c:v>
                </c:pt>
                <c:pt idx="1">
                  <c:v>12084</c:v>
                </c:pt>
                <c:pt idx="2">
                  <c:v>7851</c:v>
                </c:pt>
                <c:pt idx="3">
                  <c:v>5384</c:v>
                </c:pt>
                <c:pt idx="4">
                  <c:v>6307</c:v>
                </c:pt>
                <c:pt idx="5">
                  <c:v>7775</c:v>
                </c:pt>
                <c:pt idx="6">
                  <c:v>6399</c:v>
                </c:pt>
                <c:pt idx="7">
                  <c:v>11078</c:v>
                </c:pt>
                <c:pt idx="8">
                  <c:v>5680</c:v>
                </c:pt>
                <c:pt idx="9">
                  <c:v>7038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02-47A3-9F24-2D4265A0EB0A}"/>
            </c:ext>
          </c:extLst>
        </c:ser>
        <c:ser>
          <c:idx val="9"/>
          <c:order val="9"/>
          <c:tx>
            <c:strRef>
              <c:f>'Import. 0402 - lait co.'!$C$14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co.'!$D$14:$M$14</c:f>
              <c:numCache>
                <c:formatCode>0</c:formatCode>
                <c:ptCount val="10"/>
                <c:pt idx="0">
                  <c:v>5120</c:v>
                </c:pt>
                <c:pt idx="1">
                  <c:v>3172</c:v>
                </c:pt>
                <c:pt idx="2">
                  <c:v>2189</c:v>
                </c:pt>
                <c:pt idx="3">
                  <c:v>2932</c:v>
                </c:pt>
                <c:pt idx="4">
                  <c:v>3292</c:v>
                </c:pt>
                <c:pt idx="5">
                  <c:v>2778</c:v>
                </c:pt>
                <c:pt idx="6">
                  <c:v>2396</c:v>
                </c:pt>
                <c:pt idx="7">
                  <c:v>5537</c:v>
                </c:pt>
                <c:pt idx="8">
                  <c:v>6780</c:v>
                </c:pt>
                <c:pt idx="9">
                  <c:v>6032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E02-47A3-9F24-2D4265A0EB0A}"/>
            </c:ext>
          </c:extLst>
        </c:ser>
        <c:ser>
          <c:idx val="10"/>
          <c:order val="10"/>
          <c:tx>
            <c:strRef>
              <c:f>'Import. 0402 - lait co.'!$C$15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co.'!$D$15:$M$15</c:f>
              <c:numCache>
                <c:formatCode>0</c:formatCode>
                <c:ptCount val="10"/>
                <c:pt idx="0">
                  <c:v>13811</c:v>
                </c:pt>
                <c:pt idx="1">
                  <c:v>14355</c:v>
                </c:pt>
                <c:pt idx="2">
                  <c:v>7952</c:v>
                </c:pt>
                <c:pt idx="3">
                  <c:v>22652</c:v>
                </c:pt>
                <c:pt idx="4">
                  <c:v>9719</c:v>
                </c:pt>
                <c:pt idx="5">
                  <c:v>6827</c:v>
                </c:pt>
                <c:pt idx="6">
                  <c:v>11924</c:v>
                </c:pt>
                <c:pt idx="7">
                  <c:v>13604</c:v>
                </c:pt>
                <c:pt idx="8">
                  <c:v>8315</c:v>
                </c:pt>
                <c:pt idx="9">
                  <c:v>5766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02-47A3-9F24-2D4265A0EB0A}"/>
            </c:ext>
          </c:extLst>
        </c:ser>
        <c:ser>
          <c:idx val="11"/>
          <c:order val="11"/>
          <c:tx>
            <c:strRef>
              <c:f>'Import. 0402 - lait co.'!$C$16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co.'!$D$16:$M$16</c:f>
              <c:numCache>
                <c:formatCode>0</c:formatCode>
                <c:ptCount val="10"/>
                <c:pt idx="0">
                  <c:v>1154</c:v>
                </c:pt>
                <c:pt idx="1">
                  <c:v>1282</c:v>
                </c:pt>
                <c:pt idx="2">
                  <c:v>327</c:v>
                </c:pt>
                <c:pt idx="3">
                  <c:v>1896</c:v>
                </c:pt>
                <c:pt idx="4">
                  <c:v>2493</c:v>
                </c:pt>
                <c:pt idx="5">
                  <c:v>3692</c:v>
                </c:pt>
                <c:pt idx="6">
                  <c:v>2326</c:v>
                </c:pt>
                <c:pt idx="7">
                  <c:v>6092</c:v>
                </c:pt>
                <c:pt idx="8">
                  <c:v>4565</c:v>
                </c:pt>
                <c:pt idx="9">
                  <c:v>4729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E02-47A3-9F24-2D4265A0EB0A}"/>
            </c:ext>
          </c:extLst>
        </c:ser>
        <c:ser>
          <c:idx val="12"/>
          <c:order val="12"/>
          <c:tx>
            <c:strRef>
              <c:f>'Import. 0402 - lait co.'!$C$17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co.'!$D$17:$M$17</c:f>
              <c:numCache>
                <c:formatCode>0</c:formatCode>
                <c:ptCount val="10"/>
                <c:pt idx="0">
                  <c:v>23039</c:v>
                </c:pt>
                <c:pt idx="1">
                  <c:v>29449</c:v>
                </c:pt>
                <c:pt idx="2">
                  <c:v>23554</c:v>
                </c:pt>
                <c:pt idx="3">
                  <c:v>22787</c:v>
                </c:pt>
                <c:pt idx="4">
                  <c:v>17221</c:v>
                </c:pt>
                <c:pt idx="5">
                  <c:v>25656</c:v>
                </c:pt>
                <c:pt idx="6">
                  <c:v>27880</c:v>
                </c:pt>
                <c:pt idx="7">
                  <c:v>27503</c:v>
                </c:pt>
                <c:pt idx="8">
                  <c:v>18965</c:v>
                </c:pt>
                <c:pt idx="9">
                  <c:v>21627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E02-47A3-9F24-2D4265A0E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5844688"/>
        <c:axId val="805843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381985</c:v>
                      </c:pt>
                      <c:pt idx="1">
                        <c:v>360864</c:v>
                      </c:pt>
                      <c:pt idx="2">
                        <c:v>301189</c:v>
                      </c:pt>
                      <c:pt idx="3">
                        <c:v>353420</c:v>
                      </c:pt>
                      <c:pt idx="4">
                        <c:v>373748</c:v>
                      </c:pt>
                      <c:pt idx="5">
                        <c:v>398135</c:v>
                      </c:pt>
                      <c:pt idx="6">
                        <c:v>429831</c:v>
                      </c:pt>
                      <c:pt idx="7">
                        <c:v>424188</c:v>
                      </c:pt>
                      <c:pt idx="8">
                        <c:v>420358</c:v>
                      </c:pt>
                      <c:pt idx="9">
                        <c:v>400252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E02-47A3-9F24-2D4265A0EB0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375055</c:v>
                      </c:pt>
                      <c:pt idx="1">
                        <c:v>352037</c:v>
                      </c:pt>
                      <c:pt idx="2">
                        <c:v>296928</c:v>
                      </c:pt>
                      <c:pt idx="3">
                        <c:v>350131</c:v>
                      </c:pt>
                      <c:pt idx="4">
                        <c:v>370401</c:v>
                      </c:pt>
                      <c:pt idx="5">
                        <c:v>391929</c:v>
                      </c:pt>
                      <c:pt idx="6">
                        <c:v>420130</c:v>
                      </c:pt>
                      <c:pt idx="7">
                        <c:v>414779</c:v>
                      </c:pt>
                      <c:pt idx="8">
                        <c:v>417282</c:v>
                      </c:pt>
                      <c:pt idx="9">
                        <c:v>394738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8E02-47A3-9F24-2D4265A0EB0A}"/>
                  </c:ext>
                </c:extLst>
              </c15:ser>
            </c15:filteredBarSeries>
          </c:ext>
        </c:extLst>
      </c:barChart>
      <c:catAx>
        <c:axId val="80584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05843120"/>
        <c:crosses val="autoZero"/>
        <c:auto val="1"/>
        <c:lblAlgn val="ctr"/>
        <c:lblOffset val="100"/>
        <c:noMultiLvlLbl val="0"/>
      </c:catAx>
      <c:valAx>
        <c:axId val="805843120"/>
        <c:scaling>
          <c:orientation val="minMax"/>
          <c:max val="4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0584468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03823013698353"/>
          <c:y val="0.76764580709447106"/>
          <c:w val="0.86695481007588737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0402 - lait co.'!$C$36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co.'!$D$36:$M$36</c:f>
              <c:numCache>
                <c:formatCode>0%</c:formatCode>
                <c:ptCount val="10"/>
                <c:pt idx="0">
                  <c:v>0.37215335680720446</c:v>
                </c:pt>
                <c:pt idx="1">
                  <c:v>0.36321716768644141</c:v>
                </c:pt>
                <c:pt idx="2">
                  <c:v>0.37492073083678357</c:v>
                </c:pt>
                <c:pt idx="3">
                  <c:v>0.35895535057438743</c:v>
                </c:pt>
                <c:pt idx="4">
                  <c:v>0.35788820274623545</c:v>
                </c:pt>
                <c:pt idx="5">
                  <c:v>0.3960239617215266</c:v>
                </c:pt>
                <c:pt idx="6">
                  <c:v>0.35570491658349446</c:v>
                </c:pt>
                <c:pt idx="7">
                  <c:v>0.35168604486689864</c:v>
                </c:pt>
                <c:pt idx="8">
                  <c:v>0.38348978727655952</c:v>
                </c:pt>
                <c:pt idx="9">
                  <c:v>0.35294264613293624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0D-4039-918C-F182413B13AD}"/>
            </c:ext>
          </c:extLst>
        </c:ser>
        <c:ser>
          <c:idx val="2"/>
          <c:order val="2"/>
          <c:tx>
            <c:strRef>
              <c:f>'Import. 0402 - lait co.'!$C$37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co.'!$D$37:$M$37</c:f>
              <c:numCache>
                <c:formatCode>0%</c:formatCode>
                <c:ptCount val="10"/>
                <c:pt idx="0">
                  <c:v>9.4137204340484573E-2</c:v>
                </c:pt>
                <c:pt idx="1">
                  <c:v>0.10277556087611954</c:v>
                </c:pt>
                <c:pt idx="2">
                  <c:v>0.10771309709185926</c:v>
                </c:pt>
                <c:pt idx="3">
                  <c:v>0.11546884726387867</c:v>
                </c:pt>
                <c:pt idx="4">
                  <c:v>0.1192086646617507</c:v>
                </c:pt>
                <c:pt idx="5">
                  <c:v>0.140527710449973</c:v>
                </c:pt>
                <c:pt idx="6">
                  <c:v>0.15003105871842654</c:v>
                </c:pt>
                <c:pt idx="7">
                  <c:v>0.14528463794355334</c:v>
                </c:pt>
                <c:pt idx="8">
                  <c:v>0.1601063855094943</c:v>
                </c:pt>
                <c:pt idx="9">
                  <c:v>0.20530565743581544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0D-4039-918C-F182413B13AD}"/>
            </c:ext>
          </c:extLst>
        </c:ser>
        <c:ser>
          <c:idx val="3"/>
          <c:order val="3"/>
          <c:tx>
            <c:strRef>
              <c:f>'Import. 0402 - lait co.'!$C$38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co.'!$D$38:$M$38</c:f>
              <c:numCache>
                <c:formatCode>0%</c:formatCode>
                <c:ptCount val="10"/>
                <c:pt idx="0">
                  <c:v>0.27718104114035891</c:v>
                </c:pt>
                <c:pt idx="1">
                  <c:v>0.22882027578256628</c:v>
                </c:pt>
                <c:pt idx="2">
                  <c:v>0.21837118885483867</c:v>
                </c:pt>
                <c:pt idx="3">
                  <c:v>0.19543319563126027</c:v>
                </c:pt>
                <c:pt idx="4">
                  <c:v>0.19165855068120766</c:v>
                </c:pt>
                <c:pt idx="5">
                  <c:v>0.1635299584311854</c:v>
                </c:pt>
                <c:pt idx="6">
                  <c:v>0.16992259748598867</c:v>
                </c:pt>
                <c:pt idx="7">
                  <c:v>0.16428093203956737</c:v>
                </c:pt>
                <c:pt idx="8">
                  <c:v>0.15318371483354665</c:v>
                </c:pt>
                <c:pt idx="9">
                  <c:v>0.17143199784135996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0D-4039-918C-F182413B13AD}"/>
            </c:ext>
          </c:extLst>
        </c:ser>
        <c:ser>
          <c:idx val="4"/>
          <c:order val="4"/>
          <c:tx>
            <c:strRef>
              <c:f>'Import. 0402 - lait co.'!$C$39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co.'!$D$39:$M$39</c:f>
              <c:numCache>
                <c:formatCode>0%</c:formatCode>
                <c:ptCount val="10"/>
                <c:pt idx="0">
                  <c:v>3.4179352592379281E-2</c:v>
                </c:pt>
                <c:pt idx="1">
                  <c:v>5.3166844018799328E-2</c:v>
                </c:pt>
                <c:pt idx="2">
                  <c:v>6.6499772568055268E-2</c:v>
                </c:pt>
                <c:pt idx="3">
                  <c:v>9.2247184652821002E-2</c:v>
                </c:pt>
                <c:pt idx="4">
                  <c:v>0.12446086668022303</c:v>
                </c:pt>
                <c:pt idx="5">
                  <c:v>9.6072940083137631E-2</c:v>
                </c:pt>
                <c:pt idx="6">
                  <c:v>7.9570808061773121E-2</c:v>
                </c:pt>
                <c:pt idx="7">
                  <c:v>9.4203513536450817E-2</c:v>
                </c:pt>
                <c:pt idx="8">
                  <c:v>0.11145737680738799</c:v>
                </c:pt>
                <c:pt idx="9">
                  <c:v>7.2794139691994039E-2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0D-4039-918C-F182413B13AD}"/>
            </c:ext>
          </c:extLst>
        </c:ser>
        <c:ser>
          <c:idx val="5"/>
          <c:order val="5"/>
          <c:tx>
            <c:strRef>
              <c:f>'Import. 0402 - lait co.'!$C$40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co.'!$D$40:$M$40</c:f>
              <c:numCache>
                <c:formatCode>0%</c:formatCode>
                <c:ptCount val="10"/>
                <c:pt idx="0">
                  <c:v>7.1390237836564258E-2</c:v>
                </c:pt>
                <c:pt idx="1">
                  <c:v>7.1600381307085223E-2</c:v>
                </c:pt>
                <c:pt idx="2">
                  <c:v>7.5437681987057956E-2</c:v>
                </c:pt>
                <c:pt idx="3">
                  <c:v>6.9990379718182338E-2</c:v>
                </c:pt>
                <c:pt idx="4">
                  <c:v>9.4258698374305686E-2</c:v>
                </c:pt>
                <c:pt idx="5">
                  <c:v>7.1294912529669588E-2</c:v>
                </c:pt>
                <c:pt idx="6">
                  <c:v>8.5598758581861237E-2</c:v>
                </c:pt>
                <c:pt idx="7">
                  <c:v>7.6904580044697163E-2</c:v>
                </c:pt>
                <c:pt idx="8">
                  <c:v>7.6251671194553214E-2</c:v>
                </c:pt>
                <c:pt idx="9">
                  <c:v>6.3055275176638712E-2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0D-4039-918C-F182413B13AD}"/>
            </c:ext>
          </c:extLst>
        </c:ser>
        <c:ser>
          <c:idx val="6"/>
          <c:order val="6"/>
          <c:tx>
            <c:strRef>
              <c:f>'Import. 0402 - lait co.'!$C$41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co.'!$D$41:$M$41</c:f>
              <c:numCache>
                <c:formatCode>0%</c:formatCode>
                <c:ptCount val="10"/>
                <c:pt idx="0">
                  <c:v>1.3013600010471615E-2</c:v>
                </c:pt>
                <c:pt idx="1">
                  <c:v>1.3204420501906535E-2</c:v>
                </c:pt>
                <c:pt idx="2">
                  <c:v>1.8031867033656609E-2</c:v>
                </c:pt>
                <c:pt idx="3">
                  <c:v>1.0440835266821345E-2</c:v>
                </c:pt>
                <c:pt idx="4">
                  <c:v>8.0910131960572357E-3</c:v>
                </c:pt>
                <c:pt idx="5">
                  <c:v>1.5183292099413515E-2</c:v>
                </c:pt>
                <c:pt idx="6">
                  <c:v>4.0695063873941152E-2</c:v>
                </c:pt>
                <c:pt idx="7">
                  <c:v>1.7202278235122163E-2</c:v>
                </c:pt>
                <c:pt idx="8">
                  <c:v>1.0112808605997744E-2</c:v>
                </c:pt>
                <c:pt idx="9">
                  <c:v>2.1561416307726133E-2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0D-4039-918C-F182413B13AD}"/>
            </c:ext>
          </c:extLst>
        </c:ser>
        <c:ser>
          <c:idx val="7"/>
          <c:order val="7"/>
          <c:tx>
            <c:strRef>
              <c:f>'Import. 0402 - lait co.'!$C$42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co.'!$D$42:$M$42</c:f>
              <c:numCache>
                <c:formatCode>0%</c:formatCode>
                <c:ptCount val="10"/>
                <c:pt idx="0">
                  <c:v>2.5050721886985091E-2</c:v>
                </c:pt>
                <c:pt idx="1">
                  <c:v>3.3486299547752063E-2</c:v>
                </c:pt>
                <c:pt idx="2">
                  <c:v>2.6066689022507462E-2</c:v>
                </c:pt>
                <c:pt idx="3">
                  <c:v>1.5233999207741497E-2</c:v>
                </c:pt>
                <c:pt idx="4">
                  <c:v>1.6875006688999005E-2</c:v>
                </c:pt>
                <c:pt idx="5">
                  <c:v>1.9528551873108368E-2</c:v>
                </c:pt>
                <c:pt idx="6">
                  <c:v>1.4887246382880713E-2</c:v>
                </c:pt>
                <c:pt idx="7">
                  <c:v>2.6115778852772827E-2</c:v>
                </c:pt>
                <c:pt idx="8">
                  <c:v>1.3512291903567911E-2</c:v>
                </c:pt>
                <c:pt idx="9">
                  <c:v>1.7583922129058693E-2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0D-4039-918C-F182413B13AD}"/>
            </c:ext>
          </c:extLst>
        </c:ser>
        <c:ser>
          <c:idx val="8"/>
          <c:order val="8"/>
          <c:tx>
            <c:strRef>
              <c:f>'Import. 0402 - lait co.'!$C$43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co.'!$D$43:$M$43</c:f>
              <c:numCache>
                <c:formatCode>0%</c:formatCode>
                <c:ptCount val="10"/>
                <c:pt idx="0">
                  <c:v>1.3403667683285993E-2</c:v>
                </c:pt>
                <c:pt idx="1">
                  <c:v>8.7900150749312764E-3</c:v>
                </c:pt>
                <c:pt idx="2">
                  <c:v>7.2678617080969088E-3</c:v>
                </c:pt>
                <c:pt idx="3">
                  <c:v>8.2960783204119749E-3</c:v>
                </c:pt>
                <c:pt idx="4">
                  <c:v>8.8080738893586055E-3</c:v>
                </c:pt>
                <c:pt idx="5">
                  <c:v>6.9775327464302308E-3</c:v>
                </c:pt>
                <c:pt idx="6">
                  <c:v>5.574283846441974E-3</c:v>
                </c:pt>
                <c:pt idx="7">
                  <c:v>1.3053174535819024E-2</c:v>
                </c:pt>
                <c:pt idx="8">
                  <c:v>1.6129108997568739E-2</c:v>
                </c:pt>
                <c:pt idx="9">
                  <c:v>1.5070505581483665E-2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F0D-4039-918C-F182413B13AD}"/>
            </c:ext>
          </c:extLst>
        </c:ser>
        <c:ser>
          <c:idx val="9"/>
          <c:order val="9"/>
          <c:tx>
            <c:strRef>
              <c:f>'Import. 0402 - lait co.'!$C$44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co.'!$D$44:$M$44</c:f>
              <c:numCache>
                <c:formatCode>0%</c:formatCode>
                <c:ptCount val="10"/>
                <c:pt idx="0">
                  <c:v>3.615586999489509E-2</c:v>
                </c:pt>
                <c:pt idx="1">
                  <c:v>3.9779529130087789E-2</c:v>
                </c:pt>
                <c:pt idx="2">
                  <c:v>2.640202663443884E-2</c:v>
                </c:pt>
                <c:pt idx="3">
                  <c:v>6.4093712862882693E-2</c:v>
                </c:pt>
                <c:pt idx="4">
                  <c:v>2.6004152530582105E-2</c:v>
                </c:pt>
                <c:pt idx="5">
                  <c:v>1.7147449985557662E-2</c:v>
                </c:pt>
                <c:pt idx="6">
                  <c:v>2.7741135469521741E-2</c:v>
                </c:pt>
                <c:pt idx="7">
                  <c:v>3.2070685639386309E-2</c:v>
                </c:pt>
                <c:pt idx="8">
                  <c:v>1.9780758306015347E-2</c:v>
                </c:pt>
                <c:pt idx="9">
                  <c:v>1.4405924267711341E-2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0D-4039-918C-F182413B13AD}"/>
            </c:ext>
          </c:extLst>
        </c:ser>
        <c:ser>
          <c:idx val="10"/>
          <c:order val="10"/>
          <c:tx>
            <c:strRef>
              <c:f>'Import. 0402 - lait co.'!$C$45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co.'!$D$45:$M$45</c:f>
              <c:numCache>
                <c:formatCode>0%</c:formatCode>
                <c:ptCount val="10"/>
                <c:pt idx="0">
                  <c:v>3.021061036428132E-3</c:v>
                </c:pt>
                <c:pt idx="1">
                  <c:v>3.5525849073335105E-3</c:v>
                </c:pt>
                <c:pt idx="2">
                  <c:v>1.0856970208075328E-3</c:v>
                </c:pt>
                <c:pt idx="3">
                  <c:v>5.3647218606756837E-3</c:v>
                </c:pt>
                <c:pt idx="4">
                  <c:v>6.6702698074638522E-3</c:v>
                </c:pt>
                <c:pt idx="5">
                  <c:v>9.2732364650181479E-3</c:v>
                </c:pt>
                <c:pt idx="6">
                  <c:v>5.4114291430818161E-3</c:v>
                </c:pt>
                <c:pt idx="7">
                  <c:v>1.4361556668269729E-2</c:v>
                </c:pt>
                <c:pt idx="8">
                  <c:v>1.0859790940103435E-2</c:v>
                </c:pt>
                <c:pt idx="9">
                  <c:v>1.1815056514395931E-2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F0D-4039-918C-F182413B13AD}"/>
            </c:ext>
          </c:extLst>
        </c:ser>
        <c:ser>
          <c:idx val="11"/>
          <c:order val="11"/>
          <c:tx>
            <c:strRef>
              <c:f>'Import. 0402 - lait co.'!$C$46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co.'!$D$46:$M$46</c:f>
              <c:numCache>
                <c:formatCode>0%</c:formatCode>
                <c:ptCount val="10"/>
                <c:pt idx="0">
                  <c:v>6.0313886670942576E-2</c:v>
                </c:pt>
                <c:pt idx="1">
                  <c:v>8.1606921166977028E-2</c:v>
                </c:pt>
                <c:pt idx="2">
                  <c:v>7.8203387241897945E-2</c:v>
                </c:pt>
                <c:pt idx="3">
                  <c:v>6.4475694640937123E-2</c:v>
                </c:pt>
                <c:pt idx="4">
                  <c:v>4.6076500743816688E-2</c:v>
                </c:pt>
                <c:pt idx="5">
                  <c:v>6.444045361497984E-2</c:v>
                </c:pt>
                <c:pt idx="6">
                  <c:v>6.4862701852588578E-2</c:v>
                </c:pt>
                <c:pt idx="7">
                  <c:v>6.4836817637462629E-2</c:v>
                </c:pt>
                <c:pt idx="8">
                  <c:v>4.5116305625205182E-2</c:v>
                </c:pt>
                <c:pt idx="9">
                  <c:v>5.4033458920879844E-2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F0D-4039-918C-F182413B13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5838416"/>
        <c:axId val="8058388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0.93968611332905738</c:v>
                      </c:pt>
                      <c:pt idx="1">
                        <c:v>0.9183930788330229</c:v>
                      </c:pt>
                      <c:pt idx="2">
                        <c:v>0.92179661275810187</c:v>
                      </c:pt>
                      <c:pt idx="3">
                        <c:v>0.93552430535906306</c:v>
                      </c:pt>
                      <c:pt idx="4">
                        <c:v>0.95392349925618325</c:v>
                      </c:pt>
                      <c:pt idx="5">
                        <c:v>0.93555954638501992</c:v>
                      </c:pt>
                      <c:pt idx="6">
                        <c:v>0.93513729814741153</c:v>
                      </c:pt>
                      <c:pt idx="7">
                        <c:v>0.93516318236253748</c:v>
                      </c:pt>
                      <c:pt idx="8">
                        <c:v>0.95488369437479492</c:v>
                      </c:pt>
                      <c:pt idx="9">
                        <c:v>0.94596654107912015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F0D-4039-918C-F182413B13AD}"/>
                  </c:ext>
                </c:extLst>
              </c15:ser>
            </c15:filteredBarSeries>
          </c:ext>
        </c:extLst>
      </c:barChart>
      <c:catAx>
        <c:axId val="80583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05838808"/>
        <c:crosses val="autoZero"/>
        <c:auto val="1"/>
        <c:lblAlgn val="ctr"/>
        <c:lblOffset val="100"/>
        <c:noMultiLvlLbl val="0"/>
      </c:catAx>
      <c:valAx>
        <c:axId val="8058388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0583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84861837326637"/>
          <c:y val="0.76764580709447106"/>
          <c:w val="0.87165259336412582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0405 - beurre'!$C$36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beurre'!$D$36:$M$36</c:f>
              <c:numCache>
                <c:formatCode>0%</c:formatCode>
                <c:ptCount val="10"/>
                <c:pt idx="0">
                  <c:v>0.26104790272962547</c:v>
                </c:pt>
                <c:pt idx="1">
                  <c:v>0.20880476992106023</c:v>
                </c:pt>
                <c:pt idx="2">
                  <c:v>0.26162669592145643</c:v>
                </c:pt>
                <c:pt idx="3">
                  <c:v>0.22807803804326243</c:v>
                </c:pt>
                <c:pt idx="4">
                  <c:v>0.25926417850976224</c:v>
                </c:pt>
                <c:pt idx="5">
                  <c:v>0.26178907899297349</c:v>
                </c:pt>
                <c:pt idx="6">
                  <c:v>0.21990272362872668</c:v>
                </c:pt>
                <c:pt idx="7">
                  <c:v>0.37199776806244522</c:v>
                </c:pt>
                <c:pt idx="8">
                  <c:v>0.31098992566229444</c:v>
                </c:pt>
                <c:pt idx="9">
                  <c:v>0.34690593327772051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37-4BE8-AA93-CB565F352B26}"/>
            </c:ext>
          </c:extLst>
        </c:ser>
        <c:ser>
          <c:idx val="2"/>
          <c:order val="2"/>
          <c:tx>
            <c:strRef>
              <c:f>'Import. 0405 - beurre'!$C$37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beurre'!$D$37:$M$37</c:f>
              <c:numCache>
                <c:formatCode>0%</c:formatCode>
                <c:ptCount val="10"/>
                <c:pt idx="0">
                  <c:v>0.29011019418265865</c:v>
                </c:pt>
                <c:pt idx="1">
                  <c:v>0.30744260601873896</c:v>
                </c:pt>
                <c:pt idx="2">
                  <c:v>0.30132202024690674</c:v>
                </c:pt>
                <c:pt idx="3">
                  <c:v>0.35072302621501877</c:v>
                </c:pt>
                <c:pt idx="4">
                  <c:v>0.34323156809542782</c:v>
                </c:pt>
                <c:pt idx="5">
                  <c:v>0.35434981252166242</c:v>
                </c:pt>
                <c:pt idx="6">
                  <c:v>0.42447372605789424</c:v>
                </c:pt>
                <c:pt idx="7">
                  <c:v>0.17629854004304452</c:v>
                </c:pt>
                <c:pt idx="8">
                  <c:v>0.23984386211647196</c:v>
                </c:pt>
                <c:pt idx="9">
                  <c:v>0.19661987743278836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37-4BE8-AA93-CB565F352B26}"/>
            </c:ext>
          </c:extLst>
        </c:ser>
        <c:ser>
          <c:idx val="3"/>
          <c:order val="3"/>
          <c:tx>
            <c:strRef>
              <c:f>'Import. 0405 - beurre'!$C$38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beurre'!$D$38:$M$38</c:f>
              <c:numCache>
                <c:formatCode>0%</c:formatCode>
                <c:ptCount val="10"/>
                <c:pt idx="0">
                  <c:v>0.1475820759477188</c:v>
                </c:pt>
                <c:pt idx="1">
                  <c:v>0.16404987223425732</c:v>
                </c:pt>
                <c:pt idx="2">
                  <c:v>0.16429434391967893</c:v>
                </c:pt>
                <c:pt idx="3">
                  <c:v>0.12596370402727589</c:v>
                </c:pt>
                <c:pt idx="4">
                  <c:v>0.13953664876762234</c:v>
                </c:pt>
                <c:pt idx="5">
                  <c:v>0.14585499574628982</c:v>
                </c:pt>
                <c:pt idx="6">
                  <c:v>0.13546310461870842</c:v>
                </c:pt>
                <c:pt idx="7">
                  <c:v>0.12270751194147909</c:v>
                </c:pt>
                <c:pt idx="8">
                  <c:v>0.10376854854912317</c:v>
                </c:pt>
                <c:pt idx="9">
                  <c:v>0.12864959308473953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37-4BE8-AA93-CB565F352B26}"/>
            </c:ext>
          </c:extLst>
        </c:ser>
        <c:ser>
          <c:idx val="4"/>
          <c:order val="4"/>
          <c:tx>
            <c:strRef>
              <c:f>'Import. 0405 - beurre'!$C$39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beurre'!$D$39:$M$39</c:f>
              <c:numCache>
                <c:formatCode>0%</c:formatCode>
                <c:ptCount val="10"/>
                <c:pt idx="0">
                  <c:v>9.0173673844751532E-3</c:v>
                </c:pt>
                <c:pt idx="1">
                  <c:v>2.1059550237758299E-2</c:v>
                </c:pt>
                <c:pt idx="2">
                  <c:v>2.4405993528766438E-2</c:v>
                </c:pt>
                <c:pt idx="3">
                  <c:v>4.8084505284416788E-2</c:v>
                </c:pt>
                <c:pt idx="4">
                  <c:v>4.4804533581263559E-2</c:v>
                </c:pt>
                <c:pt idx="5">
                  <c:v>2.7022087783974542E-2</c:v>
                </c:pt>
                <c:pt idx="6">
                  <c:v>3.1102118256044132E-2</c:v>
                </c:pt>
                <c:pt idx="7">
                  <c:v>4.4313771177347062E-2</c:v>
                </c:pt>
                <c:pt idx="8">
                  <c:v>0.11224132487586465</c:v>
                </c:pt>
                <c:pt idx="9">
                  <c:v>7.8637441458720592E-2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37-4BE8-AA93-CB565F352B26}"/>
            </c:ext>
          </c:extLst>
        </c:ser>
        <c:ser>
          <c:idx val="5"/>
          <c:order val="5"/>
          <c:tx>
            <c:strRef>
              <c:f>'Import. 0405 - beurre'!$C$40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beurre'!$D$40:$M$40</c:f>
              <c:numCache>
                <c:formatCode>0%</c:formatCode>
                <c:ptCount val="10"/>
                <c:pt idx="0">
                  <c:v>0.11010466005827108</c:v>
                </c:pt>
                <c:pt idx="1">
                  <c:v>7.7236235840135212E-2</c:v>
                </c:pt>
                <c:pt idx="2">
                  <c:v>3.9806418463845798E-2</c:v>
                </c:pt>
                <c:pt idx="3">
                  <c:v>3.7129906451924002E-2</c:v>
                </c:pt>
                <c:pt idx="4">
                  <c:v>5.0123648875143097E-2</c:v>
                </c:pt>
                <c:pt idx="5">
                  <c:v>6.0497211456659421E-2</c:v>
                </c:pt>
                <c:pt idx="6">
                  <c:v>4.5057493954498345E-2</c:v>
                </c:pt>
                <c:pt idx="7">
                  <c:v>5.1984523597834287E-2</c:v>
                </c:pt>
                <c:pt idx="8">
                  <c:v>3.7117189518096498E-2</c:v>
                </c:pt>
                <c:pt idx="9">
                  <c:v>6.1073415526493827E-2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37-4BE8-AA93-CB565F352B26}"/>
            </c:ext>
          </c:extLst>
        </c:ser>
        <c:ser>
          <c:idx val="6"/>
          <c:order val="6"/>
          <c:tx>
            <c:strRef>
              <c:f>'Import. 0405 - beurre'!$C$41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beurre'!$D$41:$M$41</c:f>
              <c:numCache>
                <c:formatCode>0%</c:formatCode>
                <c:ptCount val="10"/>
                <c:pt idx="0">
                  <c:v>4.1587317089050571E-2</c:v>
                </c:pt>
                <c:pt idx="1">
                  <c:v>3.2145994996680104E-2</c:v>
                </c:pt>
                <c:pt idx="2">
                  <c:v>8.2674869117218205E-2</c:v>
                </c:pt>
                <c:pt idx="3">
                  <c:v>7.9064859621155822E-2</c:v>
                </c:pt>
                <c:pt idx="4">
                  <c:v>3.5886635169408446E-2</c:v>
                </c:pt>
                <c:pt idx="5">
                  <c:v>3.2573967293695057E-2</c:v>
                </c:pt>
                <c:pt idx="6">
                  <c:v>2.1155143200250047E-2</c:v>
                </c:pt>
                <c:pt idx="7">
                  <c:v>4.4375088143138328E-2</c:v>
                </c:pt>
                <c:pt idx="8">
                  <c:v>3.8179156740621681E-2</c:v>
                </c:pt>
                <c:pt idx="9">
                  <c:v>4.4113686671965212E-2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37-4BE8-AA93-CB565F352B26}"/>
            </c:ext>
          </c:extLst>
        </c:ser>
        <c:ser>
          <c:idx val="7"/>
          <c:order val="7"/>
          <c:tx>
            <c:strRef>
              <c:f>'Import. 0405 - beurre'!$C$42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beurre'!$D$42:$M$42</c:f>
              <c:numCache>
                <c:formatCode>0%</c:formatCode>
                <c:ptCount val="10"/>
                <c:pt idx="0">
                  <c:v>3.1544509009228963E-2</c:v>
                </c:pt>
                <c:pt idx="1">
                  <c:v>6.7766145096277014E-2</c:v>
                </c:pt>
                <c:pt idx="2">
                  <c:v>2.4405993528766438E-2</c:v>
                </c:pt>
                <c:pt idx="3">
                  <c:v>1.8675577087812655E-2</c:v>
                </c:pt>
                <c:pt idx="4">
                  <c:v>3.049162286776844E-2</c:v>
                </c:pt>
                <c:pt idx="5">
                  <c:v>3.5327850773545076E-2</c:v>
                </c:pt>
                <c:pt idx="6">
                  <c:v>2.4511013505732947E-2</c:v>
                </c:pt>
                <c:pt idx="7">
                  <c:v>1.8346036164746424E-2</c:v>
                </c:pt>
                <c:pt idx="8">
                  <c:v>3.3609827502080879E-2</c:v>
                </c:pt>
                <c:pt idx="9">
                  <c:v>3.8543644042747446E-2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637-4BE8-AA93-CB565F352B26}"/>
            </c:ext>
          </c:extLst>
        </c:ser>
        <c:ser>
          <c:idx val="8"/>
          <c:order val="8"/>
          <c:tx>
            <c:strRef>
              <c:f>'Import. 0405 - beurre'!$C$43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beurre'!$D$43:$M$43</c:f>
              <c:numCache>
                <c:formatCode>0%</c:formatCode>
                <c:ptCount val="10"/>
                <c:pt idx="0">
                  <c:v>4.7202825658804952E-2</c:v>
                </c:pt>
                <c:pt idx="1">
                  <c:v>4.1810584771396569E-2</c:v>
                </c:pt>
                <c:pt idx="2">
                  <c:v>3.1842357417616755E-2</c:v>
                </c:pt>
                <c:pt idx="3">
                  <c:v>2.417840508756304E-2</c:v>
                </c:pt>
                <c:pt idx="4">
                  <c:v>4.3387789436401467E-2</c:v>
                </c:pt>
                <c:pt idx="5">
                  <c:v>4.7521819957777989E-2</c:v>
                </c:pt>
                <c:pt idx="6">
                  <c:v>5.4225819364249014E-2</c:v>
                </c:pt>
                <c:pt idx="7">
                  <c:v>8.7628075812296508E-2</c:v>
                </c:pt>
                <c:pt idx="8">
                  <c:v>2.3816767601389167E-2</c:v>
                </c:pt>
                <c:pt idx="9">
                  <c:v>2.2450950125785751E-2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637-4BE8-AA93-CB565F352B26}"/>
            </c:ext>
          </c:extLst>
        </c:ser>
        <c:ser>
          <c:idx val="9"/>
          <c:order val="9"/>
          <c:tx>
            <c:strRef>
              <c:f>'Import. 0405 - beurre'!$C$44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beurre'!$D$44:$M$44</c:f>
              <c:numCache>
                <c:formatCode>0%</c:formatCode>
                <c:ptCount val="10"/>
                <c:pt idx="0">
                  <c:v>1.6870940963914255E-2</c:v>
                </c:pt>
                <c:pt idx="1">
                  <c:v>9.1884024922703408E-3</c:v>
                </c:pt>
                <c:pt idx="2">
                  <c:v>1.9024871200233298E-3</c:v>
                </c:pt>
                <c:pt idx="3">
                  <c:v>1.7223284337363066E-2</c:v>
                </c:pt>
                <c:pt idx="4">
                  <c:v>8.070381825196541E-3</c:v>
                </c:pt>
                <c:pt idx="5">
                  <c:v>8.8855279326968521E-4</c:v>
                </c:pt>
                <c:pt idx="6">
                  <c:v>1.2611930886618741E-3</c:v>
                </c:pt>
                <c:pt idx="7">
                  <c:v>2.3466002808317035E-2</c:v>
                </c:pt>
                <c:pt idx="8">
                  <c:v>4.7782784650268362E-2</c:v>
                </c:pt>
                <c:pt idx="9">
                  <c:v>1.9416327844301546E-2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637-4BE8-AA93-CB565F352B26}"/>
            </c:ext>
          </c:extLst>
        </c:ser>
        <c:ser>
          <c:idx val="10"/>
          <c:order val="10"/>
          <c:tx>
            <c:strRef>
              <c:f>'Import. 0405 - beurre'!$C$45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beurre'!$D$45:$M$45</c:f>
              <c:numCache>
                <c:formatCode>0%</c:formatCode>
                <c:ptCount val="10"/>
                <c:pt idx="0">
                  <c:v>9.3103504402884257E-3</c:v>
                </c:pt>
                <c:pt idx="1">
                  <c:v>1.5311768532739552E-2</c:v>
                </c:pt>
                <c:pt idx="2">
                  <c:v>2.1934148949466055E-2</c:v>
                </c:pt>
                <c:pt idx="3">
                  <c:v>1.8420291252772687E-2</c:v>
                </c:pt>
                <c:pt idx="4">
                  <c:v>1.6311531917854137E-2</c:v>
                </c:pt>
                <c:pt idx="5">
                  <c:v>1.6082175378895294E-2</c:v>
                </c:pt>
                <c:pt idx="6">
                  <c:v>1.2622897783041888E-2</c:v>
                </c:pt>
                <c:pt idx="7">
                  <c:v>1.0797917675841729E-2</c:v>
                </c:pt>
                <c:pt idx="8">
                  <c:v>1.679630320599294E-2</c:v>
                </c:pt>
                <c:pt idx="9">
                  <c:v>1.8450766209283841E-2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637-4BE8-AA93-CB565F352B26}"/>
            </c:ext>
          </c:extLst>
        </c:ser>
        <c:ser>
          <c:idx val="11"/>
          <c:order val="11"/>
          <c:tx>
            <c:strRef>
              <c:f>'Import. 0405 - beurre'!$C$46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beurre'!$D$46:$M$46</c:f>
              <c:numCache>
                <c:formatCode>0%</c:formatCode>
                <c:ptCount val="10"/>
                <c:pt idx="0">
                  <c:v>3.562185653596367E-2</c:v>
                </c:pt>
                <c:pt idx="1">
                  <c:v>5.5184069858686395E-2</c:v>
                </c:pt>
                <c:pt idx="2">
                  <c:v>4.578467178625488E-2</c:v>
                </c:pt>
                <c:pt idx="3">
                  <c:v>5.2458402591434874E-2</c:v>
                </c:pt>
                <c:pt idx="4">
                  <c:v>2.8891460954151883E-2</c:v>
                </c:pt>
                <c:pt idx="5">
                  <c:v>1.8092447301257208E-2</c:v>
                </c:pt>
                <c:pt idx="6">
                  <c:v>3.0224766542192392E-2</c:v>
                </c:pt>
                <c:pt idx="7">
                  <c:v>4.8084764573509846E-2</c:v>
                </c:pt>
                <c:pt idx="8">
                  <c:v>3.5854309577796277E-2</c:v>
                </c:pt>
                <c:pt idx="9">
                  <c:v>4.5138364325453387E-2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637-4BE8-AA93-CB565F352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5879968"/>
        <c:axId val="8058787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0405 - beurre'!$C$35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0405 - beurre'!$D$34:$M$34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0405 - beurre'!$D$35:$M$35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0.96437814346403639</c:v>
                      </c:pt>
                      <c:pt idx="1">
                        <c:v>0.9448159301413136</c:v>
                      </c:pt>
                      <c:pt idx="2">
                        <c:v>0.95421532821374522</c:v>
                      </c:pt>
                      <c:pt idx="3">
                        <c:v>0.94754159740856525</c:v>
                      </c:pt>
                      <c:pt idx="4">
                        <c:v>0.97110853904584826</c:v>
                      </c:pt>
                      <c:pt idx="5">
                        <c:v>0.98190755269874297</c:v>
                      </c:pt>
                      <c:pt idx="6">
                        <c:v>0.96977523345780758</c:v>
                      </c:pt>
                      <c:pt idx="7">
                        <c:v>0.95191523542649004</c:v>
                      </c:pt>
                      <c:pt idx="8">
                        <c:v>0.96414569042220377</c:v>
                      </c:pt>
                      <c:pt idx="9">
                        <c:v>0.95486163567454685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637-4BE8-AA93-CB565F352B26}"/>
                  </c:ext>
                </c:extLst>
              </c15:ser>
            </c15:filteredBarSeries>
          </c:ext>
        </c:extLst>
      </c:barChart>
      <c:catAx>
        <c:axId val="80587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05878792"/>
        <c:crosses val="autoZero"/>
        <c:auto val="1"/>
        <c:lblAlgn val="ctr"/>
        <c:lblOffset val="100"/>
        <c:noMultiLvlLbl val="0"/>
      </c:catAx>
      <c:valAx>
        <c:axId val="8058787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80587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5367723377124"/>
          <c:y val="0.69076733066578067"/>
          <c:w val="0.85336120464452958"/>
          <c:h val="0.289576837278601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Laits et produits laitiers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Laits et produits laitiers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Laits et produits laitiers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Pays-Bas – Laits et produits laitiers Source : douane néerlandaise,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794901" y="4296293"/>
            <a:ext cx="2602198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Pays-Bas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3892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580312" y="3024052"/>
            <a:ext cx="3031375" cy="809896"/>
          </a:xfrm>
        </p:spPr>
        <p:txBody>
          <a:bodyPr/>
          <a:lstStyle/>
          <a:p>
            <a:r>
              <a:rPr lang="fr-FR" dirty="0" smtClean="0"/>
              <a:t>0401 - Lait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1526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Laits et produits laitiers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0401 – Lait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L’Allemagne est le 1</a:t>
            </a:r>
            <a:r>
              <a:rPr lang="fr-FR" baseline="30000" dirty="0" smtClean="0"/>
              <a:t>er</a:t>
            </a:r>
            <a:r>
              <a:rPr lang="fr-FR" dirty="0" smtClean="0"/>
              <a:t> fournisseur avec une part de marché de 79 </a:t>
            </a:r>
            <a:r>
              <a:rPr lang="fr-FR" dirty="0" smtClean="0"/>
              <a:t>% en 2024. </a:t>
            </a:r>
            <a:r>
              <a:rPr lang="fr-FR" dirty="0" smtClean="0"/>
              <a:t>La France est le 3</a:t>
            </a:r>
            <a:r>
              <a:rPr lang="fr-FR" baseline="30000" dirty="0" smtClean="0"/>
              <a:t>e</a:t>
            </a:r>
            <a:r>
              <a:rPr lang="fr-FR" dirty="0" smtClean="0"/>
              <a:t> fournisseur avec une part de marché négligeable.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863711"/>
              </p:ext>
            </p:extLst>
          </p:nvPr>
        </p:nvGraphicFramePr>
        <p:xfrm>
          <a:off x="166797" y="1763597"/>
          <a:ext cx="5944292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1625352"/>
              </p:ext>
            </p:extLst>
          </p:nvPr>
        </p:nvGraphicFramePr>
        <p:xfrm>
          <a:off x="6092811" y="1763596"/>
          <a:ext cx="5932391" cy="3949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9861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</a:t>
            </a:r>
            <a:r>
              <a:rPr lang="fr-FR" dirty="0"/>
              <a:t>Laits et produits laitiers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néerlandaise,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Fromages</a:t>
            </a:r>
            <a:r>
              <a:rPr lang="fr-FR" dirty="0"/>
              <a:t> pèse pour </a:t>
            </a:r>
            <a:r>
              <a:rPr lang="fr-FR" dirty="0" smtClean="0"/>
              <a:t>37 % </a:t>
            </a:r>
            <a:r>
              <a:rPr lang="fr-FR" dirty="0"/>
              <a:t>dans les importations </a:t>
            </a:r>
            <a:r>
              <a:rPr lang="fr-FR" dirty="0" smtClean="0"/>
              <a:t>néerlandaises totales contre 34 % en provenance de France.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4353098"/>
              </p:ext>
            </p:extLst>
          </p:nvPr>
        </p:nvGraphicFramePr>
        <p:xfrm>
          <a:off x="166797" y="1763597"/>
          <a:ext cx="5917132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381408"/>
              </p:ext>
            </p:extLst>
          </p:nvPr>
        </p:nvGraphicFramePr>
        <p:xfrm>
          <a:off x="6083929" y="1763596"/>
          <a:ext cx="5934896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944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Laits et produits laitiers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néerlandaises </a:t>
            </a:r>
            <a:r>
              <a:rPr lang="fr-FR" dirty="0" smtClean="0"/>
              <a:t>se stabilisent. </a:t>
            </a:r>
            <a:r>
              <a:rPr lang="fr-FR" dirty="0" smtClean="0"/>
              <a:t>La </a:t>
            </a:r>
            <a:r>
              <a:rPr lang="fr-FR" dirty="0"/>
              <a:t>part de marché de la France, </a:t>
            </a:r>
            <a:r>
              <a:rPr lang="fr-FR" dirty="0" smtClean="0"/>
              <a:t>4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</a:t>
            </a:r>
            <a:r>
              <a:rPr lang="fr-FR" dirty="0" smtClean="0"/>
              <a:t>est de 10 </a:t>
            </a:r>
            <a:r>
              <a:rPr lang="fr-FR" dirty="0" smtClean="0"/>
              <a:t>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933159"/>
              </p:ext>
            </p:extLst>
          </p:nvPr>
        </p:nvGraphicFramePr>
        <p:xfrm>
          <a:off x="166797" y="1763597"/>
          <a:ext cx="5935239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450353"/>
              </p:ext>
            </p:extLst>
          </p:nvPr>
        </p:nvGraphicFramePr>
        <p:xfrm>
          <a:off x="6102036" y="1763596"/>
          <a:ext cx="5923166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110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0406 – </a:t>
            </a:r>
            <a:r>
              <a:rPr lang="fr-FR" dirty="0" smtClean="0"/>
              <a:t>Fromages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107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Laits et produits laitiers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0406 – Fromages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néerlandaises sont au plus haut. La France, </a:t>
            </a:r>
            <a:r>
              <a:rPr lang="fr-FR" dirty="0" smtClean="0"/>
              <a:t>3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consolide sa part de marché à </a:t>
            </a:r>
            <a:r>
              <a:rPr lang="fr-FR" dirty="0" smtClean="0"/>
              <a:t>14 %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159184"/>
              </p:ext>
            </p:extLst>
          </p:nvPr>
        </p:nvGraphicFramePr>
        <p:xfrm>
          <a:off x="166797" y="1763597"/>
          <a:ext cx="5926014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8758178"/>
              </p:ext>
            </p:extLst>
          </p:nvPr>
        </p:nvGraphicFramePr>
        <p:xfrm>
          <a:off x="6092811" y="1763597"/>
          <a:ext cx="5932391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7793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253979" y="3024052"/>
            <a:ext cx="5684041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0402 – Lait concentré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2512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Laits et produits laitiers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0402 – Lait concentré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</a:t>
            </a:r>
            <a:r>
              <a:rPr lang="fr-FR" dirty="0"/>
              <a:t>reste le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avec une part de marché au plus haut à </a:t>
            </a:r>
            <a:r>
              <a:rPr lang="fr-FR" dirty="0" smtClean="0"/>
              <a:t>21 % </a:t>
            </a:r>
            <a:r>
              <a:rPr lang="fr-FR" dirty="0"/>
              <a:t>en </a:t>
            </a:r>
            <a:r>
              <a:rPr lang="fr-FR" dirty="0" smtClean="0"/>
              <a:t>2024, derrière l’Allemagne.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289900"/>
              </p:ext>
            </p:extLst>
          </p:nvPr>
        </p:nvGraphicFramePr>
        <p:xfrm>
          <a:off x="166797" y="1763597"/>
          <a:ext cx="5935239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2525537"/>
              </p:ext>
            </p:extLst>
          </p:nvPr>
        </p:nvGraphicFramePr>
        <p:xfrm>
          <a:off x="6092811" y="1763596"/>
          <a:ext cx="5932391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8560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100478" y="3024052"/>
            <a:ext cx="3991043" cy="809896"/>
          </a:xfrm>
        </p:spPr>
        <p:txBody>
          <a:bodyPr/>
          <a:lstStyle/>
          <a:p>
            <a:r>
              <a:rPr lang="fr-FR" dirty="0" smtClean="0"/>
              <a:t>0405 – Beurre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1725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Laits et produits laitiers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0405 – Beurre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part de marché de la France, 5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est </a:t>
            </a:r>
            <a:r>
              <a:rPr lang="fr-FR" dirty="0" smtClean="0"/>
              <a:t>de 6 %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9999206"/>
              </p:ext>
            </p:extLst>
          </p:nvPr>
        </p:nvGraphicFramePr>
        <p:xfrm>
          <a:off x="6083929" y="1763597"/>
          <a:ext cx="5934896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237635"/>
              </p:ext>
            </p:extLst>
          </p:nvPr>
        </p:nvGraphicFramePr>
        <p:xfrm>
          <a:off x="166797" y="1763597"/>
          <a:ext cx="5929203" cy="3876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4469126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355</Words>
  <Application>Microsoft Office PowerPoint</Application>
  <PresentationFormat>Grand écran</PresentationFormat>
  <Paragraphs>50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43</cp:revision>
  <dcterms:created xsi:type="dcterms:W3CDTF">2025-04-03T15:40:27Z</dcterms:created>
  <dcterms:modified xsi:type="dcterms:W3CDTF">2025-08-14T16:00:47Z</dcterms:modified>
</cp:coreProperties>
</file>