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858-4870-BF60-312C2946DB65}"/>
              </c:ext>
            </c:extLst>
          </c:dPt>
          <c:dPt>
            <c:idx val="1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858-4870-BF60-312C2946DB65}"/>
              </c:ext>
            </c:extLst>
          </c:dPt>
          <c:dPt>
            <c:idx val="2"/>
            <c:bubble3D val="0"/>
            <c:spPr>
              <a:solidFill>
                <a:schemeClr val="bg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858-4870-BF60-312C2946DB65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858-4870-BF60-312C2946DB65}"/>
              </c:ext>
            </c:extLst>
          </c:dPt>
          <c:dPt>
            <c:idx val="4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858-4870-BF60-312C2946DB65}"/>
              </c:ext>
            </c:extLst>
          </c:dPt>
          <c:dPt>
            <c:idx val="5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858-4870-BF60-312C2946DB65}"/>
              </c:ext>
            </c:extLst>
          </c:dPt>
          <c:dPt>
            <c:idx val="6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858-4870-BF60-312C2946DB65}"/>
              </c:ext>
            </c:extLst>
          </c:dPt>
          <c:dPt>
            <c:idx val="7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858-4870-BF60-312C2946DB65}"/>
              </c:ext>
            </c:extLst>
          </c:dPt>
          <c:dPt>
            <c:idx val="8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C858-4870-BF60-312C2946DB65}"/>
              </c:ext>
            </c:extLst>
          </c:dPt>
          <c:dPt>
            <c:idx val="9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C858-4870-BF60-312C2946DB65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C858-4870-BF60-312C2946DB65}"/>
              </c:ext>
            </c:extLst>
          </c:dPt>
          <c:dPt>
            <c:idx val="11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C858-4870-BF60-312C2946DB65}"/>
              </c:ext>
            </c:extLst>
          </c:dPt>
          <c:dPt>
            <c:idx val="12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C858-4870-BF60-312C2946DB65}"/>
              </c:ext>
            </c:extLst>
          </c:dPt>
          <c:dPt>
            <c:idx val="13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C858-4870-BF60-312C2946DB65}"/>
              </c:ext>
            </c:extLst>
          </c:dPt>
          <c:dLbls>
            <c:dLbl>
              <c:idx val="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858-4870-BF60-312C2946DB65}"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858-4870-BF60-312C2946DB65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858-4870-BF60-312C2946DB65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C858-4870-BF60-312C2946DB65}"/>
                </c:ext>
              </c:extLst>
            </c:dLbl>
            <c:dLbl>
              <c:idx val="9"/>
              <c:layout>
                <c:manualLayout>
                  <c:x val="6.4258214805598662E-3"/>
                  <c:y val="1.109168026000852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0576200544997362"/>
                      <c:h val="0.1195543808813403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C858-4870-BF60-312C2946DB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épicerie compo.'!$C$32:$C$44</c15:sqref>
                  </c15:fullRef>
                </c:ext>
              </c:extLst>
              <c:f>'Import. TBB épicerie compo.'!$C$34:$C$44</c:f>
              <c:strCache>
                <c:ptCount val="11"/>
                <c:pt idx="0">
                  <c:v>09 - Café, thé, épices</c:v>
                </c:pt>
                <c:pt idx="1">
                  <c:v>1905 - Produits de boulangerie, biscuiterie</c:v>
                </c:pt>
                <c:pt idx="2">
                  <c:v>1803/1804/1805 – Produits du cacao</c:v>
                </c:pt>
                <c:pt idx="3">
                  <c:v>1806 - Chocolat et préparations cacaotées</c:v>
                </c:pt>
                <c:pt idx="4">
                  <c:v>2009 - Jus de fruits</c:v>
                </c:pt>
                <c:pt idx="5">
                  <c:v>2202 - Eaux aromatisées</c:v>
                </c:pt>
                <c:pt idx="6">
                  <c:v>2103 - Sauces et moutardes </c:v>
                </c:pt>
                <c:pt idx="7">
                  <c:v>1902 - Pâtes alimentaires</c:v>
                </c:pt>
                <c:pt idx="8">
                  <c:v>1704 - Sucreries </c:v>
                </c:pt>
                <c:pt idx="9">
                  <c:v>2101 - Essences de café et thé</c:v>
                </c:pt>
                <c:pt idx="10">
                  <c:v>Autres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épicerie compo.'!$M$32:$M$44</c15:sqref>
                  </c15:fullRef>
                </c:ext>
              </c:extLst>
              <c:f>'Import. TBB épicerie compo.'!$M$34:$M$44</c:f>
              <c:numCache>
                <c:formatCode>0%</c:formatCode>
                <c:ptCount val="11"/>
                <c:pt idx="0">
                  <c:v>0.14545309862179237</c:v>
                </c:pt>
                <c:pt idx="1">
                  <c:v>0.13545425435043029</c:v>
                </c:pt>
                <c:pt idx="2">
                  <c:v>0.13471136893562519</c:v>
                </c:pt>
                <c:pt idx="3">
                  <c:v>0.12867175422665986</c:v>
                </c:pt>
                <c:pt idx="4">
                  <c:v>0.11594291371973137</c:v>
                </c:pt>
                <c:pt idx="5">
                  <c:v>7.4933725006856244E-2</c:v>
                </c:pt>
                <c:pt idx="6">
                  <c:v>4.5084081120086723E-2</c:v>
                </c:pt>
                <c:pt idx="7">
                  <c:v>4.2823277201352462E-2</c:v>
                </c:pt>
                <c:pt idx="8">
                  <c:v>4.2775072817295944E-2</c:v>
                </c:pt>
                <c:pt idx="9">
                  <c:v>2.5557464628740111E-2</c:v>
                </c:pt>
                <c:pt idx="10">
                  <c:v>0.10859298937142946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C-C858-4870-BF60-312C2946DB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2202 - eaux ar.'!$C$36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ar.'!$D$36:$M$36</c:f>
              <c:numCache>
                <c:formatCode>0%</c:formatCode>
                <c:ptCount val="10"/>
                <c:pt idx="0">
                  <c:v>0.52495889893937564</c:v>
                </c:pt>
                <c:pt idx="1">
                  <c:v>0.46478159555720583</c:v>
                </c:pt>
                <c:pt idx="2">
                  <c:v>0.48683229342514395</c:v>
                </c:pt>
                <c:pt idx="3">
                  <c:v>0.4969199668562011</c:v>
                </c:pt>
                <c:pt idx="4">
                  <c:v>0.4660505328389567</c:v>
                </c:pt>
                <c:pt idx="5">
                  <c:v>0.46082427980370011</c:v>
                </c:pt>
                <c:pt idx="6">
                  <c:v>0.5340208610241709</c:v>
                </c:pt>
                <c:pt idx="7">
                  <c:v>0.39818030925605352</c:v>
                </c:pt>
                <c:pt idx="8">
                  <c:v>0.41092892023902955</c:v>
                </c:pt>
                <c:pt idx="9">
                  <c:v>0.31063981329647555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EE-46BD-A1F2-5451533D21F1}"/>
            </c:ext>
          </c:extLst>
        </c:ser>
        <c:ser>
          <c:idx val="2"/>
          <c:order val="2"/>
          <c:tx>
            <c:strRef>
              <c:f>'Import. 2202 - eaux ar.'!$C$37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ar.'!$D$37:$M$37</c:f>
              <c:numCache>
                <c:formatCode>0%</c:formatCode>
                <c:ptCount val="10"/>
                <c:pt idx="0">
                  <c:v>0.26182091237714811</c:v>
                </c:pt>
                <c:pt idx="1">
                  <c:v>0.27566760584341643</c:v>
                </c:pt>
                <c:pt idx="2">
                  <c:v>0.27164519773727835</c:v>
                </c:pt>
                <c:pt idx="3">
                  <c:v>0.25741362315413852</c:v>
                </c:pt>
                <c:pt idx="4">
                  <c:v>0.23532805318952696</c:v>
                </c:pt>
                <c:pt idx="5">
                  <c:v>0.23043750046413194</c:v>
                </c:pt>
                <c:pt idx="6">
                  <c:v>0.18384802391460747</c:v>
                </c:pt>
                <c:pt idx="7">
                  <c:v>0.21445484710020835</c:v>
                </c:pt>
                <c:pt idx="8">
                  <c:v>0.23271160438826408</c:v>
                </c:pt>
                <c:pt idx="9">
                  <c:v>0.27979863104353531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0EE-46BD-A1F2-5451533D21F1}"/>
            </c:ext>
          </c:extLst>
        </c:ser>
        <c:ser>
          <c:idx val="3"/>
          <c:order val="3"/>
          <c:tx>
            <c:strRef>
              <c:f>'Import. 2202 - eaux ar.'!$C$38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ar.'!$D$38:$M$38</c:f>
              <c:numCache>
                <c:formatCode>0%</c:formatCode>
                <c:ptCount val="10"/>
                <c:pt idx="0">
                  <c:v>3.6350573591272528E-2</c:v>
                </c:pt>
                <c:pt idx="1">
                  <c:v>5.4744908451627008E-2</c:v>
                </c:pt>
                <c:pt idx="2">
                  <c:v>5.9767963315832257E-2</c:v>
                </c:pt>
                <c:pt idx="3">
                  <c:v>5.3737738513833261E-2</c:v>
                </c:pt>
                <c:pt idx="4">
                  <c:v>5.977545466009216E-2</c:v>
                </c:pt>
                <c:pt idx="5">
                  <c:v>7.0095063098944588E-2</c:v>
                </c:pt>
                <c:pt idx="6">
                  <c:v>6.3560362342844026E-2</c:v>
                </c:pt>
                <c:pt idx="7">
                  <c:v>8.4237663850310049E-2</c:v>
                </c:pt>
                <c:pt idx="8">
                  <c:v>8.4481418791251123E-2</c:v>
                </c:pt>
                <c:pt idx="9">
                  <c:v>0.10770106582721219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0EE-46BD-A1F2-5451533D21F1}"/>
            </c:ext>
          </c:extLst>
        </c:ser>
        <c:ser>
          <c:idx val="4"/>
          <c:order val="4"/>
          <c:tx>
            <c:strRef>
              <c:f>'Import. 2202 - eaux ar.'!$C$39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ar.'!$D$39:$M$39</c:f>
              <c:numCache>
                <c:formatCode>0%</c:formatCode>
                <c:ptCount val="10"/>
                <c:pt idx="0">
                  <c:v>5.4709907739477356E-2</c:v>
                </c:pt>
                <c:pt idx="1">
                  <c:v>5.2150808244389647E-2</c:v>
                </c:pt>
                <c:pt idx="2">
                  <c:v>5.3683077500405907E-2</c:v>
                </c:pt>
                <c:pt idx="3">
                  <c:v>5.5089485146865458E-2</c:v>
                </c:pt>
                <c:pt idx="4">
                  <c:v>5.6292672755719753E-2</c:v>
                </c:pt>
                <c:pt idx="5">
                  <c:v>6.2540942237278949E-2</c:v>
                </c:pt>
                <c:pt idx="6">
                  <c:v>5.2965841978984622E-2</c:v>
                </c:pt>
                <c:pt idx="7">
                  <c:v>0.12928522603293205</c:v>
                </c:pt>
                <c:pt idx="8">
                  <c:v>8.4212128648624873E-2</c:v>
                </c:pt>
                <c:pt idx="9">
                  <c:v>9.1615435821223362E-2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0EE-46BD-A1F2-5451533D21F1}"/>
            </c:ext>
          </c:extLst>
        </c:ser>
        <c:ser>
          <c:idx val="5"/>
          <c:order val="5"/>
          <c:tx>
            <c:strRef>
              <c:f>'Import. 2202 - eaux ar.'!$C$40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ar.'!$D$40:$M$40</c:f>
              <c:numCache>
                <c:formatCode>0%</c:formatCode>
                <c:ptCount val="10"/>
                <c:pt idx="0">
                  <c:v>4.3182344001009704E-3</c:v>
                </c:pt>
                <c:pt idx="1">
                  <c:v>1.0609970131168834E-2</c:v>
                </c:pt>
                <c:pt idx="2">
                  <c:v>1.1814810603426207E-2</c:v>
                </c:pt>
                <c:pt idx="3">
                  <c:v>1.1091983852266408E-2</c:v>
                </c:pt>
                <c:pt idx="4">
                  <c:v>1.3996940050459641E-2</c:v>
                </c:pt>
                <c:pt idx="5">
                  <c:v>1.5748929309809742E-2</c:v>
                </c:pt>
                <c:pt idx="6">
                  <c:v>1.756553600452428E-2</c:v>
                </c:pt>
                <c:pt idx="7">
                  <c:v>2.1764676367901411E-2</c:v>
                </c:pt>
                <c:pt idx="8">
                  <c:v>2.0490389197577581E-2</c:v>
                </c:pt>
                <c:pt idx="9">
                  <c:v>1.9283508731685699E-2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0EE-46BD-A1F2-5451533D21F1}"/>
            </c:ext>
          </c:extLst>
        </c:ser>
        <c:ser>
          <c:idx val="6"/>
          <c:order val="6"/>
          <c:tx>
            <c:strRef>
              <c:f>'Import. 2202 - eaux ar.'!$C$41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ar.'!$D$41:$M$41</c:f>
              <c:numCache>
                <c:formatCode>0%</c:formatCode>
                <c:ptCount val="10"/>
                <c:pt idx="0">
                  <c:v>2.256908372896288E-2</c:v>
                </c:pt>
                <c:pt idx="1">
                  <c:v>2.6527797614209331E-2</c:v>
                </c:pt>
                <c:pt idx="2">
                  <c:v>2.5336535523667474E-2</c:v>
                </c:pt>
                <c:pt idx="3">
                  <c:v>2.3119371664651039E-2</c:v>
                </c:pt>
                <c:pt idx="4">
                  <c:v>3.0449536822705608E-2</c:v>
                </c:pt>
                <c:pt idx="5">
                  <c:v>3.7575098944684811E-2</c:v>
                </c:pt>
                <c:pt idx="6">
                  <c:v>1.2854143686207744E-2</c:v>
                </c:pt>
                <c:pt idx="7">
                  <c:v>1.5050985919171653E-2</c:v>
                </c:pt>
                <c:pt idx="8">
                  <c:v>1.5815087975305005E-2</c:v>
                </c:pt>
                <c:pt idx="9">
                  <c:v>1.8611781329693381E-2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0EE-46BD-A1F2-5451533D21F1}"/>
            </c:ext>
          </c:extLst>
        </c:ser>
        <c:ser>
          <c:idx val="7"/>
          <c:order val="7"/>
          <c:tx>
            <c:strRef>
              <c:f>'Import. 2202 - eaux ar.'!$C$42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ar.'!$D$42:$M$42</c:f>
              <c:numCache>
                <c:formatCode>0%</c:formatCode>
                <c:ptCount val="10"/>
                <c:pt idx="0">
                  <c:v>3.6838116304322541E-3</c:v>
                </c:pt>
                <c:pt idx="1">
                  <c:v>8.7196282344742786E-3</c:v>
                </c:pt>
                <c:pt idx="2">
                  <c:v>7.7291912097737104E-3</c:v>
                </c:pt>
                <c:pt idx="3">
                  <c:v>1.0203589902547322E-2</c:v>
                </c:pt>
                <c:pt idx="4">
                  <c:v>1.2840408002973357E-2</c:v>
                </c:pt>
                <c:pt idx="5">
                  <c:v>1.2578055631718625E-2</c:v>
                </c:pt>
                <c:pt idx="6">
                  <c:v>1.289788754000026E-2</c:v>
                </c:pt>
                <c:pt idx="7">
                  <c:v>1.7646946953428555E-2</c:v>
                </c:pt>
                <c:pt idx="8">
                  <c:v>1.5837126902132792E-2</c:v>
                </c:pt>
                <c:pt idx="9">
                  <c:v>1.5910486709649466E-2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0EE-46BD-A1F2-5451533D21F1}"/>
            </c:ext>
          </c:extLst>
        </c:ser>
        <c:ser>
          <c:idx val="8"/>
          <c:order val="8"/>
          <c:tx>
            <c:strRef>
              <c:f>'Import. 2202 - eaux ar.'!$C$43</c:f>
              <c:strCache>
                <c:ptCount val="1"/>
                <c:pt idx="0">
                  <c:v>Corée du Sud</c:v>
                </c:pt>
              </c:strCache>
            </c:strRef>
          </c:tx>
          <c:spPr>
            <a:solidFill>
              <a:srgbClr val="FFFF99"/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ar.'!$D$43:$M$43</c:f>
              <c:numCache>
                <c:formatCode>0%</c:formatCode>
                <c:ptCount val="10"/>
                <c:pt idx="0">
                  <c:v>6.0273817926295489E-3</c:v>
                </c:pt>
                <c:pt idx="1">
                  <c:v>4.8466134316932016E-3</c:v>
                </c:pt>
                <c:pt idx="2">
                  <c:v>5.5087493287237577E-3</c:v>
                </c:pt>
                <c:pt idx="3">
                  <c:v>4.9469998531010383E-3</c:v>
                </c:pt>
                <c:pt idx="4">
                  <c:v>6.1937190059781506E-3</c:v>
                </c:pt>
                <c:pt idx="5">
                  <c:v>9.3766338510852601E-3</c:v>
                </c:pt>
                <c:pt idx="6">
                  <c:v>1.0589720407804237E-2</c:v>
                </c:pt>
                <c:pt idx="7">
                  <c:v>1.0731533602451779E-2</c:v>
                </c:pt>
                <c:pt idx="8">
                  <c:v>1.0149207357970723E-2</c:v>
                </c:pt>
                <c:pt idx="9">
                  <c:v>1.5237364229414841E-2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0EE-46BD-A1F2-5451533D21F1}"/>
            </c:ext>
          </c:extLst>
        </c:ser>
        <c:ser>
          <c:idx val="9"/>
          <c:order val="9"/>
          <c:tx>
            <c:strRef>
              <c:f>'Import. 2202 - eaux ar.'!$C$44</c:f>
              <c:strCache>
                <c:ptCount val="1"/>
                <c:pt idx="0">
                  <c:v>Taïwan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ar.'!$D$44:$M$44</c:f>
              <c:numCache>
                <c:formatCode>0%</c:formatCode>
                <c:ptCount val="10"/>
                <c:pt idx="0">
                  <c:v>1.1534962254732009E-2</c:v>
                </c:pt>
                <c:pt idx="1">
                  <c:v>8.7072204954268834E-3</c:v>
                </c:pt>
                <c:pt idx="2">
                  <c:v>7.0590234349216623E-3</c:v>
                </c:pt>
                <c:pt idx="3">
                  <c:v>6.2313102958828429E-3</c:v>
                </c:pt>
                <c:pt idx="4">
                  <c:v>7.0817066753632125E-3</c:v>
                </c:pt>
                <c:pt idx="5">
                  <c:v>6.4671830575544834E-3</c:v>
                </c:pt>
                <c:pt idx="6">
                  <c:v>6.5221823415359953E-3</c:v>
                </c:pt>
                <c:pt idx="7">
                  <c:v>8.5676108862206175E-3</c:v>
                </c:pt>
                <c:pt idx="8">
                  <c:v>8.4033579265630123E-3</c:v>
                </c:pt>
                <c:pt idx="9">
                  <c:v>1.2957140254721404E-2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0EE-46BD-A1F2-5451533D21F1}"/>
            </c:ext>
          </c:extLst>
        </c:ser>
        <c:ser>
          <c:idx val="10"/>
          <c:order val="10"/>
          <c:tx>
            <c:strRef>
              <c:f>'Import. 2202 - eaux ar.'!$C$45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ar.'!$D$45:$M$45</c:f>
              <c:numCache>
                <c:formatCode>0%</c:formatCode>
                <c:ptCount val="10"/>
                <c:pt idx="0">
                  <c:v>7.3783246861754553E-3</c:v>
                </c:pt>
                <c:pt idx="1">
                  <c:v>6.2039613830877144E-3</c:v>
                </c:pt>
                <c:pt idx="2">
                  <c:v>5.1732563737530964E-3</c:v>
                </c:pt>
                <c:pt idx="3">
                  <c:v>1.1198056141155991E-2</c:v>
                </c:pt>
                <c:pt idx="4">
                  <c:v>1.1208064856760085E-2</c:v>
                </c:pt>
                <c:pt idx="5">
                  <c:v>7.5113617629496351E-3</c:v>
                </c:pt>
                <c:pt idx="6">
                  <c:v>9.4846654881909041E-3</c:v>
                </c:pt>
                <c:pt idx="7">
                  <c:v>1.1838842664524249E-2</c:v>
                </c:pt>
                <c:pt idx="8">
                  <c:v>1.0560745879643981E-2</c:v>
                </c:pt>
                <c:pt idx="9">
                  <c:v>1.2718506116071056E-2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0EE-46BD-A1F2-5451533D21F1}"/>
            </c:ext>
          </c:extLst>
        </c:ser>
        <c:ser>
          <c:idx val="11"/>
          <c:order val="11"/>
          <c:tx>
            <c:strRef>
              <c:f>'Import. 2202 - eaux ar.'!$C$46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ar.'!$D$46:$M$46</c:f>
              <c:numCache>
                <c:formatCode>0%</c:formatCode>
                <c:ptCount val="10"/>
                <c:pt idx="0">
                  <c:v>6.6647908859693225E-2</c:v>
                </c:pt>
                <c:pt idx="1">
                  <c:v>8.7039890613300863E-2</c:v>
                </c:pt>
                <c:pt idx="2">
                  <c:v>6.5449901547073641E-2</c:v>
                </c:pt>
                <c:pt idx="3">
                  <c:v>7.0047874619357034E-2</c:v>
                </c:pt>
                <c:pt idx="4">
                  <c:v>0.10078291114146438</c:v>
                </c:pt>
                <c:pt idx="5">
                  <c:v>8.6844951838141851E-2</c:v>
                </c:pt>
                <c:pt idx="6">
                  <c:v>9.5690775271129583E-2</c:v>
                </c:pt>
                <c:pt idx="7">
                  <c:v>8.8241357366797779E-2</c:v>
                </c:pt>
                <c:pt idx="8">
                  <c:v>0.1064100126936373</c:v>
                </c:pt>
                <c:pt idx="9">
                  <c:v>0.11552626664031773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0EE-46BD-A1F2-5451533D21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54652520"/>
        <c:axId val="55465565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2202 - eaux ar.'!$C$35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2202 - eaux ar.'!$D$34:$M$34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2202 - eaux ar.'!$D$35:$M$35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0.93335209114030671</c:v>
                      </c:pt>
                      <c:pt idx="1">
                        <c:v>0.91296010938669936</c:v>
                      </c:pt>
                      <c:pt idx="2">
                        <c:v>0.93455009845292636</c:v>
                      </c:pt>
                      <c:pt idx="3">
                        <c:v>0.92995212538064287</c:v>
                      </c:pt>
                      <c:pt idx="4">
                        <c:v>0.89921708885853557</c:v>
                      </c:pt>
                      <c:pt idx="5">
                        <c:v>0.913155048161858</c:v>
                      </c:pt>
                      <c:pt idx="6">
                        <c:v>0.90430922472887043</c:v>
                      </c:pt>
                      <c:pt idx="7">
                        <c:v>0.91175864263320228</c:v>
                      </c:pt>
                      <c:pt idx="8">
                        <c:v>0.89358998730636274</c:v>
                      </c:pt>
                      <c:pt idx="9">
                        <c:v>0.88447373335968216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80EE-46BD-A1F2-5451533D21F1}"/>
                  </c:ext>
                </c:extLst>
              </c15:ser>
            </c15:filteredBarSeries>
          </c:ext>
        </c:extLst>
      </c:barChart>
      <c:catAx>
        <c:axId val="554652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4655656"/>
        <c:crosses val="autoZero"/>
        <c:auto val="1"/>
        <c:lblAlgn val="ctr"/>
        <c:lblOffset val="100"/>
        <c:noMultiLvlLbl val="0"/>
      </c:catAx>
      <c:valAx>
        <c:axId val="55465565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4652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517763773560288E-2"/>
          <c:y val="0.76817962049042088"/>
          <c:w val="0.88906263177544442"/>
          <c:h val="0.212480695213428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1905 - boulang.'!$C$7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boulang.'!$D$7:$M$7</c:f>
              <c:numCache>
                <c:formatCode>0</c:formatCode>
                <c:ptCount val="10"/>
                <c:pt idx="0">
                  <c:v>207758</c:v>
                </c:pt>
                <c:pt idx="1">
                  <c:v>169268</c:v>
                </c:pt>
                <c:pt idx="2">
                  <c:v>126099</c:v>
                </c:pt>
                <c:pt idx="3">
                  <c:v>151947</c:v>
                </c:pt>
                <c:pt idx="4">
                  <c:v>151811</c:v>
                </c:pt>
                <c:pt idx="5">
                  <c:v>182479</c:v>
                </c:pt>
                <c:pt idx="6">
                  <c:v>252852</c:v>
                </c:pt>
                <c:pt idx="7">
                  <c:v>293479</c:v>
                </c:pt>
                <c:pt idx="8">
                  <c:v>272960</c:v>
                </c:pt>
                <c:pt idx="9">
                  <c:v>376957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D6-4A14-8338-51BBC64B055E}"/>
            </c:ext>
          </c:extLst>
        </c:ser>
        <c:ser>
          <c:idx val="3"/>
          <c:order val="3"/>
          <c:tx>
            <c:strRef>
              <c:f>'Import. 1905 - boulang.'!$C$8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boulang.'!$D$8:$M$8</c:f>
              <c:numCache>
                <c:formatCode>0</c:formatCode>
                <c:ptCount val="10"/>
                <c:pt idx="0">
                  <c:v>116523</c:v>
                </c:pt>
                <c:pt idx="1">
                  <c:v>137014</c:v>
                </c:pt>
                <c:pt idx="2">
                  <c:v>130626</c:v>
                </c:pt>
                <c:pt idx="3">
                  <c:v>129091</c:v>
                </c:pt>
                <c:pt idx="4">
                  <c:v>178923</c:v>
                </c:pt>
                <c:pt idx="5">
                  <c:v>191963</c:v>
                </c:pt>
                <c:pt idx="6">
                  <c:v>164006</c:v>
                </c:pt>
                <c:pt idx="7">
                  <c:v>198878</c:v>
                </c:pt>
                <c:pt idx="8">
                  <c:v>196002</c:v>
                </c:pt>
                <c:pt idx="9">
                  <c:v>202253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D6-4A14-8338-51BBC64B055E}"/>
            </c:ext>
          </c:extLst>
        </c:ser>
        <c:ser>
          <c:idx val="4"/>
          <c:order val="4"/>
          <c:tx>
            <c:strRef>
              <c:f>'Import. 1905 - boulang.'!$C$9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boulang.'!$D$9:$M$9</c:f>
              <c:numCache>
                <c:formatCode>0</c:formatCode>
                <c:ptCount val="10"/>
                <c:pt idx="0">
                  <c:v>39647</c:v>
                </c:pt>
                <c:pt idx="1">
                  <c:v>32065</c:v>
                </c:pt>
                <c:pt idx="2">
                  <c:v>27368</c:v>
                </c:pt>
                <c:pt idx="3">
                  <c:v>31325</c:v>
                </c:pt>
                <c:pt idx="4">
                  <c:v>44793</c:v>
                </c:pt>
                <c:pt idx="5">
                  <c:v>51445</c:v>
                </c:pt>
                <c:pt idx="6">
                  <c:v>47064</c:v>
                </c:pt>
                <c:pt idx="7">
                  <c:v>67605</c:v>
                </c:pt>
                <c:pt idx="8">
                  <c:v>58993</c:v>
                </c:pt>
                <c:pt idx="9">
                  <c:v>66825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AD6-4A14-8338-51BBC64B055E}"/>
            </c:ext>
          </c:extLst>
        </c:ser>
        <c:ser>
          <c:idx val="5"/>
          <c:order val="5"/>
          <c:tx>
            <c:strRef>
              <c:f>'Import. 1905 - boulang.'!$C$10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boulang.'!$D$10:$M$10</c:f>
              <c:numCache>
                <c:formatCode>0</c:formatCode>
                <c:ptCount val="10"/>
                <c:pt idx="0">
                  <c:v>6647</c:v>
                </c:pt>
                <c:pt idx="1">
                  <c:v>17787</c:v>
                </c:pt>
                <c:pt idx="2">
                  <c:v>17481</c:v>
                </c:pt>
                <c:pt idx="3">
                  <c:v>16369</c:v>
                </c:pt>
                <c:pt idx="4">
                  <c:v>17573</c:v>
                </c:pt>
                <c:pt idx="5">
                  <c:v>15470</c:v>
                </c:pt>
                <c:pt idx="6">
                  <c:v>22496</c:v>
                </c:pt>
                <c:pt idx="7">
                  <c:v>25494</c:v>
                </c:pt>
                <c:pt idx="8">
                  <c:v>26274</c:v>
                </c:pt>
                <c:pt idx="9">
                  <c:v>29714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AD6-4A14-8338-51BBC64B055E}"/>
            </c:ext>
          </c:extLst>
        </c:ser>
        <c:ser>
          <c:idx val="6"/>
          <c:order val="6"/>
          <c:tx>
            <c:strRef>
              <c:f>'Import. 1905 - boulang.'!$C$11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boulang.'!$D$11:$M$11</c:f>
              <c:numCache>
                <c:formatCode>0</c:formatCode>
                <c:ptCount val="10"/>
                <c:pt idx="0">
                  <c:v>12960</c:v>
                </c:pt>
                <c:pt idx="1">
                  <c:v>16089</c:v>
                </c:pt>
                <c:pt idx="2">
                  <c:v>19186</c:v>
                </c:pt>
                <c:pt idx="3">
                  <c:v>18384</c:v>
                </c:pt>
                <c:pt idx="4">
                  <c:v>20975</c:v>
                </c:pt>
                <c:pt idx="5">
                  <c:v>31688</c:v>
                </c:pt>
                <c:pt idx="6">
                  <c:v>26231</c:v>
                </c:pt>
                <c:pt idx="7">
                  <c:v>28100</c:v>
                </c:pt>
                <c:pt idx="8">
                  <c:v>26564</c:v>
                </c:pt>
                <c:pt idx="9">
                  <c:v>27382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AD6-4A14-8338-51BBC64B055E}"/>
            </c:ext>
          </c:extLst>
        </c:ser>
        <c:ser>
          <c:idx val="7"/>
          <c:order val="7"/>
          <c:tx>
            <c:strRef>
              <c:f>'Import. 1905 - boulang.'!$C$12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boulang.'!$D$12:$M$12</c:f>
              <c:numCache>
                <c:formatCode>0</c:formatCode>
                <c:ptCount val="10"/>
                <c:pt idx="0">
                  <c:v>12361</c:v>
                </c:pt>
                <c:pt idx="1">
                  <c:v>16614</c:v>
                </c:pt>
                <c:pt idx="2">
                  <c:v>19362</c:v>
                </c:pt>
                <c:pt idx="3">
                  <c:v>18870</c:v>
                </c:pt>
                <c:pt idx="4">
                  <c:v>21361</c:v>
                </c:pt>
                <c:pt idx="5">
                  <c:v>20058</c:v>
                </c:pt>
                <c:pt idx="6">
                  <c:v>24148</c:v>
                </c:pt>
                <c:pt idx="7">
                  <c:v>22970</c:v>
                </c:pt>
                <c:pt idx="8">
                  <c:v>22957</c:v>
                </c:pt>
                <c:pt idx="9">
                  <c:v>25203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AD6-4A14-8338-51BBC64B055E}"/>
            </c:ext>
          </c:extLst>
        </c:ser>
        <c:ser>
          <c:idx val="8"/>
          <c:order val="8"/>
          <c:tx>
            <c:strRef>
              <c:f>'Import. 1905 - boulang.'!$C$13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boulang.'!$D$13:$M$13</c:f>
              <c:numCache>
                <c:formatCode>0</c:formatCode>
                <c:ptCount val="10"/>
                <c:pt idx="0">
                  <c:v>8351</c:v>
                </c:pt>
                <c:pt idx="1">
                  <c:v>15235</c:v>
                </c:pt>
                <c:pt idx="2">
                  <c:v>20504</c:v>
                </c:pt>
                <c:pt idx="3">
                  <c:v>20989</c:v>
                </c:pt>
                <c:pt idx="4">
                  <c:v>25147</c:v>
                </c:pt>
                <c:pt idx="5">
                  <c:v>18903</c:v>
                </c:pt>
                <c:pt idx="6">
                  <c:v>25530</c:v>
                </c:pt>
                <c:pt idx="7">
                  <c:v>17896</c:v>
                </c:pt>
                <c:pt idx="8">
                  <c:v>20781</c:v>
                </c:pt>
                <c:pt idx="9">
                  <c:v>20459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AD6-4A14-8338-51BBC64B055E}"/>
            </c:ext>
          </c:extLst>
        </c:ser>
        <c:ser>
          <c:idx val="9"/>
          <c:order val="9"/>
          <c:tx>
            <c:strRef>
              <c:f>'Import. 1905 - boulang.'!$C$14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boulang.'!$D$14:$M$14</c:f>
              <c:numCache>
                <c:formatCode>0</c:formatCode>
                <c:ptCount val="10"/>
                <c:pt idx="0">
                  <c:v>11027</c:v>
                </c:pt>
                <c:pt idx="1">
                  <c:v>11551</c:v>
                </c:pt>
                <c:pt idx="2">
                  <c:v>10496</c:v>
                </c:pt>
                <c:pt idx="3">
                  <c:v>13155</c:v>
                </c:pt>
                <c:pt idx="4">
                  <c:v>12801</c:v>
                </c:pt>
                <c:pt idx="5">
                  <c:v>12545</c:v>
                </c:pt>
                <c:pt idx="6">
                  <c:v>13914</c:v>
                </c:pt>
                <c:pt idx="7">
                  <c:v>17402</c:v>
                </c:pt>
                <c:pt idx="8">
                  <c:v>16205</c:v>
                </c:pt>
                <c:pt idx="9">
                  <c:v>19903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AD6-4A14-8338-51BBC64B055E}"/>
            </c:ext>
          </c:extLst>
        </c:ser>
        <c:ser>
          <c:idx val="10"/>
          <c:order val="10"/>
          <c:tx>
            <c:strRef>
              <c:f>'Import. 1905 - boulang.'!$C$15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boulang.'!$D$15:$M$15</c:f>
              <c:numCache>
                <c:formatCode>0</c:formatCode>
                <c:ptCount val="10"/>
                <c:pt idx="0">
                  <c:v>5223</c:v>
                </c:pt>
                <c:pt idx="1">
                  <c:v>6765</c:v>
                </c:pt>
                <c:pt idx="2">
                  <c:v>6640</c:v>
                </c:pt>
                <c:pt idx="3">
                  <c:v>7226</c:v>
                </c:pt>
                <c:pt idx="4">
                  <c:v>8774</c:v>
                </c:pt>
                <c:pt idx="5">
                  <c:v>12661</c:v>
                </c:pt>
                <c:pt idx="6">
                  <c:v>12767</c:v>
                </c:pt>
                <c:pt idx="7">
                  <c:v>12770</c:v>
                </c:pt>
                <c:pt idx="8">
                  <c:v>13646</c:v>
                </c:pt>
                <c:pt idx="9">
                  <c:v>14621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AD6-4A14-8338-51BBC64B055E}"/>
            </c:ext>
          </c:extLst>
        </c:ser>
        <c:ser>
          <c:idx val="11"/>
          <c:order val="11"/>
          <c:tx>
            <c:strRef>
              <c:f>'Import. 1905 - boulang.'!$C$16</c:f>
              <c:strCache>
                <c:ptCount val="1"/>
                <c:pt idx="0">
                  <c:v>Thaïlande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boulang.'!$D$16:$M$16</c:f>
              <c:numCache>
                <c:formatCode>0</c:formatCode>
                <c:ptCount val="10"/>
                <c:pt idx="0">
                  <c:v>5862</c:v>
                </c:pt>
                <c:pt idx="1">
                  <c:v>6509</c:v>
                </c:pt>
                <c:pt idx="2">
                  <c:v>6260</c:v>
                </c:pt>
                <c:pt idx="3">
                  <c:v>7827</c:v>
                </c:pt>
                <c:pt idx="4">
                  <c:v>6974</c:v>
                </c:pt>
                <c:pt idx="5">
                  <c:v>7130</c:v>
                </c:pt>
                <c:pt idx="6">
                  <c:v>8604</c:v>
                </c:pt>
                <c:pt idx="7">
                  <c:v>9537</c:v>
                </c:pt>
                <c:pt idx="8">
                  <c:v>8255</c:v>
                </c:pt>
                <c:pt idx="9">
                  <c:v>9441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AD6-4A14-8338-51BBC64B055E}"/>
            </c:ext>
          </c:extLst>
        </c:ser>
        <c:ser>
          <c:idx val="12"/>
          <c:order val="12"/>
          <c:tx>
            <c:strRef>
              <c:f>'Import. 1905 - boulang.'!$C$17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boulang.'!$D$17:$M$17</c:f>
              <c:numCache>
                <c:formatCode>0</c:formatCode>
                <c:ptCount val="10"/>
                <c:pt idx="0">
                  <c:v>27777</c:v>
                </c:pt>
                <c:pt idx="1">
                  <c:v>36347</c:v>
                </c:pt>
                <c:pt idx="2">
                  <c:v>39982</c:v>
                </c:pt>
                <c:pt idx="3">
                  <c:v>42135</c:v>
                </c:pt>
                <c:pt idx="4">
                  <c:v>47993</c:v>
                </c:pt>
                <c:pt idx="5">
                  <c:v>49865</c:v>
                </c:pt>
                <c:pt idx="6">
                  <c:v>58899</c:v>
                </c:pt>
                <c:pt idx="7">
                  <c:v>64908</c:v>
                </c:pt>
                <c:pt idx="8">
                  <c:v>68172</c:v>
                </c:pt>
                <c:pt idx="9">
                  <c:v>80200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AD6-4A14-8338-51BBC64B05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54543672"/>
        <c:axId val="55453700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1905 - boulang.'!$C$5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1905 - boulang.'!$D$4:$M$4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1905 - boulang.'!$D$5:$M$5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454136</c:v>
                      </c:pt>
                      <c:pt idx="1">
                        <c:v>465244</c:v>
                      </c:pt>
                      <c:pt idx="2">
                        <c:v>424004</c:v>
                      </c:pt>
                      <c:pt idx="3">
                        <c:v>457318</c:v>
                      </c:pt>
                      <c:pt idx="4">
                        <c:v>537125</c:v>
                      </c:pt>
                      <c:pt idx="5">
                        <c:v>594207</c:v>
                      </c:pt>
                      <c:pt idx="6">
                        <c:v>656511</c:v>
                      </c:pt>
                      <c:pt idx="7">
                        <c:v>759039</c:v>
                      </c:pt>
                      <c:pt idx="8">
                        <c:v>730809</c:v>
                      </c:pt>
                      <c:pt idx="9">
                        <c:v>872958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9AD6-4A14-8338-51BBC64B055E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1905 - boulang.'!$C$6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1905 - boulang.'!$D$4:$M$4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1905 - boulang.'!$D$6:$M$6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418559</c:v>
                      </c:pt>
                      <c:pt idx="1">
                        <c:v>428534</c:v>
                      </c:pt>
                      <c:pt idx="2">
                        <c:v>387070</c:v>
                      </c:pt>
                      <c:pt idx="3">
                        <c:v>413805</c:v>
                      </c:pt>
                      <c:pt idx="4">
                        <c:v>490886</c:v>
                      </c:pt>
                      <c:pt idx="5">
                        <c:v>545395</c:v>
                      </c:pt>
                      <c:pt idx="6">
                        <c:v>598696</c:v>
                      </c:pt>
                      <c:pt idx="7">
                        <c:v>692934</c:v>
                      </c:pt>
                      <c:pt idx="8">
                        <c:v>663684</c:v>
                      </c:pt>
                      <c:pt idx="9">
                        <c:v>790382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9AD6-4A14-8338-51BBC64B055E}"/>
                  </c:ext>
                </c:extLst>
              </c15:ser>
            </c15:filteredBarSeries>
          </c:ext>
        </c:extLst>
      </c:barChart>
      <c:catAx>
        <c:axId val="554543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4537008"/>
        <c:crosses val="autoZero"/>
        <c:auto val="1"/>
        <c:lblAlgn val="ctr"/>
        <c:lblOffset val="100"/>
        <c:noMultiLvlLbl val="0"/>
      </c:catAx>
      <c:valAx>
        <c:axId val="554537008"/>
        <c:scaling>
          <c:orientation val="minMax"/>
          <c:max val="9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4543672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382969316892035"/>
          <c:y val="0.76657059193043775"/>
          <c:w val="0.87390039634065964"/>
          <c:h val="0.21395549008593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1905 - boulang.'!$C$36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boulang.'!$D$36:$M$36</c:f>
              <c:numCache>
                <c:formatCode>0%</c:formatCode>
                <c:ptCount val="10"/>
                <c:pt idx="0">
                  <c:v>0.45747969771169872</c:v>
                </c:pt>
                <c:pt idx="1">
                  <c:v>0.36382629329985988</c:v>
                </c:pt>
                <c:pt idx="2">
                  <c:v>0.29740049622173376</c:v>
                </c:pt>
                <c:pt idx="3">
                  <c:v>0.33225676662628628</c:v>
                </c:pt>
                <c:pt idx="4">
                  <c:v>0.28263625785431695</c:v>
                </c:pt>
                <c:pt idx="5">
                  <c:v>0.30709668516190486</c:v>
                </c:pt>
                <c:pt idx="6">
                  <c:v>0.38514510800276003</c:v>
                </c:pt>
                <c:pt idx="7">
                  <c:v>0.38664548198445664</c:v>
                </c:pt>
                <c:pt idx="8">
                  <c:v>0.3735038840517837</c:v>
                </c:pt>
                <c:pt idx="9">
                  <c:v>0.43181573454851208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F7-4980-AAEB-CE270CA2A033}"/>
            </c:ext>
          </c:extLst>
        </c:ser>
        <c:ser>
          <c:idx val="2"/>
          <c:order val="2"/>
          <c:tx>
            <c:strRef>
              <c:f>'Import. 1905 - boulang.'!$C$37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boulang.'!$D$37:$M$37</c:f>
              <c:numCache>
                <c:formatCode>0%</c:formatCode>
                <c:ptCount val="10"/>
                <c:pt idx="0">
                  <c:v>0.25658172882132224</c:v>
                </c:pt>
                <c:pt idx="1">
                  <c:v>0.29449923051130161</c:v>
                </c:pt>
                <c:pt idx="2">
                  <c:v>0.3080772822897897</c:v>
                </c:pt>
                <c:pt idx="3">
                  <c:v>0.2822784145824131</c:v>
                </c:pt>
                <c:pt idx="4">
                  <c:v>0.33311240400279263</c:v>
                </c:pt>
                <c:pt idx="5">
                  <c:v>0.32305745304245825</c:v>
                </c:pt>
                <c:pt idx="6">
                  <c:v>0.2498145499466117</c:v>
                </c:pt>
                <c:pt idx="7">
                  <c:v>0.26201288734834444</c:v>
                </c:pt>
                <c:pt idx="8">
                  <c:v>0.26819866750409477</c:v>
                </c:pt>
                <c:pt idx="9">
                  <c:v>0.23168697692214288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F7-4980-AAEB-CE270CA2A033}"/>
            </c:ext>
          </c:extLst>
        </c:ser>
        <c:ser>
          <c:idx val="3"/>
          <c:order val="3"/>
          <c:tx>
            <c:strRef>
              <c:f>'Import. 1905 - boulang.'!$C$38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boulang.'!$D$38:$M$38</c:f>
              <c:numCache>
                <c:formatCode>0%</c:formatCode>
                <c:ptCount val="10"/>
                <c:pt idx="0">
                  <c:v>8.7302041679144571E-2</c:v>
                </c:pt>
                <c:pt idx="1">
                  <c:v>6.8920824341635781E-2</c:v>
                </c:pt>
                <c:pt idx="2">
                  <c:v>6.4546560881501111E-2</c:v>
                </c:pt>
                <c:pt idx="3">
                  <c:v>6.8497194512352449E-2</c:v>
                </c:pt>
                <c:pt idx="4">
                  <c:v>8.3393995811030949E-2</c:v>
                </c:pt>
                <c:pt idx="5">
                  <c:v>8.6577573135287869E-2</c:v>
                </c:pt>
                <c:pt idx="6">
                  <c:v>7.1688060062969239E-2</c:v>
                </c:pt>
                <c:pt idx="7">
                  <c:v>8.9066569701952078E-2</c:v>
                </c:pt>
                <c:pt idx="8">
                  <c:v>8.072287013433059E-2</c:v>
                </c:pt>
                <c:pt idx="9">
                  <c:v>7.6550074574034496E-2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2F7-4980-AAEB-CE270CA2A033}"/>
            </c:ext>
          </c:extLst>
        </c:ser>
        <c:ser>
          <c:idx val="4"/>
          <c:order val="4"/>
          <c:tx>
            <c:strRef>
              <c:f>'Import. 1905 - boulang.'!$C$39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boulang.'!$D$39:$M$39</c:f>
              <c:numCache>
                <c:formatCode>0%</c:formatCode>
                <c:ptCount val="10"/>
                <c:pt idx="0">
                  <c:v>1.4636584635439605E-2</c:v>
                </c:pt>
                <c:pt idx="1">
                  <c:v>3.8231551615926264E-2</c:v>
                </c:pt>
                <c:pt idx="2">
                  <c:v>4.1228384637880776E-2</c:v>
                </c:pt>
                <c:pt idx="3">
                  <c:v>3.5793474125225773E-2</c:v>
                </c:pt>
                <c:pt idx="4">
                  <c:v>3.2716779148242961E-2</c:v>
                </c:pt>
                <c:pt idx="5">
                  <c:v>2.6034698345862636E-2</c:v>
                </c:pt>
                <c:pt idx="6">
                  <c:v>3.4265990973494732E-2</c:v>
                </c:pt>
                <c:pt idx="7">
                  <c:v>3.358720698145945E-2</c:v>
                </c:pt>
                <c:pt idx="8">
                  <c:v>3.5951938194521416E-2</c:v>
                </c:pt>
                <c:pt idx="9">
                  <c:v>3.4038292793009517E-2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2F7-4980-AAEB-CE270CA2A033}"/>
            </c:ext>
          </c:extLst>
        </c:ser>
        <c:ser>
          <c:idx val="5"/>
          <c:order val="5"/>
          <c:tx>
            <c:strRef>
              <c:f>'Import. 1905 - boulang.'!$C$40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boulang.'!$D$40:$M$40</c:f>
              <c:numCache>
                <c:formatCode>0%</c:formatCode>
                <c:ptCount val="10"/>
                <c:pt idx="0">
                  <c:v>2.8537706766255042E-2</c:v>
                </c:pt>
                <c:pt idx="1">
                  <c:v>3.4581853822940219E-2</c:v>
                </c:pt>
                <c:pt idx="2">
                  <c:v>4.5249573117234744E-2</c:v>
                </c:pt>
                <c:pt idx="3">
                  <c:v>4.0199598528813649E-2</c:v>
                </c:pt>
                <c:pt idx="4">
                  <c:v>3.9050500349080752E-2</c:v>
                </c:pt>
                <c:pt idx="5">
                  <c:v>5.3328217271085665E-2</c:v>
                </c:pt>
                <c:pt idx="6">
                  <c:v>3.9955156882367546E-2</c:v>
                </c:pt>
                <c:pt idx="7">
                  <c:v>3.7020495653056033E-2</c:v>
                </c:pt>
                <c:pt idx="8">
                  <c:v>3.6348758704394718E-2</c:v>
                </c:pt>
                <c:pt idx="9">
                  <c:v>3.1366915704993822E-2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2F7-4980-AAEB-CE270CA2A033}"/>
            </c:ext>
          </c:extLst>
        </c:ser>
        <c:ser>
          <c:idx val="6"/>
          <c:order val="6"/>
          <c:tx>
            <c:strRef>
              <c:f>'Import. 1905 - boulang.'!$C$41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boulang.'!$D$41:$M$41</c:f>
              <c:numCache>
                <c:formatCode>0%</c:formatCode>
                <c:ptCount val="10"/>
                <c:pt idx="0">
                  <c:v>2.7218718621734458E-2</c:v>
                </c:pt>
                <c:pt idx="1">
                  <c:v>3.5710293953280431E-2</c:v>
                </c:pt>
                <c:pt idx="2">
                  <c:v>4.5664663540909992E-2</c:v>
                </c:pt>
                <c:pt idx="3">
                  <c:v>4.1262316375038813E-2</c:v>
                </c:pt>
                <c:pt idx="4">
                  <c:v>3.9769141261345127E-2</c:v>
                </c:pt>
                <c:pt idx="5">
                  <c:v>3.3755913343329849E-2</c:v>
                </c:pt>
                <c:pt idx="6">
                  <c:v>3.6782323525424557E-2</c:v>
                </c:pt>
                <c:pt idx="7">
                  <c:v>3.0261949649491002E-2</c:v>
                </c:pt>
                <c:pt idx="8">
                  <c:v>3.1413132569522266E-2</c:v>
                </c:pt>
                <c:pt idx="9">
                  <c:v>2.8870804780986026E-2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2F7-4980-AAEB-CE270CA2A033}"/>
            </c:ext>
          </c:extLst>
        </c:ser>
        <c:ser>
          <c:idx val="7"/>
          <c:order val="7"/>
          <c:tx>
            <c:strRef>
              <c:f>'Import. 1905 - boulang.'!$C$42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boulang.'!$D$42:$M$42</c:f>
              <c:numCache>
                <c:formatCode>0%</c:formatCode>
                <c:ptCount val="10"/>
                <c:pt idx="0">
                  <c:v>1.8388764599150915E-2</c:v>
                </c:pt>
                <c:pt idx="1">
                  <c:v>3.2746257877586817E-2</c:v>
                </c:pt>
                <c:pt idx="2">
                  <c:v>4.8358034358166435E-2</c:v>
                </c:pt>
                <c:pt idx="3">
                  <c:v>4.5895853651069934E-2</c:v>
                </c:pt>
                <c:pt idx="4">
                  <c:v>4.6817779846404471E-2</c:v>
                </c:pt>
                <c:pt idx="5">
                  <c:v>3.181214627225866E-2</c:v>
                </c:pt>
                <c:pt idx="6">
                  <c:v>3.8887391071893693E-2</c:v>
                </c:pt>
                <c:pt idx="7">
                  <c:v>2.3577181146159816E-2</c:v>
                </c:pt>
                <c:pt idx="8">
                  <c:v>2.8435610398886712E-2</c:v>
                </c:pt>
                <c:pt idx="9">
                  <c:v>2.3436408166257711E-2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2F7-4980-AAEB-CE270CA2A033}"/>
            </c:ext>
          </c:extLst>
        </c:ser>
        <c:ser>
          <c:idx val="8"/>
          <c:order val="8"/>
          <c:tx>
            <c:strRef>
              <c:f>'Import. 1905 - boulang.'!$C$43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boulang.'!$D$43:$M$43</c:f>
              <c:numCache>
                <c:formatCode>0%</c:formatCode>
                <c:ptCount val="10"/>
                <c:pt idx="0">
                  <c:v>2.4281272570331355E-2</c:v>
                </c:pt>
                <c:pt idx="1">
                  <c:v>2.4827832277256667E-2</c:v>
                </c:pt>
                <c:pt idx="2">
                  <c:v>2.4754483448269356E-2</c:v>
                </c:pt>
                <c:pt idx="3">
                  <c:v>2.8765541701835484E-2</c:v>
                </c:pt>
                <c:pt idx="4">
                  <c:v>2.3832441238073074E-2</c:v>
                </c:pt>
                <c:pt idx="5">
                  <c:v>2.1112171347695333E-2</c:v>
                </c:pt>
                <c:pt idx="6">
                  <c:v>2.1193856614740651E-2</c:v>
                </c:pt>
                <c:pt idx="7">
                  <c:v>2.2926358197668369E-2</c:v>
                </c:pt>
                <c:pt idx="8">
                  <c:v>2.2174056422403117E-2</c:v>
                </c:pt>
                <c:pt idx="9">
                  <c:v>2.2799493217314008E-2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2F7-4980-AAEB-CE270CA2A033}"/>
            </c:ext>
          </c:extLst>
        </c:ser>
        <c:ser>
          <c:idx val="9"/>
          <c:order val="9"/>
          <c:tx>
            <c:strRef>
              <c:f>'Import. 1905 - boulang.'!$C$44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boulang.'!$D$44:$M$44</c:f>
              <c:numCache>
                <c:formatCode>0%</c:formatCode>
                <c:ptCount val="10"/>
                <c:pt idx="0">
                  <c:v>1.1500960064826395E-2</c:v>
                </c:pt>
                <c:pt idx="1">
                  <c:v>1.4540757108098117E-2</c:v>
                </c:pt>
                <c:pt idx="2">
                  <c:v>1.566022962047528E-2</c:v>
                </c:pt>
                <c:pt idx="3">
                  <c:v>1.5800821310335479E-2</c:v>
                </c:pt>
                <c:pt idx="4">
                  <c:v>1.6335117523853852E-2</c:v>
                </c:pt>
                <c:pt idx="5">
                  <c:v>2.1307389512408976E-2</c:v>
                </c:pt>
                <c:pt idx="6">
                  <c:v>1.9446741943394703E-2</c:v>
                </c:pt>
                <c:pt idx="7">
                  <c:v>1.6823904964040057E-2</c:v>
                </c:pt>
                <c:pt idx="8">
                  <c:v>1.8672457509417647E-2</c:v>
                </c:pt>
                <c:pt idx="9">
                  <c:v>1.6748801202348795E-2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2F7-4980-AAEB-CE270CA2A033}"/>
            </c:ext>
          </c:extLst>
        </c:ser>
        <c:ser>
          <c:idx val="10"/>
          <c:order val="10"/>
          <c:tx>
            <c:strRef>
              <c:f>'Import. 1905 - boulang.'!$C$45</c:f>
              <c:strCache>
                <c:ptCount val="1"/>
                <c:pt idx="0">
                  <c:v>Thaïlande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boulang.'!$D$45:$M$45</c:f>
              <c:numCache>
                <c:formatCode>0%</c:formatCode>
                <c:ptCount val="10"/>
                <c:pt idx="0">
                  <c:v>1.2908027551218138E-2</c:v>
                </c:pt>
                <c:pt idx="1">
                  <c:v>1.399050820644651E-2</c:v>
                </c:pt>
                <c:pt idx="2">
                  <c:v>1.4764011660267355E-2</c:v>
                </c:pt>
                <c:pt idx="3">
                  <c:v>1.711500531358923E-2</c:v>
                </c:pt>
                <c:pt idx="4">
                  <c:v>1.2983942285315336E-2</c:v>
                </c:pt>
                <c:pt idx="5">
                  <c:v>1.1999185469036885E-2</c:v>
                </c:pt>
                <c:pt idx="6">
                  <c:v>1.3105644840680506E-2</c:v>
                </c:pt>
                <c:pt idx="7">
                  <c:v>1.2564571780896634E-2</c:v>
                </c:pt>
                <c:pt idx="8">
                  <c:v>1.1295701065531486E-2</c:v>
                </c:pt>
                <c:pt idx="9">
                  <c:v>1.0814953296722178E-2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2F7-4980-AAEB-CE270CA2A033}"/>
            </c:ext>
          </c:extLst>
        </c:ser>
        <c:ser>
          <c:idx val="11"/>
          <c:order val="11"/>
          <c:tx>
            <c:strRef>
              <c:f>'Import. 1905 - boulang.'!$C$46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boulang.'!$D$46:$M$46</c:f>
              <c:numCache>
                <c:formatCode>0%</c:formatCode>
                <c:ptCount val="10"/>
                <c:pt idx="0">
                  <c:v>6.1164496978878574E-2</c:v>
                </c:pt>
                <c:pt idx="1">
                  <c:v>7.8124596985667732E-2</c:v>
                </c:pt>
                <c:pt idx="2">
                  <c:v>9.429628022377147E-2</c:v>
                </c:pt>
                <c:pt idx="3">
                  <c:v>9.2135013273039773E-2</c:v>
                </c:pt>
                <c:pt idx="4">
                  <c:v>8.9351640679543862E-2</c:v>
                </c:pt>
                <c:pt idx="5">
                  <c:v>8.3918567098671001E-2</c:v>
                </c:pt>
                <c:pt idx="6">
                  <c:v>8.9715176135662614E-2</c:v>
                </c:pt>
                <c:pt idx="7">
                  <c:v>8.5513392592475479E-2</c:v>
                </c:pt>
                <c:pt idx="8">
                  <c:v>9.3282923445113561E-2</c:v>
                </c:pt>
                <c:pt idx="9">
                  <c:v>9.1871544793678511E-2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2F7-4980-AAEB-CE270CA2A0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54538968"/>
        <c:axId val="55454210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1905 - boulang.'!$C$35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1905 - boulang.'!$D$34:$M$34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1905 - boulang.'!$D$35:$M$35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0.93883550302112129</c:v>
                      </c:pt>
                      <c:pt idx="1">
                        <c:v>0.92187540301433235</c:v>
                      </c:pt>
                      <c:pt idx="2">
                        <c:v>0.90570371977622866</c:v>
                      </c:pt>
                      <c:pt idx="3">
                        <c:v>0.90786498672696037</c:v>
                      </c:pt>
                      <c:pt idx="4">
                        <c:v>0.91064835932045596</c:v>
                      </c:pt>
                      <c:pt idx="5">
                        <c:v>0.91608143290132915</c:v>
                      </c:pt>
                      <c:pt idx="6">
                        <c:v>0.91028482386433718</c:v>
                      </c:pt>
                      <c:pt idx="7">
                        <c:v>0.91448660740752452</c:v>
                      </c:pt>
                      <c:pt idx="8">
                        <c:v>0.90671707655488643</c:v>
                      </c:pt>
                      <c:pt idx="9">
                        <c:v>0.90812845520632157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32F7-4980-AAEB-CE270CA2A033}"/>
                  </c:ext>
                </c:extLst>
              </c15:ser>
            </c15:filteredBarSeries>
          </c:ext>
        </c:extLst>
      </c:barChart>
      <c:catAx>
        <c:axId val="554538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4542104"/>
        <c:crosses val="autoZero"/>
        <c:auto val="1"/>
        <c:lblAlgn val="ctr"/>
        <c:lblOffset val="100"/>
        <c:noMultiLvlLbl val="0"/>
      </c:catAx>
      <c:valAx>
        <c:axId val="55454210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4538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501548805573004"/>
          <c:y val="0.76657059193043775"/>
          <c:w val="0.87984422978936794"/>
          <c:h val="0.21395549008593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1806 - chocolat'!$C$7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chocolat'!$D$7:$M$7</c:f>
              <c:numCache>
                <c:formatCode>0</c:formatCode>
                <c:ptCount val="10"/>
                <c:pt idx="0">
                  <c:v>81396</c:v>
                </c:pt>
                <c:pt idx="1">
                  <c:v>99940</c:v>
                </c:pt>
                <c:pt idx="2">
                  <c:v>108367</c:v>
                </c:pt>
                <c:pt idx="3">
                  <c:v>111503</c:v>
                </c:pt>
                <c:pt idx="4">
                  <c:v>106175</c:v>
                </c:pt>
                <c:pt idx="5">
                  <c:v>112217</c:v>
                </c:pt>
                <c:pt idx="6">
                  <c:v>119806</c:v>
                </c:pt>
                <c:pt idx="7">
                  <c:v>141960</c:v>
                </c:pt>
                <c:pt idx="8">
                  <c:v>139250</c:v>
                </c:pt>
                <c:pt idx="9">
                  <c:v>148527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71-4538-8754-8BCF94E48F01}"/>
            </c:ext>
          </c:extLst>
        </c:ser>
        <c:ser>
          <c:idx val="3"/>
          <c:order val="3"/>
          <c:tx>
            <c:strRef>
              <c:f>'Import. 1806 - chocolat'!$C$8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chocolat'!$D$8:$M$8</c:f>
              <c:numCache>
                <c:formatCode>0</c:formatCode>
                <c:ptCount val="10"/>
                <c:pt idx="0">
                  <c:v>48002</c:v>
                </c:pt>
                <c:pt idx="1">
                  <c:v>56052</c:v>
                </c:pt>
                <c:pt idx="2">
                  <c:v>57013</c:v>
                </c:pt>
                <c:pt idx="3">
                  <c:v>63191</c:v>
                </c:pt>
                <c:pt idx="4">
                  <c:v>63964</c:v>
                </c:pt>
                <c:pt idx="5">
                  <c:v>61128</c:v>
                </c:pt>
                <c:pt idx="6">
                  <c:v>64569</c:v>
                </c:pt>
                <c:pt idx="7">
                  <c:v>68351</c:v>
                </c:pt>
                <c:pt idx="8">
                  <c:v>64639</c:v>
                </c:pt>
                <c:pt idx="9">
                  <c:v>71224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71-4538-8754-8BCF94E48F01}"/>
            </c:ext>
          </c:extLst>
        </c:ser>
        <c:ser>
          <c:idx val="4"/>
          <c:order val="4"/>
          <c:tx>
            <c:strRef>
              <c:f>'Import. 1806 - chocolat'!$C$9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chocolat'!$D$9:$M$9</c:f>
              <c:numCache>
                <c:formatCode>0</c:formatCode>
                <c:ptCount val="10"/>
                <c:pt idx="0">
                  <c:v>21247</c:v>
                </c:pt>
                <c:pt idx="1">
                  <c:v>26285</c:v>
                </c:pt>
                <c:pt idx="2">
                  <c:v>23568</c:v>
                </c:pt>
                <c:pt idx="3">
                  <c:v>23964</c:v>
                </c:pt>
                <c:pt idx="4">
                  <c:v>28431</c:v>
                </c:pt>
                <c:pt idx="5">
                  <c:v>23953</c:v>
                </c:pt>
                <c:pt idx="6">
                  <c:v>26512</c:v>
                </c:pt>
                <c:pt idx="7">
                  <c:v>39707</c:v>
                </c:pt>
                <c:pt idx="8">
                  <c:v>30682</c:v>
                </c:pt>
                <c:pt idx="9">
                  <c:v>31326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671-4538-8754-8BCF94E48F01}"/>
            </c:ext>
          </c:extLst>
        </c:ser>
        <c:ser>
          <c:idx val="5"/>
          <c:order val="5"/>
          <c:tx>
            <c:strRef>
              <c:f>'Import. 1806 - chocolat'!$C$10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chocolat'!$D$10:$M$10</c:f>
              <c:numCache>
                <c:formatCode>0</c:formatCode>
                <c:ptCount val="10"/>
                <c:pt idx="0">
                  <c:v>14222</c:v>
                </c:pt>
                <c:pt idx="1">
                  <c:v>16873</c:v>
                </c:pt>
                <c:pt idx="2">
                  <c:v>18565</c:v>
                </c:pt>
                <c:pt idx="3">
                  <c:v>18990</c:v>
                </c:pt>
                <c:pt idx="4">
                  <c:v>21162</c:v>
                </c:pt>
                <c:pt idx="5">
                  <c:v>21189</c:v>
                </c:pt>
                <c:pt idx="6">
                  <c:v>23767</c:v>
                </c:pt>
                <c:pt idx="7">
                  <c:v>26051</c:v>
                </c:pt>
                <c:pt idx="8">
                  <c:v>22934</c:v>
                </c:pt>
                <c:pt idx="9">
                  <c:v>23272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671-4538-8754-8BCF94E48F01}"/>
            </c:ext>
          </c:extLst>
        </c:ser>
        <c:ser>
          <c:idx val="6"/>
          <c:order val="6"/>
          <c:tx>
            <c:strRef>
              <c:f>'Import. 1806 - chocolat'!$C$11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chocolat'!$D$11:$M$11</c:f>
              <c:numCache>
                <c:formatCode>0</c:formatCode>
                <c:ptCount val="10"/>
                <c:pt idx="0">
                  <c:v>29157</c:v>
                </c:pt>
                <c:pt idx="1">
                  <c:v>30048</c:v>
                </c:pt>
                <c:pt idx="2">
                  <c:v>29561</c:v>
                </c:pt>
                <c:pt idx="3">
                  <c:v>30277</c:v>
                </c:pt>
                <c:pt idx="4">
                  <c:v>29393</c:v>
                </c:pt>
                <c:pt idx="5">
                  <c:v>25766</c:v>
                </c:pt>
                <c:pt idx="6">
                  <c:v>29497</c:v>
                </c:pt>
                <c:pt idx="7">
                  <c:v>28224</c:v>
                </c:pt>
                <c:pt idx="8">
                  <c:v>26662</c:v>
                </c:pt>
                <c:pt idx="9">
                  <c:v>20121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671-4538-8754-8BCF94E48F01}"/>
            </c:ext>
          </c:extLst>
        </c:ser>
        <c:ser>
          <c:idx val="7"/>
          <c:order val="7"/>
          <c:tx>
            <c:strRef>
              <c:f>'Import. 1806 - chocolat'!$C$12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chocolat'!$D$12:$M$12</c:f>
              <c:numCache>
                <c:formatCode>0</c:formatCode>
                <c:ptCount val="10"/>
                <c:pt idx="0">
                  <c:v>10341</c:v>
                </c:pt>
                <c:pt idx="1">
                  <c:v>11652</c:v>
                </c:pt>
                <c:pt idx="2">
                  <c:v>12790</c:v>
                </c:pt>
                <c:pt idx="3">
                  <c:v>11423</c:v>
                </c:pt>
                <c:pt idx="4">
                  <c:v>10756</c:v>
                </c:pt>
                <c:pt idx="5">
                  <c:v>9007</c:v>
                </c:pt>
                <c:pt idx="6">
                  <c:v>9021</c:v>
                </c:pt>
                <c:pt idx="7">
                  <c:v>11140</c:v>
                </c:pt>
                <c:pt idx="8">
                  <c:v>10589</c:v>
                </c:pt>
                <c:pt idx="9">
                  <c:v>10288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671-4538-8754-8BCF94E48F01}"/>
            </c:ext>
          </c:extLst>
        </c:ser>
        <c:ser>
          <c:idx val="8"/>
          <c:order val="8"/>
          <c:tx>
            <c:strRef>
              <c:f>'Import. 1806 - chocolat'!$C$13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chocolat'!$D$13:$M$13</c:f>
              <c:numCache>
                <c:formatCode>0</c:formatCode>
                <c:ptCount val="10"/>
                <c:pt idx="0">
                  <c:v>2365</c:v>
                </c:pt>
                <c:pt idx="1">
                  <c:v>2480</c:v>
                </c:pt>
                <c:pt idx="2">
                  <c:v>2436</c:v>
                </c:pt>
                <c:pt idx="3">
                  <c:v>2586</c:v>
                </c:pt>
                <c:pt idx="4">
                  <c:v>3117</c:v>
                </c:pt>
                <c:pt idx="5">
                  <c:v>2698</c:v>
                </c:pt>
                <c:pt idx="6">
                  <c:v>2686</c:v>
                </c:pt>
                <c:pt idx="7">
                  <c:v>3191</c:v>
                </c:pt>
                <c:pt idx="8">
                  <c:v>3106</c:v>
                </c:pt>
                <c:pt idx="9">
                  <c:v>5870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671-4538-8754-8BCF94E48F01}"/>
            </c:ext>
          </c:extLst>
        </c:ser>
        <c:ser>
          <c:idx val="9"/>
          <c:order val="9"/>
          <c:tx>
            <c:strRef>
              <c:f>'Import. 1806 - chocolat'!$C$14</c:f>
              <c:strCache>
                <c:ptCount val="1"/>
                <c:pt idx="0">
                  <c:v>Suède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chocolat'!$D$14:$M$14</c:f>
              <c:numCache>
                <c:formatCode>0</c:formatCode>
                <c:ptCount val="10"/>
                <c:pt idx="0">
                  <c:v>2811</c:v>
                </c:pt>
                <c:pt idx="1">
                  <c:v>3169</c:v>
                </c:pt>
                <c:pt idx="2">
                  <c:v>3043</c:v>
                </c:pt>
                <c:pt idx="3">
                  <c:v>3204</c:v>
                </c:pt>
                <c:pt idx="4">
                  <c:v>3780</c:v>
                </c:pt>
                <c:pt idx="5">
                  <c:v>3174</c:v>
                </c:pt>
                <c:pt idx="6">
                  <c:v>4923</c:v>
                </c:pt>
                <c:pt idx="7">
                  <c:v>3635</c:v>
                </c:pt>
                <c:pt idx="8">
                  <c:v>4775</c:v>
                </c:pt>
                <c:pt idx="9">
                  <c:v>5211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671-4538-8754-8BCF94E48F01}"/>
            </c:ext>
          </c:extLst>
        </c:ser>
        <c:ser>
          <c:idx val="10"/>
          <c:order val="10"/>
          <c:tx>
            <c:strRef>
              <c:f>'Import. 1806 - chocolat'!$C$15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chocolat'!$D$15:$M$15</c:f>
              <c:numCache>
                <c:formatCode>0</c:formatCode>
                <c:ptCount val="10"/>
                <c:pt idx="0">
                  <c:v>965</c:v>
                </c:pt>
                <c:pt idx="1">
                  <c:v>1957</c:v>
                </c:pt>
                <c:pt idx="2">
                  <c:v>1518</c:v>
                </c:pt>
                <c:pt idx="3">
                  <c:v>1327</c:v>
                </c:pt>
                <c:pt idx="4">
                  <c:v>950</c:v>
                </c:pt>
                <c:pt idx="5">
                  <c:v>1506</c:v>
                </c:pt>
                <c:pt idx="6">
                  <c:v>2558</c:v>
                </c:pt>
                <c:pt idx="7">
                  <c:v>3304</c:v>
                </c:pt>
                <c:pt idx="8">
                  <c:v>2575</c:v>
                </c:pt>
                <c:pt idx="9">
                  <c:v>3529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671-4538-8754-8BCF94E48F01}"/>
            </c:ext>
          </c:extLst>
        </c:ser>
        <c:ser>
          <c:idx val="11"/>
          <c:order val="11"/>
          <c:tx>
            <c:strRef>
              <c:f>'Import. 1806 - chocolat'!$C$16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chocolat'!$D$16:$M$16</c:f>
              <c:numCache>
                <c:formatCode>0</c:formatCode>
                <c:ptCount val="10"/>
                <c:pt idx="0">
                  <c:v>1808</c:v>
                </c:pt>
                <c:pt idx="1">
                  <c:v>1930</c:v>
                </c:pt>
                <c:pt idx="2">
                  <c:v>1338</c:v>
                </c:pt>
                <c:pt idx="3">
                  <c:v>1814</c:v>
                </c:pt>
                <c:pt idx="4">
                  <c:v>2178</c:v>
                </c:pt>
                <c:pt idx="5">
                  <c:v>1907</c:v>
                </c:pt>
                <c:pt idx="6">
                  <c:v>2579</c:v>
                </c:pt>
                <c:pt idx="7">
                  <c:v>3214</c:v>
                </c:pt>
                <c:pt idx="8">
                  <c:v>3449</c:v>
                </c:pt>
                <c:pt idx="9">
                  <c:v>3489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671-4538-8754-8BCF94E48F01}"/>
            </c:ext>
          </c:extLst>
        </c:ser>
        <c:ser>
          <c:idx val="12"/>
          <c:order val="12"/>
          <c:tx>
            <c:strRef>
              <c:f>'Import. 1806 - chocolat'!$C$17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chocolat'!$D$17:$M$17</c:f>
              <c:numCache>
                <c:formatCode>0</c:formatCode>
                <c:ptCount val="10"/>
                <c:pt idx="0">
                  <c:v>10349</c:v>
                </c:pt>
                <c:pt idx="1">
                  <c:v>12348</c:v>
                </c:pt>
                <c:pt idx="2">
                  <c:v>15250</c:v>
                </c:pt>
                <c:pt idx="3">
                  <c:v>17210</c:v>
                </c:pt>
                <c:pt idx="4">
                  <c:v>16774</c:v>
                </c:pt>
                <c:pt idx="5">
                  <c:v>19683</c:v>
                </c:pt>
                <c:pt idx="6">
                  <c:v>20209</c:v>
                </c:pt>
                <c:pt idx="7">
                  <c:v>17059</c:v>
                </c:pt>
                <c:pt idx="8">
                  <c:v>20162</c:v>
                </c:pt>
                <c:pt idx="9">
                  <c:v>26141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671-4538-8754-8BCF94E48F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54541712"/>
        <c:axId val="55454288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1806 - chocolat'!$C$5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1806 - chocolat'!$D$4:$M$4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1806 - chocolat'!$D$5:$M$5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222663</c:v>
                      </c:pt>
                      <c:pt idx="1">
                        <c:v>262734</c:v>
                      </c:pt>
                      <c:pt idx="2">
                        <c:v>273449</c:v>
                      </c:pt>
                      <c:pt idx="3">
                        <c:v>285489</c:v>
                      </c:pt>
                      <c:pt idx="4">
                        <c:v>286680</c:v>
                      </c:pt>
                      <c:pt idx="5">
                        <c:v>282228</c:v>
                      </c:pt>
                      <c:pt idx="6">
                        <c:v>306127</c:v>
                      </c:pt>
                      <c:pt idx="7">
                        <c:v>345836</c:v>
                      </c:pt>
                      <c:pt idx="8">
                        <c:v>328823</c:v>
                      </c:pt>
                      <c:pt idx="9">
                        <c:v>348998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3671-4538-8754-8BCF94E48F01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1806 - chocolat'!$C$6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1806 - chocolat'!$D$4:$M$4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1806 - chocolat'!$D$6:$M$6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215027</c:v>
                      </c:pt>
                      <c:pt idx="1">
                        <c:v>253547</c:v>
                      </c:pt>
                      <c:pt idx="2">
                        <c:v>264898</c:v>
                      </c:pt>
                      <c:pt idx="3">
                        <c:v>275804</c:v>
                      </c:pt>
                      <c:pt idx="4">
                        <c:v>275188</c:v>
                      </c:pt>
                      <c:pt idx="5">
                        <c:v>268511</c:v>
                      </c:pt>
                      <c:pt idx="6">
                        <c:v>293259</c:v>
                      </c:pt>
                      <c:pt idx="7">
                        <c:v>337270</c:v>
                      </c:pt>
                      <c:pt idx="8">
                        <c:v>318670</c:v>
                      </c:pt>
                      <c:pt idx="9">
                        <c:v>334314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3671-4538-8754-8BCF94E48F01}"/>
                  </c:ext>
                </c:extLst>
              </c15:ser>
            </c15:filteredBarSeries>
          </c:ext>
        </c:extLst>
      </c:barChart>
      <c:catAx>
        <c:axId val="554541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4542888"/>
        <c:crosses val="autoZero"/>
        <c:auto val="1"/>
        <c:lblAlgn val="ctr"/>
        <c:lblOffset val="100"/>
        <c:noMultiLvlLbl val="0"/>
      </c:catAx>
      <c:valAx>
        <c:axId val="554542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4541712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503823013698353"/>
          <c:y val="0.76710941083570305"/>
          <c:w val="0.86267528569616148"/>
          <c:h val="0.213461622308533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1806 - chocolat'!$C$36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chocolat'!$D$36:$M$36</c:f>
              <c:numCache>
                <c:formatCode>0%</c:formatCode>
                <c:ptCount val="10"/>
                <c:pt idx="0">
                  <c:v>0.36555691785343769</c:v>
                </c:pt>
                <c:pt idx="1">
                  <c:v>0.38038472371295684</c:v>
                </c:pt>
                <c:pt idx="2">
                  <c:v>0.39629693288327988</c:v>
                </c:pt>
                <c:pt idx="3">
                  <c:v>0.39056846323325944</c:v>
                </c:pt>
                <c:pt idx="4">
                  <c:v>0.37036068089856283</c:v>
                </c:pt>
                <c:pt idx="5">
                  <c:v>0.3976111512677693</c:v>
                </c:pt>
                <c:pt idx="6">
                  <c:v>0.39136044844133316</c:v>
                </c:pt>
                <c:pt idx="7">
                  <c:v>0.41048358181334504</c:v>
                </c:pt>
                <c:pt idx="8">
                  <c:v>0.42348010935974673</c:v>
                </c:pt>
                <c:pt idx="9">
                  <c:v>0.42558123542255255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AF-41EC-8D2B-49241238850D}"/>
            </c:ext>
          </c:extLst>
        </c:ser>
        <c:ser>
          <c:idx val="2"/>
          <c:order val="2"/>
          <c:tx>
            <c:strRef>
              <c:f>'Import. 1806 - chocolat'!$C$37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chocolat'!$D$37:$M$37</c:f>
              <c:numCache>
                <c:formatCode>0%</c:formatCode>
                <c:ptCount val="10"/>
                <c:pt idx="0">
                  <c:v>0.21558139430439724</c:v>
                </c:pt>
                <c:pt idx="1">
                  <c:v>0.21334125008563795</c:v>
                </c:pt>
                <c:pt idx="2">
                  <c:v>0.20849591697172051</c:v>
                </c:pt>
                <c:pt idx="3">
                  <c:v>0.22134302897834943</c:v>
                </c:pt>
                <c:pt idx="4">
                  <c:v>0.2231198548904702</c:v>
                </c:pt>
                <c:pt idx="5">
                  <c:v>0.21659084144734045</c:v>
                </c:pt>
                <c:pt idx="6">
                  <c:v>0.21092226428900424</c:v>
                </c:pt>
                <c:pt idx="7">
                  <c:v>0.19763992181265108</c:v>
                </c:pt>
                <c:pt idx="8">
                  <c:v>0.19657688178746621</c:v>
                </c:pt>
                <c:pt idx="9">
                  <c:v>0.20408139874727077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BAF-41EC-8D2B-49241238850D}"/>
            </c:ext>
          </c:extLst>
        </c:ser>
        <c:ser>
          <c:idx val="3"/>
          <c:order val="3"/>
          <c:tx>
            <c:strRef>
              <c:f>'Import. 1806 - chocolat'!$C$38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chocolat'!$D$38:$M$38</c:f>
              <c:numCache>
                <c:formatCode>0%</c:formatCode>
                <c:ptCount val="10"/>
                <c:pt idx="0">
                  <c:v>9.5422230006781544E-2</c:v>
                </c:pt>
                <c:pt idx="1">
                  <c:v>0.10004415111862187</c:v>
                </c:pt>
                <c:pt idx="2">
                  <c:v>8.6187918039561301E-2</c:v>
                </c:pt>
                <c:pt idx="3">
                  <c:v>8.3940186837321226E-2</c:v>
                </c:pt>
                <c:pt idx="4">
                  <c:v>9.9173294265383002E-2</c:v>
                </c:pt>
                <c:pt idx="5">
                  <c:v>8.4871097127145426E-2</c:v>
                </c:pt>
                <c:pt idx="6">
                  <c:v>8.660457914525671E-2</c:v>
                </c:pt>
                <c:pt idx="7">
                  <c:v>0.11481453636984004</c:v>
                </c:pt>
                <c:pt idx="8">
                  <c:v>9.3308558099646319E-2</c:v>
                </c:pt>
                <c:pt idx="9">
                  <c:v>8.9759826703877957E-2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BAF-41EC-8D2B-49241238850D}"/>
            </c:ext>
          </c:extLst>
        </c:ser>
        <c:ser>
          <c:idx val="4"/>
          <c:order val="4"/>
          <c:tx>
            <c:strRef>
              <c:f>'Import. 1806 - chocolat'!$C$39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chocolat'!$D$39:$M$39</c:f>
              <c:numCache>
                <c:formatCode>0%</c:formatCode>
                <c:ptCount val="10"/>
                <c:pt idx="0">
                  <c:v>6.3872309274553923E-2</c:v>
                </c:pt>
                <c:pt idx="1">
                  <c:v>6.4220846940251361E-2</c:v>
                </c:pt>
                <c:pt idx="2">
                  <c:v>6.7892001799238613E-2</c:v>
                </c:pt>
                <c:pt idx="3">
                  <c:v>6.6517449008543242E-2</c:v>
                </c:pt>
                <c:pt idx="4">
                  <c:v>7.3817496860611134E-2</c:v>
                </c:pt>
                <c:pt idx="5">
                  <c:v>7.5077596836600202E-2</c:v>
                </c:pt>
                <c:pt idx="6">
                  <c:v>7.7637712452674867E-2</c:v>
                </c:pt>
                <c:pt idx="7">
                  <c:v>7.5327611931667038E-2</c:v>
                </c:pt>
                <c:pt idx="8">
                  <c:v>6.9745729465396283E-2</c:v>
                </c:pt>
                <c:pt idx="9">
                  <c:v>6.6682330557768246E-2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BAF-41EC-8D2B-49241238850D}"/>
            </c:ext>
          </c:extLst>
        </c:ser>
        <c:ser>
          <c:idx val="5"/>
          <c:order val="5"/>
          <c:tx>
            <c:strRef>
              <c:f>'Import. 1806 - chocolat'!$C$40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chocolat'!$D$40:$M$40</c:f>
              <c:numCache>
                <c:formatCode>0%</c:formatCode>
                <c:ptCount val="10"/>
                <c:pt idx="0">
                  <c:v>0.13094676708748199</c:v>
                </c:pt>
                <c:pt idx="1">
                  <c:v>0.11436662175432186</c:v>
                </c:pt>
                <c:pt idx="2">
                  <c:v>0.10810425344396944</c:v>
                </c:pt>
                <c:pt idx="3">
                  <c:v>0.10605312288739671</c:v>
                </c:pt>
                <c:pt idx="4">
                  <c:v>0.10252895214176085</c:v>
                </c:pt>
                <c:pt idx="5">
                  <c:v>9.1294981362586278E-2</c:v>
                </c:pt>
                <c:pt idx="6">
                  <c:v>9.6355434182545149E-2</c:v>
                </c:pt>
                <c:pt idx="7">
                  <c:v>8.1610936975907655E-2</c:v>
                </c:pt>
                <c:pt idx="8">
                  <c:v>8.1083135912025622E-2</c:v>
                </c:pt>
                <c:pt idx="9">
                  <c:v>5.7653625522209297E-2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BAF-41EC-8D2B-49241238850D}"/>
            </c:ext>
          </c:extLst>
        </c:ser>
        <c:ser>
          <c:idx val="6"/>
          <c:order val="6"/>
          <c:tx>
            <c:strRef>
              <c:f>'Import. 1806 - chocolat'!$C$41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chocolat'!$D$41:$M$41</c:f>
              <c:numCache>
                <c:formatCode>0%</c:formatCode>
                <c:ptCount val="10"/>
                <c:pt idx="0">
                  <c:v>4.6442381536222904E-2</c:v>
                </c:pt>
                <c:pt idx="1">
                  <c:v>4.4349037429491422E-2</c:v>
                </c:pt>
                <c:pt idx="2">
                  <c:v>4.6772890008740201E-2</c:v>
                </c:pt>
                <c:pt idx="3">
                  <c:v>4.0012049501031564E-2</c:v>
                </c:pt>
                <c:pt idx="4">
                  <c:v>3.7519185154178875E-2</c:v>
                </c:pt>
                <c:pt idx="5">
                  <c:v>3.1913913573422908E-2</c:v>
                </c:pt>
                <c:pt idx="6">
                  <c:v>2.9468161906659653E-2</c:v>
                </c:pt>
                <c:pt idx="7">
                  <c:v>3.221179981262795E-2</c:v>
                </c:pt>
                <c:pt idx="8">
                  <c:v>3.2202735210128244E-2</c:v>
                </c:pt>
                <c:pt idx="9">
                  <c:v>2.9478678960910949E-2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BAF-41EC-8D2B-49241238850D}"/>
            </c:ext>
          </c:extLst>
        </c:ser>
        <c:ser>
          <c:idx val="7"/>
          <c:order val="7"/>
          <c:tx>
            <c:strRef>
              <c:f>'Import. 1806 - chocolat'!$C$42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chocolat'!$D$42:$M$42</c:f>
              <c:numCache>
                <c:formatCode>0%</c:formatCode>
                <c:ptCount val="10"/>
                <c:pt idx="0">
                  <c:v>1.0621432388856702E-2</c:v>
                </c:pt>
                <c:pt idx="1">
                  <c:v>9.4392046708838603E-3</c:v>
                </c:pt>
                <c:pt idx="2">
                  <c:v>8.9084253370829668E-3</c:v>
                </c:pt>
                <c:pt idx="3">
                  <c:v>9.0581423452392208E-3</c:v>
                </c:pt>
                <c:pt idx="4">
                  <c:v>1.0872750104646296E-2</c:v>
                </c:pt>
                <c:pt idx="5">
                  <c:v>9.5596468103802592E-3</c:v>
                </c:pt>
                <c:pt idx="6">
                  <c:v>8.7741362245081292E-3</c:v>
                </c:pt>
                <c:pt idx="7">
                  <c:v>9.2269168044969291E-3</c:v>
                </c:pt>
                <c:pt idx="8">
                  <c:v>9.4458112723258408E-3</c:v>
                </c:pt>
                <c:pt idx="9">
                  <c:v>1.6819580627969215E-2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BAF-41EC-8D2B-49241238850D}"/>
            </c:ext>
          </c:extLst>
        </c:ser>
        <c:ser>
          <c:idx val="8"/>
          <c:order val="8"/>
          <c:tx>
            <c:strRef>
              <c:f>'Import. 1806 - chocolat'!$C$43</c:f>
              <c:strCache>
                <c:ptCount val="1"/>
                <c:pt idx="0">
                  <c:v>Suède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chocolat'!$D$43:$M$43</c:f>
              <c:numCache>
                <c:formatCode>0%</c:formatCode>
                <c:ptCount val="10"/>
                <c:pt idx="0">
                  <c:v>1.2624459384810228E-2</c:v>
                </c:pt>
                <c:pt idx="1">
                  <c:v>1.2061628871786674E-2</c:v>
                </c:pt>
                <c:pt idx="2">
                  <c:v>1.1128217693244444E-2</c:v>
                </c:pt>
                <c:pt idx="3">
                  <c:v>1.1222849216607295E-2</c:v>
                </c:pt>
                <c:pt idx="4">
                  <c:v>1.3185433235663457E-2</c:v>
                </c:pt>
                <c:pt idx="5">
                  <c:v>1.124622645520643E-2</c:v>
                </c:pt>
                <c:pt idx="6">
                  <c:v>1.6081560920794311E-2</c:v>
                </c:pt>
                <c:pt idx="7">
                  <c:v>1.051076232665194E-2</c:v>
                </c:pt>
                <c:pt idx="8">
                  <c:v>1.452149028504697E-2</c:v>
                </c:pt>
                <c:pt idx="9">
                  <c:v>1.4931317657980848E-2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BAF-41EC-8D2B-49241238850D}"/>
            </c:ext>
          </c:extLst>
        </c:ser>
        <c:ser>
          <c:idx val="9"/>
          <c:order val="9"/>
          <c:tx>
            <c:strRef>
              <c:f>'Import. 1806 - chocolat'!$C$44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chocolat'!$D$44:$M$44</c:f>
              <c:numCache>
                <c:formatCode>0%</c:formatCode>
                <c:ptCount val="10"/>
                <c:pt idx="0">
                  <c:v>4.3339037020070689E-3</c:v>
                </c:pt>
                <c:pt idx="1">
                  <c:v>7.4485982019837551E-3</c:v>
                </c:pt>
                <c:pt idx="2">
                  <c:v>5.5513093849310106E-3</c:v>
                </c:pt>
                <c:pt idx="3">
                  <c:v>4.6481650781641324E-3</c:v>
                </c:pt>
                <c:pt idx="4">
                  <c:v>3.3137993581693875E-3</c:v>
                </c:pt>
                <c:pt idx="5">
                  <c:v>5.3361112292189296E-3</c:v>
                </c:pt>
                <c:pt idx="6">
                  <c:v>8.3560091073312717E-3</c:v>
                </c:pt>
                <c:pt idx="7">
                  <c:v>9.5536612729733173E-3</c:v>
                </c:pt>
                <c:pt idx="8">
                  <c:v>7.8309607296326595E-3</c:v>
                </c:pt>
                <c:pt idx="9">
                  <c:v>1.0111805798314031E-2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BAF-41EC-8D2B-49241238850D}"/>
            </c:ext>
          </c:extLst>
        </c:ser>
        <c:ser>
          <c:idx val="10"/>
          <c:order val="10"/>
          <c:tx>
            <c:strRef>
              <c:f>'Import. 1806 - chocolat'!$C$45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chocolat'!$D$45:$M$45</c:f>
              <c:numCache>
                <c:formatCode>0%</c:formatCode>
                <c:ptCount val="10"/>
                <c:pt idx="0">
                  <c:v>8.1198941898743843E-3</c:v>
                </c:pt>
                <c:pt idx="1">
                  <c:v>7.3458326672604232E-3</c:v>
                </c:pt>
                <c:pt idx="2">
                  <c:v>4.8930513550972943E-3</c:v>
                </c:pt>
                <c:pt idx="3">
                  <c:v>6.3540101369930187E-3</c:v>
                </c:pt>
                <c:pt idx="4">
                  <c:v>7.5973210548346591E-3</c:v>
                </c:pt>
                <c:pt idx="5">
                  <c:v>6.7569482829485383E-3</c:v>
                </c:pt>
                <c:pt idx="6">
                  <c:v>8.4246080874930997E-3</c:v>
                </c:pt>
                <c:pt idx="7">
                  <c:v>9.2934223157797331E-3</c:v>
                </c:pt>
                <c:pt idx="8">
                  <c:v>1.048892565301089E-2</c:v>
                </c:pt>
                <c:pt idx="9">
                  <c:v>9.99719196098545E-3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BAF-41EC-8D2B-49241238850D}"/>
            </c:ext>
          </c:extLst>
        </c:ser>
        <c:ser>
          <c:idx val="11"/>
          <c:order val="11"/>
          <c:tx>
            <c:strRef>
              <c:f>'Import. 1806 - chocolat'!$C$46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chocolat'!$D$46:$M$46</c:f>
              <c:numCache>
                <c:formatCode>0%</c:formatCode>
                <c:ptCount val="10"/>
                <c:pt idx="0">
                  <c:v>4.6478310271576326E-2</c:v>
                </c:pt>
                <c:pt idx="1">
                  <c:v>4.699810454680399E-2</c:v>
                </c:pt>
                <c:pt idx="2">
                  <c:v>5.576908308313433E-2</c:v>
                </c:pt>
                <c:pt idx="3">
                  <c:v>6.0282532777094743E-2</c:v>
                </c:pt>
                <c:pt idx="4">
                  <c:v>5.8511232035719271E-2</c:v>
                </c:pt>
                <c:pt idx="5">
                  <c:v>6.9741485607381262E-2</c:v>
                </c:pt>
                <c:pt idx="6">
                  <c:v>6.6015085242399393E-2</c:v>
                </c:pt>
                <c:pt idx="7">
                  <c:v>4.9326848564059264E-2</c:v>
                </c:pt>
                <c:pt idx="8">
                  <c:v>6.1315662225574247E-2</c:v>
                </c:pt>
                <c:pt idx="9">
                  <c:v>7.4903008040160687E-2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BAF-41EC-8D2B-4924123885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54537792"/>
        <c:axId val="55454328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1806 - chocolat'!$C$35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1806 - chocolat'!$D$34:$M$34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1806 - chocolat'!$D$35:$M$35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0.95352168972842366</c:v>
                      </c:pt>
                      <c:pt idx="1">
                        <c:v>0.95300189545319591</c:v>
                      </c:pt>
                      <c:pt idx="2">
                        <c:v>0.94423091691686556</c:v>
                      </c:pt>
                      <c:pt idx="3">
                        <c:v>0.93971746722290528</c:v>
                      </c:pt>
                      <c:pt idx="4">
                        <c:v>0.9414887679642806</c:v>
                      </c:pt>
                      <c:pt idx="5">
                        <c:v>0.93025851439261875</c:v>
                      </c:pt>
                      <c:pt idx="6">
                        <c:v>0.93398491475760059</c:v>
                      </c:pt>
                      <c:pt idx="7">
                        <c:v>0.95067315143594067</c:v>
                      </c:pt>
                      <c:pt idx="8">
                        <c:v>0.93868433777442573</c:v>
                      </c:pt>
                      <c:pt idx="9">
                        <c:v>0.9250969919598393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0BAF-41EC-8D2B-49241238850D}"/>
                  </c:ext>
                </c:extLst>
              </c15:ser>
            </c15:filteredBarSeries>
          </c:ext>
        </c:extLst>
      </c:barChart>
      <c:catAx>
        <c:axId val="554537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4543280"/>
        <c:crosses val="autoZero"/>
        <c:auto val="1"/>
        <c:lblAlgn val="ctr"/>
        <c:lblOffset val="100"/>
        <c:noMultiLvlLbl val="0"/>
      </c:catAx>
      <c:valAx>
        <c:axId val="55454328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4537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423327659565847"/>
          <c:y val="0.76710941083570305"/>
          <c:w val="0.87729839075926641"/>
          <c:h val="0.213461622308533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09 - café'!$C$7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09 - café'!$D$4:$M$4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café'!$D$7:$M$7</c:f>
              <c:numCache>
                <c:formatCode>0</c:formatCode>
                <c:ptCount val="10"/>
                <c:pt idx="0">
                  <c:v>51296895</c:v>
                </c:pt>
                <c:pt idx="1">
                  <c:v>61591197</c:v>
                </c:pt>
                <c:pt idx="2">
                  <c:v>61781736</c:v>
                </c:pt>
                <c:pt idx="3">
                  <c:v>70183467</c:v>
                </c:pt>
                <c:pt idx="4">
                  <c:v>67113002</c:v>
                </c:pt>
                <c:pt idx="5">
                  <c:v>85039948</c:v>
                </c:pt>
                <c:pt idx="6">
                  <c:v>89489744</c:v>
                </c:pt>
                <c:pt idx="7">
                  <c:v>259516345</c:v>
                </c:pt>
                <c:pt idx="8">
                  <c:v>275105105</c:v>
                </c:pt>
                <c:pt idx="9">
                  <c:v>357789363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06-420B-B277-5021903AFD87}"/>
            </c:ext>
          </c:extLst>
        </c:ser>
        <c:ser>
          <c:idx val="3"/>
          <c:order val="3"/>
          <c:tx>
            <c:strRef>
              <c:f>'Import. 09 - café'!$C$8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09 - café'!$D$4:$M$4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café'!$D$8:$M$8</c:f>
              <c:numCache>
                <c:formatCode>0</c:formatCode>
                <c:ptCount val="10"/>
                <c:pt idx="0">
                  <c:v>275309852</c:v>
                </c:pt>
                <c:pt idx="1">
                  <c:v>298167227</c:v>
                </c:pt>
                <c:pt idx="2">
                  <c:v>349910393</c:v>
                </c:pt>
                <c:pt idx="3">
                  <c:v>308461140</c:v>
                </c:pt>
                <c:pt idx="4">
                  <c:v>269829622</c:v>
                </c:pt>
                <c:pt idx="5">
                  <c:v>259428052</c:v>
                </c:pt>
                <c:pt idx="6">
                  <c:v>304554224</c:v>
                </c:pt>
                <c:pt idx="7">
                  <c:v>360675209</c:v>
                </c:pt>
                <c:pt idx="8">
                  <c:v>349852487</c:v>
                </c:pt>
                <c:pt idx="9">
                  <c:v>350581871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06-420B-B277-5021903AFD87}"/>
            </c:ext>
          </c:extLst>
        </c:ser>
        <c:ser>
          <c:idx val="4"/>
          <c:order val="4"/>
          <c:tx>
            <c:strRef>
              <c:f>'Import. 09 - café'!$C$9</c:f>
              <c:strCache>
                <c:ptCount val="1"/>
                <c:pt idx="0">
                  <c:v>Vietnam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'Import. 09 - café'!$D$4:$M$4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café'!$D$9:$M$9</c:f>
              <c:numCache>
                <c:formatCode>0</c:formatCode>
                <c:ptCount val="10"/>
                <c:pt idx="0">
                  <c:v>94672113</c:v>
                </c:pt>
                <c:pt idx="1">
                  <c:v>59352469</c:v>
                </c:pt>
                <c:pt idx="2">
                  <c:v>53416806</c:v>
                </c:pt>
                <c:pt idx="3">
                  <c:v>38234511</c:v>
                </c:pt>
                <c:pt idx="4">
                  <c:v>39441376</c:v>
                </c:pt>
                <c:pt idx="5">
                  <c:v>39270672</c:v>
                </c:pt>
                <c:pt idx="6">
                  <c:v>57247378</c:v>
                </c:pt>
                <c:pt idx="7">
                  <c:v>99576640</c:v>
                </c:pt>
                <c:pt idx="8">
                  <c:v>138467080</c:v>
                </c:pt>
                <c:pt idx="9">
                  <c:v>221505352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006-420B-B277-5021903AFD87}"/>
            </c:ext>
          </c:extLst>
        </c:ser>
        <c:ser>
          <c:idx val="5"/>
          <c:order val="5"/>
          <c:tx>
            <c:strRef>
              <c:f>'Import. 09 - café'!$C$10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09 - café'!$D$4:$M$4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café'!$D$10:$M$10</c:f>
              <c:numCache>
                <c:formatCode>0</c:formatCode>
                <c:ptCount val="10"/>
                <c:pt idx="0">
                  <c:v>406131225</c:v>
                </c:pt>
                <c:pt idx="1">
                  <c:v>351832608</c:v>
                </c:pt>
                <c:pt idx="2">
                  <c:v>365929947</c:v>
                </c:pt>
                <c:pt idx="3">
                  <c:v>335313114</c:v>
                </c:pt>
                <c:pt idx="4">
                  <c:v>299272454</c:v>
                </c:pt>
                <c:pt idx="5">
                  <c:v>303083347</c:v>
                </c:pt>
                <c:pt idx="6">
                  <c:v>311818491</c:v>
                </c:pt>
                <c:pt idx="7">
                  <c:v>440798368</c:v>
                </c:pt>
                <c:pt idx="8">
                  <c:v>260282488</c:v>
                </c:pt>
                <c:pt idx="9">
                  <c:v>184666708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006-420B-B277-5021903AFD87}"/>
            </c:ext>
          </c:extLst>
        </c:ser>
        <c:ser>
          <c:idx val="6"/>
          <c:order val="6"/>
          <c:tx>
            <c:strRef>
              <c:f>'Import. 09 - café'!$C$11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09 - café'!$D$4:$M$4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café'!$D$11:$M$11</c:f>
              <c:numCache>
                <c:formatCode>0</c:formatCode>
                <c:ptCount val="10"/>
                <c:pt idx="0">
                  <c:v>65772458</c:v>
                </c:pt>
                <c:pt idx="1">
                  <c:v>59935161</c:v>
                </c:pt>
                <c:pt idx="2">
                  <c:v>71096246</c:v>
                </c:pt>
                <c:pt idx="3">
                  <c:v>72690311</c:v>
                </c:pt>
                <c:pt idx="4">
                  <c:v>83690336</c:v>
                </c:pt>
                <c:pt idx="5">
                  <c:v>119983659</c:v>
                </c:pt>
                <c:pt idx="6">
                  <c:v>113938815</c:v>
                </c:pt>
                <c:pt idx="7">
                  <c:v>106703867</c:v>
                </c:pt>
                <c:pt idx="8">
                  <c:v>90121727</c:v>
                </c:pt>
                <c:pt idx="9">
                  <c:v>152484222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006-420B-B277-5021903AFD87}"/>
            </c:ext>
          </c:extLst>
        </c:ser>
        <c:ser>
          <c:idx val="7"/>
          <c:order val="7"/>
          <c:tx>
            <c:strRef>
              <c:f>'Import. 09 - café'!$C$12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09 - café'!$D$4:$M$4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café'!$D$12:$M$12</c:f>
              <c:numCache>
                <c:formatCode>0</c:formatCode>
                <c:ptCount val="10"/>
                <c:pt idx="0">
                  <c:v>27509447</c:v>
                </c:pt>
                <c:pt idx="1">
                  <c:v>30328797</c:v>
                </c:pt>
                <c:pt idx="2">
                  <c:v>54907900</c:v>
                </c:pt>
                <c:pt idx="3">
                  <c:v>61681366</c:v>
                </c:pt>
                <c:pt idx="4">
                  <c:v>74805007</c:v>
                </c:pt>
                <c:pt idx="5">
                  <c:v>79767688</c:v>
                </c:pt>
                <c:pt idx="6">
                  <c:v>79437259</c:v>
                </c:pt>
                <c:pt idx="7">
                  <c:v>109363445</c:v>
                </c:pt>
                <c:pt idx="8">
                  <c:v>112193258</c:v>
                </c:pt>
                <c:pt idx="9">
                  <c:v>116947227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006-420B-B277-5021903AFD87}"/>
            </c:ext>
          </c:extLst>
        </c:ser>
        <c:ser>
          <c:idx val="8"/>
          <c:order val="8"/>
          <c:tx>
            <c:strRef>
              <c:f>'Import. 09 - café'!$C$13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09 - café'!$D$4:$M$4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café'!$D$13:$M$13</c:f>
              <c:numCache>
                <c:formatCode>0</c:formatCode>
                <c:ptCount val="10"/>
                <c:pt idx="0">
                  <c:v>120350899</c:v>
                </c:pt>
                <c:pt idx="1">
                  <c:v>123598606</c:v>
                </c:pt>
                <c:pt idx="2">
                  <c:v>173350087</c:v>
                </c:pt>
                <c:pt idx="3">
                  <c:v>192382796</c:v>
                </c:pt>
                <c:pt idx="4">
                  <c:v>187421322</c:v>
                </c:pt>
                <c:pt idx="5">
                  <c:v>209189088</c:v>
                </c:pt>
                <c:pt idx="6">
                  <c:v>206017056</c:v>
                </c:pt>
                <c:pt idx="7">
                  <c:v>123649361</c:v>
                </c:pt>
                <c:pt idx="8">
                  <c:v>87731065</c:v>
                </c:pt>
                <c:pt idx="9">
                  <c:v>92558794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006-420B-B277-5021903AFD87}"/>
            </c:ext>
          </c:extLst>
        </c:ser>
        <c:ser>
          <c:idx val="9"/>
          <c:order val="9"/>
          <c:tx>
            <c:strRef>
              <c:f>'Import. 09 - café'!$C$14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09 - café'!$D$4:$M$4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café'!$D$14:$M$14</c:f>
              <c:numCache>
                <c:formatCode>0</c:formatCode>
                <c:ptCount val="10"/>
                <c:pt idx="0">
                  <c:v>37295733</c:v>
                </c:pt>
                <c:pt idx="1">
                  <c:v>36678981</c:v>
                </c:pt>
                <c:pt idx="2">
                  <c:v>39830059</c:v>
                </c:pt>
                <c:pt idx="3">
                  <c:v>36003488</c:v>
                </c:pt>
                <c:pt idx="4">
                  <c:v>34640819</c:v>
                </c:pt>
                <c:pt idx="5">
                  <c:v>35657120</c:v>
                </c:pt>
                <c:pt idx="6">
                  <c:v>52468899</c:v>
                </c:pt>
                <c:pt idx="7">
                  <c:v>51223980</c:v>
                </c:pt>
                <c:pt idx="8">
                  <c:v>56149151</c:v>
                </c:pt>
                <c:pt idx="9">
                  <c:v>79406457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006-420B-B277-5021903AFD87}"/>
            </c:ext>
          </c:extLst>
        </c:ser>
        <c:ser>
          <c:idx val="10"/>
          <c:order val="10"/>
          <c:tx>
            <c:strRef>
              <c:f>'Import. 09 - café'!$C$15</c:f>
              <c:strCache>
                <c:ptCount val="1"/>
                <c:pt idx="0">
                  <c:v>Pérou</c:v>
                </c:pt>
              </c:strCache>
            </c:strRef>
          </c:tx>
          <c:spPr>
            <a:solidFill>
              <a:srgbClr val="33CCCC"/>
            </a:solidFill>
            <a:ln>
              <a:noFill/>
            </a:ln>
            <a:effectLst/>
          </c:spPr>
          <c:invertIfNegative val="0"/>
          <c:cat>
            <c:strRef>
              <c:f>'Import. 09 - café'!$D$4:$M$4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café'!$D$15:$M$15</c:f>
              <c:numCache>
                <c:formatCode>0</c:formatCode>
                <c:ptCount val="10"/>
                <c:pt idx="0">
                  <c:v>19212622</c:v>
                </c:pt>
                <c:pt idx="1">
                  <c:v>24317826</c:v>
                </c:pt>
                <c:pt idx="2">
                  <c:v>32830896</c:v>
                </c:pt>
                <c:pt idx="3">
                  <c:v>26324591</c:v>
                </c:pt>
                <c:pt idx="4">
                  <c:v>30760438</c:v>
                </c:pt>
                <c:pt idx="5">
                  <c:v>40615332</c:v>
                </c:pt>
                <c:pt idx="6">
                  <c:v>32170337</c:v>
                </c:pt>
                <c:pt idx="7">
                  <c:v>56975286</c:v>
                </c:pt>
                <c:pt idx="8">
                  <c:v>63579968</c:v>
                </c:pt>
                <c:pt idx="9">
                  <c:v>68056376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006-420B-B277-5021903AFD87}"/>
            </c:ext>
          </c:extLst>
        </c:ser>
        <c:ser>
          <c:idx val="11"/>
          <c:order val="11"/>
          <c:tx>
            <c:strRef>
              <c:f>'Import. 09 - café'!$C$16</c:f>
              <c:strCache>
                <c:ptCount val="1"/>
                <c:pt idx="0">
                  <c:v>Suisse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09 - café'!$D$4:$M$4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café'!$D$16:$M$16</c:f>
              <c:numCache>
                <c:formatCode>0</c:formatCode>
                <c:ptCount val="10"/>
                <c:pt idx="0">
                  <c:v>13397537</c:v>
                </c:pt>
                <c:pt idx="1">
                  <c:v>10264156</c:v>
                </c:pt>
                <c:pt idx="2">
                  <c:v>6666059</c:v>
                </c:pt>
                <c:pt idx="3">
                  <c:v>7608315</c:v>
                </c:pt>
                <c:pt idx="4">
                  <c:v>8458410</c:v>
                </c:pt>
                <c:pt idx="5">
                  <c:v>12692632</c:v>
                </c:pt>
                <c:pt idx="6">
                  <c:v>10545351</c:v>
                </c:pt>
                <c:pt idx="7">
                  <c:v>44226815</c:v>
                </c:pt>
                <c:pt idx="8">
                  <c:v>70453543</c:v>
                </c:pt>
                <c:pt idx="9">
                  <c:v>62719855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006-420B-B277-5021903AFD87}"/>
            </c:ext>
          </c:extLst>
        </c:ser>
        <c:ser>
          <c:idx val="12"/>
          <c:order val="12"/>
          <c:tx>
            <c:strRef>
              <c:f>'Import. 09 - café'!$C$17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09 - café'!$D$4:$M$4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café'!$D$17:$M$17</c:f>
              <c:numCache>
                <c:formatCode>0</c:formatCode>
                <c:ptCount val="10"/>
                <c:pt idx="0">
                  <c:v>332307866</c:v>
                </c:pt>
                <c:pt idx="1">
                  <c:v>352891604</c:v>
                </c:pt>
                <c:pt idx="2">
                  <c:v>385802862</c:v>
                </c:pt>
                <c:pt idx="3">
                  <c:v>426281191</c:v>
                </c:pt>
                <c:pt idx="4">
                  <c:v>418791300</c:v>
                </c:pt>
                <c:pt idx="5">
                  <c:v>442924670</c:v>
                </c:pt>
                <c:pt idx="6">
                  <c:v>476572665</c:v>
                </c:pt>
                <c:pt idx="7">
                  <c:v>580029403</c:v>
                </c:pt>
                <c:pt idx="8">
                  <c:v>634205037</c:v>
                </c:pt>
                <c:pt idx="9">
                  <c:v>657189100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006-420B-B277-5021903AFD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54537400"/>
        <c:axId val="55453857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09 - café'!$C$5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09 - café'!$D$4:$M$4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09 - café'!$D$5:$M$5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1443256647</c:v>
                      </c:pt>
                      <c:pt idx="1">
                        <c:v>1408958632</c:v>
                      </c:pt>
                      <c:pt idx="2">
                        <c:v>1595522991</c:v>
                      </c:pt>
                      <c:pt idx="3">
                        <c:v>1575164290</c:v>
                      </c:pt>
                      <c:pt idx="4">
                        <c:v>1514224086</c:v>
                      </c:pt>
                      <c:pt idx="5">
                        <c:v>1627652208</c:v>
                      </c:pt>
                      <c:pt idx="6">
                        <c:v>1734260219</c:v>
                      </c:pt>
                      <c:pt idx="7">
                        <c:v>2232738719</c:v>
                      </c:pt>
                      <c:pt idx="8">
                        <c:v>2138140909</c:v>
                      </c:pt>
                      <c:pt idx="9">
                        <c:v>2343905325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B006-420B-B277-5021903AFD87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09 - café'!$C$6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09 - café'!$D$4:$M$4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09 - café'!$D$6:$M$6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948137794</c:v>
                      </c:pt>
                      <c:pt idx="1">
                        <c:v>926036093</c:v>
                      </c:pt>
                      <c:pt idx="2">
                        <c:v>1076904727</c:v>
                      </c:pt>
                      <c:pt idx="3">
                        <c:v>1063919955</c:v>
                      </c:pt>
                      <c:pt idx="4">
                        <c:v>1005149318</c:v>
                      </c:pt>
                      <c:pt idx="5">
                        <c:v>1034947522</c:v>
                      </c:pt>
                      <c:pt idx="6">
                        <c:v>1096866633</c:v>
                      </c:pt>
                      <c:pt idx="7">
                        <c:v>1264184876</c:v>
                      </c:pt>
                      <c:pt idx="8">
                        <c:v>1031451453</c:v>
                      </c:pt>
                      <c:pt idx="9">
                        <c:v>979448583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B006-420B-B277-5021903AFD87}"/>
                  </c:ext>
                </c:extLst>
              </c15:ser>
            </c15:filteredBarSeries>
          </c:ext>
        </c:extLst>
      </c:barChart>
      <c:catAx>
        <c:axId val="554537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4538576"/>
        <c:crosses val="autoZero"/>
        <c:auto val="1"/>
        <c:lblAlgn val="ctr"/>
        <c:lblOffset val="100"/>
        <c:noMultiLvlLbl val="0"/>
      </c:catAx>
      <c:valAx>
        <c:axId val="554538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4537400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280941287010121"/>
          <c:y val="0.7660292140725925"/>
          <c:w val="0.79368222889787299"/>
          <c:h val="0.214451703334535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09 - café'!$C$36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09 - café'!$D$34:$M$34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café'!$D$36:$M$36</c:f>
              <c:numCache>
                <c:formatCode>0%</c:formatCode>
                <c:ptCount val="10"/>
                <c:pt idx="0">
                  <c:v>3.5542462324096954E-2</c:v>
                </c:pt>
                <c:pt idx="1">
                  <c:v>4.3713985351416622E-2</c:v>
                </c:pt>
                <c:pt idx="2">
                  <c:v>3.8721934029467081E-2</c:v>
                </c:pt>
                <c:pt idx="3">
                  <c:v>4.455628371311033E-2</c:v>
                </c:pt>
                <c:pt idx="4">
                  <c:v>4.4321710782772479E-2</c:v>
                </c:pt>
                <c:pt idx="5">
                  <c:v>5.2247001897594576E-2</c:v>
                </c:pt>
                <c:pt idx="6">
                  <c:v>5.1601105197235687E-2</c:v>
                </c:pt>
                <c:pt idx="7">
                  <c:v>0.11623229480081408</c:v>
                </c:pt>
                <c:pt idx="8">
                  <c:v>0.12866556354729006</c:v>
                </c:pt>
                <c:pt idx="9">
                  <c:v>0.15264667867931056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3F-4A89-AF19-300A800158A0}"/>
            </c:ext>
          </c:extLst>
        </c:ser>
        <c:ser>
          <c:idx val="2"/>
          <c:order val="2"/>
          <c:tx>
            <c:strRef>
              <c:f>'Import. 09 - café'!$C$37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09 - café'!$D$34:$M$34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café'!$D$37:$M$37</c:f>
              <c:numCache>
                <c:formatCode>0%</c:formatCode>
                <c:ptCount val="10"/>
                <c:pt idx="0">
                  <c:v>0.19075599102368104</c:v>
                </c:pt>
                <c:pt idx="1">
                  <c:v>0.21162241404969795</c:v>
                </c:pt>
                <c:pt idx="2">
                  <c:v>0.21930764706855924</c:v>
                </c:pt>
                <c:pt idx="3">
                  <c:v>0.19582791582965609</c:v>
                </c:pt>
                <c:pt idx="4">
                  <c:v>0.17819662525167362</c:v>
                </c:pt>
                <c:pt idx="5">
                  <c:v>0.15938789056095454</c:v>
                </c:pt>
                <c:pt idx="6">
                  <c:v>0.17561045376201412</c:v>
                </c:pt>
                <c:pt idx="7">
                  <c:v>0.16153937132488991</c:v>
                </c:pt>
                <c:pt idx="8">
                  <c:v>0.16362461684699003</c:v>
                </c:pt>
                <c:pt idx="9">
                  <c:v>0.14957168587856678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3F-4A89-AF19-300A800158A0}"/>
            </c:ext>
          </c:extLst>
        </c:ser>
        <c:ser>
          <c:idx val="3"/>
          <c:order val="3"/>
          <c:tx>
            <c:strRef>
              <c:f>'Import. 09 - café'!$C$38</c:f>
              <c:strCache>
                <c:ptCount val="1"/>
                <c:pt idx="0">
                  <c:v>Vietnam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'Import. 09 - café'!$D$34:$M$34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café'!$D$38:$M$38</c:f>
              <c:numCache>
                <c:formatCode>0%</c:formatCode>
                <c:ptCount val="10"/>
                <c:pt idx="0">
                  <c:v>6.5596173207854977E-2</c:v>
                </c:pt>
                <c:pt idx="1">
                  <c:v>4.2125061482997467E-2</c:v>
                </c:pt>
                <c:pt idx="2">
                  <c:v>3.3479182876907848E-2</c:v>
                </c:pt>
                <c:pt idx="3">
                  <c:v>2.4273348020097636E-2</c:v>
                </c:pt>
                <c:pt idx="4">
                  <c:v>2.6047251767199797E-2</c:v>
                </c:pt>
                <c:pt idx="5">
                  <c:v>2.4127188724337108E-2</c:v>
                </c:pt>
                <c:pt idx="6">
                  <c:v>3.3009681807156764E-2</c:v>
                </c:pt>
                <c:pt idx="7">
                  <c:v>4.4598429342685666E-2</c:v>
                </c:pt>
                <c:pt idx="8">
                  <c:v>6.4760502648424839E-2</c:v>
                </c:pt>
                <c:pt idx="9">
                  <c:v>9.4502687304573618E-2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83F-4A89-AF19-300A800158A0}"/>
            </c:ext>
          </c:extLst>
        </c:ser>
        <c:ser>
          <c:idx val="4"/>
          <c:order val="4"/>
          <c:tx>
            <c:strRef>
              <c:f>'Import. 09 - café'!$C$39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09 - café'!$D$34:$M$34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café'!$D$39:$M$39</c:f>
              <c:numCache>
                <c:formatCode>0%</c:formatCode>
                <c:ptCount val="10"/>
                <c:pt idx="0">
                  <c:v>0.28139917168869272</c:v>
                </c:pt>
                <c:pt idx="1">
                  <c:v>0.24971109868611102</c:v>
                </c:pt>
                <c:pt idx="2">
                  <c:v>0.22934796243246364</c:v>
                </c:pt>
                <c:pt idx="3">
                  <c:v>0.21287501000927339</c:v>
                </c:pt>
                <c:pt idx="4">
                  <c:v>0.19764079621171737</c:v>
                </c:pt>
                <c:pt idx="5">
                  <c:v>0.18620891214371763</c:v>
                </c:pt>
                <c:pt idx="6">
                  <c:v>0.17979913716743104</c:v>
                </c:pt>
                <c:pt idx="7">
                  <c:v>0.19742496703663784</c:v>
                </c:pt>
                <c:pt idx="8">
                  <c:v>0.12173308452422488</c:v>
                </c:pt>
                <c:pt idx="9">
                  <c:v>7.8785907447008335E-2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83F-4A89-AF19-300A800158A0}"/>
            </c:ext>
          </c:extLst>
        </c:ser>
        <c:ser>
          <c:idx val="5"/>
          <c:order val="5"/>
          <c:tx>
            <c:strRef>
              <c:f>'Import. 09 - café'!$C$40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09 - café'!$D$34:$M$34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café'!$D$40:$M$40</c:f>
              <c:numCache>
                <c:formatCode>0%</c:formatCode>
                <c:ptCount val="10"/>
                <c:pt idx="0">
                  <c:v>4.5572253650601066E-2</c:v>
                </c:pt>
                <c:pt idx="1">
                  <c:v>4.2538623660598719E-2</c:v>
                </c:pt>
                <c:pt idx="2">
                  <c:v>4.4559837997345413E-2</c:v>
                </c:pt>
                <c:pt idx="3">
                  <c:v>4.6147764688088504E-2</c:v>
                </c:pt>
                <c:pt idx="4">
                  <c:v>5.5269452370869235E-2</c:v>
                </c:pt>
                <c:pt idx="5">
                  <c:v>7.3715784250636421E-2</c:v>
                </c:pt>
                <c:pt idx="6">
                  <c:v>6.5698799840832878E-2</c:v>
                </c:pt>
                <c:pt idx="7">
                  <c:v>4.7790574907838106E-2</c:v>
                </c:pt>
                <c:pt idx="8">
                  <c:v>4.214957331420667E-2</c:v>
                </c:pt>
                <c:pt idx="9">
                  <c:v>6.5055623353729108E-2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83F-4A89-AF19-300A800158A0}"/>
            </c:ext>
          </c:extLst>
        </c:ser>
        <c:ser>
          <c:idx val="6"/>
          <c:order val="6"/>
          <c:tx>
            <c:strRef>
              <c:f>'Import. 09 - café'!$C$41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09 - café'!$D$34:$M$34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café'!$D$41:$M$41</c:f>
              <c:numCache>
                <c:formatCode>0%</c:formatCode>
                <c:ptCount val="10"/>
                <c:pt idx="0">
                  <c:v>1.9060675769054677E-2</c:v>
                </c:pt>
                <c:pt idx="1">
                  <c:v>2.1525683090459963E-2</c:v>
                </c:pt>
                <c:pt idx="2">
                  <c:v>3.4413731616356261E-2</c:v>
                </c:pt>
                <c:pt idx="3">
                  <c:v>3.9158687377302083E-2</c:v>
                </c:pt>
                <c:pt idx="4">
                  <c:v>4.9401543464815817E-2</c:v>
                </c:pt>
                <c:pt idx="5">
                  <c:v>4.9007820963186996E-2</c:v>
                </c:pt>
                <c:pt idx="6">
                  <c:v>4.5804694203159829E-2</c:v>
                </c:pt>
                <c:pt idx="7">
                  <c:v>4.8981747872846378E-2</c:v>
                </c:pt>
                <c:pt idx="8">
                  <c:v>5.247234058697859E-2</c:v>
                </c:pt>
                <c:pt idx="9">
                  <c:v>4.9894176933106292E-2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83F-4A89-AF19-300A800158A0}"/>
            </c:ext>
          </c:extLst>
        </c:ser>
        <c:ser>
          <c:idx val="7"/>
          <c:order val="7"/>
          <c:tx>
            <c:strRef>
              <c:f>'Import. 09 - café'!$C$42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09 - café'!$D$34:$M$34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café'!$D$42:$M$42</c:f>
              <c:numCache>
                <c:formatCode>0%</c:formatCode>
                <c:ptCount val="10"/>
                <c:pt idx="0">
                  <c:v>8.3388425232729935E-2</c:v>
                </c:pt>
                <c:pt idx="1">
                  <c:v>8.7723374691670866E-2</c:v>
                </c:pt>
                <c:pt idx="2">
                  <c:v>0.10864781515392152</c:v>
                </c:pt>
                <c:pt idx="3">
                  <c:v>0.12213506693958888</c:v>
                </c:pt>
                <c:pt idx="4">
                  <c:v>0.12377383488536055</c:v>
                </c:pt>
                <c:pt idx="5">
                  <c:v>0.12852198213587898</c:v>
                </c:pt>
                <c:pt idx="6">
                  <c:v>0.118792470554847</c:v>
                </c:pt>
                <c:pt idx="7">
                  <c:v>5.5380130217556368E-2</c:v>
                </c:pt>
                <c:pt idx="8">
                  <c:v>4.103147020419317E-2</c:v>
                </c:pt>
                <c:pt idx="9">
                  <c:v>3.9489135082706468E-2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83F-4A89-AF19-300A800158A0}"/>
            </c:ext>
          </c:extLst>
        </c:ser>
        <c:ser>
          <c:idx val="8"/>
          <c:order val="8"/>
          <c:tx>
            <c:strRef>
              <c:f>'Import. 09 - café'!$C$43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09 - café'!$D$34:$M$34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café'!$D$43:$M$43</c:f>
              <c:numCache>
                <c:formatCode>0%</c:formatCode>
                <c:ptCount val="10"/>
                <c:pt idx="0">
                  <c:v>2.5841372757592435E-2</c:v>
                </c:pt>
                <c:pt idx="1">
                  <c:v>2.6032688374913196E-2</c:v>
                </c:pt>
                <c:pt idx="2">
                  <c:v>2.4963638396107574E-2</c:v>
                </c:pt>
                <c:pt idx="3">
                  <c:v>2.2856973224043824E-2</c:v>
                </c:pt>
                <c:pt idx="4">
                  <c:v>2.2876943591293528E-2</c:v>
                </c:pt>
                <c:pt idx="5">
                  <c:v>2.1907087905354287E-2</c:v>
                </c:pt>
                <c:pt idx="6">
                  <c:v>3.0254340395499783E-2</c:v>
                </c:pt>
                <c:pt idx="7">
                  <c:v>2.2942218703916335E-2</c:v>
                </c:pt>
                <c:pt idx="8">
                  <c:v>2.6260734624015371E-2</c:v>
                </c:pt>
                <c:pt idx="9">
                  <c:v>3.3877843167577595E-2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83F-4A89-AF19-300A800158A0}"/>
            </c:ext>
          </c:extLst>
        </c:ser>
        <c:ser>
          <c:idx val="9"/>
          <c:order val="9"/>
          <c:tx>
            <c:strRef>
              <c:f>'Import. 09 - café'!$C$44</c:f>
              <c:strCache>
                <c:ptCount val="1"/>
                <c:pt idx="0">
                  <c:v>Pérou</c:v>
                </c:pt>
              </c:strCache>
            </c:strRef>
          </c:tx>
          <c:spPr>
            <a:solidFill>
              <a:srgbClr val="33CCCC"/>
            </a:solidFill>
            <a:ln>
              <a:noFill/>
            </a:ln>
            <a:effectLst/>
          </c:spPr>
          <c:invertIfNegative val="0"/>
          <c:cat>
            <c:strRef>
              <c:f>'Import. 09 - café'!$D$34:$M$34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café'!$D$44:$M$44</c:f>
              <c:numCache>
                <c:formatCode>0%</c:formatCode>
                <c:ptCount val="10"/>
                <c:pt idx="0">
                  <c:v>1.331199273527406E-2</c:v>
                </c:pt>
                <c:pt idx="1">
                  <c:v>1.725943221305308E-2</c:v>
                </c:pt>
                <c:pt idx="2">
                  <c:v>2.0576886817170282E-2</c:v>
                </c:pt>
                <c:pt idx="3">
                  <c:v>1.6712282754962657E-2</c:v>
                </c:pt>
                <c:pt idx="4">
                  <c:v>2.0314323543259238E-2</c:v>
                </c:pt>
                <c:pt idx="5">
                  <c:v>2.495332344365302E-2</c:v>
                </c:pt>
                <c:pt idx="6">
                  <c:v>1.8549890407190388E-2</c:v>
                </c:pt>
                <c:pt idx="7">
                  <c:v>2.5518116166103895E-2</c:v>
                </c:pt>
                <c:pt idx="8">
                  <c:v>2.9736098183414907E-2</c:v>
                </c:pt>
                <c:pt idx="9">
                  <c:v>2.9035462855138999E-2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83F-4A89-AF19-300A800158A0}"/>
            </c:ext>
          </c:extLst>
        </c:ser>
        <c:ser>
          <c:idx val="10"/>
          <c:order val="10"/>
          <c:tx>
            <c:strRef>
              <c:f>'Import. 09 - café'!$C$45</c:f>
              <c:strCache>
                <c:ptCount val="1"/>
                <c:pt idx="0">
                  <c:v>Suisse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09 - café'!$D$34:$M$34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café'!$D$45:$M$45</c:f>
              <c:numCache>
                <c:formatCode>0%</c:formatCode>
                <c:ptCount val="10"/>
                <c:pt idx="0">
                  <c:v>9.282851409587168E-3</c:v>
                </c:pt>
                <c:pt idx="1">
                  <c:v>7.2849236073241931E-3</c:v>
                </c:pt>
                <c:pt idx="2">
                  <c:v>4.1779774015177447E-3</c:v>
                </c:pt>
                <c:pt idx="3">
                  <c:v>4.8301723498315212E-3</c:v>
                </c:pt>
                <c:pt idx="4">
                  <c:v>5.5859697902071277E-3</c:v>
                </c:pt>
                <c:pt idx="5">
                  <c:v>7.7981229267622505E-3</c:v>
                </c:pt>
                <c:pt idx="6">
                  <c:v>6.0806047930227012E-3</c:v>
                </c:pt>
                <c:pt idx="7">
                  <c:v>1.9808325364558701E-2</c:v>
                </c:pt>
                <c:pt idx="8">
                  <c:v>3.2950841875501478E-2</c:v>
                </c:pt>
                <c:pt idx="9">
                  <c:v>2.6758698114225241E-2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83F-4A89-AF19-300A800158A0}"/>
            </c:ext>
          </c:extLst>
        </c:ser>
        <c:ser>
          <c:idx val="11"/>
          <c:order val="11"/>
          <c:tx>
            <c:strRef>
              <c:f>'Import. 09 - café'!$C$46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09 - café'!$D$34:$M$34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café'!$D$46:$M$46</c:f>
              <c:numCache>
                <c:formatCode>0%</c:formatCode>
                <c:ptCount val="10"/>
                <c:pt idx="0">
                  <c:v>0.23024863020083497</c:v>
                </c:pt>
                <c:pt idx="1">
                  <c:v>0.25046271479175691</c:v>
                </c:pt>
                <c:pt idx="2">
                  <c:v>0.24180338621018341</c:v>
                </c:pt>
                <c:pt idx="3">
                  <c:v>0.27062649509404507</c:v>
                </c:pt>
                <c:pt idx="4">
                  <c:v>0.27657154834083125</c:v>
                </c:pt>
                <c:pt idx="5">
                  <c:v>0.2721248850479242</c:v>
                </c:pt>
                <c:pt idx="6">
                  <c:v>0.27479882187160981</c:v>
                </c:pt>
                <c:pt idx="7">
                  <c:v>0.25978382426215274</c:v>
                </c:pt>
                <c:pt idx="8">
                  <c:v>0.29661517364475998</c:v>
                </c:pt>
                <c:pt idx="9">
                  <c:v>0.28038210118405699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83F-4A89-AF19-300A800158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54539752"/>
        <c:axId val="55454014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09 - café'!$C$35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09 - café'!$D$34:$M$34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09 - café'!$D$35:$M$35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0.76975136979916503</c:v>
                      </c:pt>
                      <c:pt idx="1">
                        <c:v>0.74953728520824314</c:v>
                      </c:pt>
                      <c:pt idx="2">
                        <c:v>0.75819661378981662</c:v>
                      </c:pt>
                      <c:pt idx="3">
                        <c:v>0.72937350490595476</c:v>
                      </c:pt>
                      <c:pt idx="4">
                        <c:v>0.7234284516591688</c:v>
                      </c:pt>
                      <c:pt idx="5">
                        <c:v>0.7278751149520758</c:v>
                      </c:pt>
                      <c:pt idx="6">
                        <c:v>0.72520117812839024</c:v>
                      </c:pt>
                      <c:pt idx="7">
                        <c:v>0.74021617573784726</c:v>
                      </c:pt>
                      <c:pt idx="8">
                        <c:v>0.70338482635524002</c:v>
                      </c:pt>
                      <c:pt idx="9">
                        <c:v>0.71961789881594296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D83F-4A89-AF19-300A800158A0}"/>
                  </c:ext>
                </c:extLst>
              </c15:ser>
            </c15:filteredBarSeries>
          </c:ext>
        </c:extLst>
      </c:barChart>
      <c:catAx>
        <c:axId val="554539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4540144"/>
        <c:crosses val="autoZero"/>
        <c:auto val="1"/>
        <c:lblAlgn val="ctr"/>
        <c:lblOffset val="100"/>
        <c:noMultiLvlLbl val="0"/>
      </c:catAx>
      <c:valAx>
        <c:axId val="55454014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4539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280927328374068"/>
          <c:y val="0.7660292140725925"/>
          <c:w val="0.80225473686946014"/>
          <c:h val="0.214451703334535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A5E-4988-8483-10C62D1A5B44}"/>
              </c:ext>
            </c:extLst>
          </c:dPt>
          <c:dPt>
            <c:idx val="1"/>
            <c:bubble3D val="0"/>
            <c:spPr>
              <a:solidFill>
                <a:schemeClr val="bg2">
                  <a:lumMod val="2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A5E-4988-8483-10C62D1A5B44}"/>
              </c:ext>
            </c:extLst>
          </c:dPt>
          <c:dPt>
            <c:idx val="2"/>
            <c:bubble3D val="0"/>
            <c:spPr>
              <a:solidFill>
                <a:schemeClr val="bg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A5E-4988-8483-10C62D1A5B44}"/>
              </c:ext>
            </c:extLst>
          </c:dPt>
          <c:dPt>
            <c:idx val="3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A5E-4988-8483-10C62D1A5B44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A5E-4988-8483-10C62D1A5B44}"/>
              </c:ext>
            </c:extLst>
          </c:dPt>
          <c:dPt>
            <c:idx val="5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A5E-4988-8483-10C62D1A5B44}"/>
              </c:ext>
            </c:extLst>
          </c:dPt>
          <c:dPt>
            <c:idx val="6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BA5E-4988-8483-10C62D1A5B44}"/>
              </c:ext>
            </c:extLst>
          </c:dPt>
          <c:dPt>
            <c:idx val="7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BA5E-4988-8483-10C62D1A5B44}"/>
              </c:ext>
            </c:extLst>
          </c:dPt>
          <c:dPt>
            <c:idx val="8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BA5E-4988-8483-10C62D1A5B44}"/>
              </c:ext>
            </c:extLst>
          </c:dPt>
          <c:dPt>
            <c:idx val="9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BA5E-4988-8483-10C62D1A5B44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BA5E-4988-8483-10C62D1A5B44}"/>
              </c:ext>
            </c:extLst>
          </c:dPt>
          <c:dPt>
            <c:idx val="11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BA5E-4988-8483-10C62D1A5B44}"/>
              </c:ext>
            </c:extLst>
          </c:dPt>
          <c:dPt>
            <c:idx val="12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BA5E-4988-8483-10C62D1A5B44}"/>
              </c:ext>
            </c:extLst>
          </c:dPt>
          <c:dPt>
            <c:idx val="13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BA5E-4988-8483-10C62D1A5B44}"/>
              </c:ext>
            </c:extLst>
          </c:dPt>
          <c:dLbls>
            <c:dLbl>
              <c:idx val="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A5E-4988-8483-10C62D1A5B44}"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A5E-4988-8483-10C62D1A5B44}"/>
                </c:ext>
              </c:extLst>
            </c:dLbl>
            <c:dLbl>
              <c:idx val="2"/>
              <c:layout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A5E-4988-8483-10C62D1A5B44}"/>
                </c:ext>
              </c:extLst>
            </c:dLbl>
            <c:dLbl>
              <c:idx val="4"/>
              <c:layout>
                <c:manualLayout>
                  <c:x val="0.1615666510491193"/>
                  <c:y val="-9.812949809829830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BA5E-4988-8483-10C62D1A5B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'Import. TBB épicerie compo.'!$C$78:$C$88</c:f>
              <c:strCache>
                <c:ptCount val="11"/>
                <c:pt idx="0">
                  <c:v>1905 - Produits de boulangerie, biscuiterie</c:v>
                </c:pt>
                <c:pt idx="1">
                  <c:v>1806 - Chocolat et préparations cacaotées</c:v>
                </c:pt>
                <c:pt idx="2">
                  <c:v>1803/1804/1805 – Produits du cacao</c:v>
                </c:pt>
                <c:pt idx="3">
                  <c:v>09 - Café, thé, épices</c:v>
                </c:pt>
                <c:pt idx="4">
                  <c:v>2202 - Eaux aromatisées</c:v>
                </c:pt>
                <c:pt idx="5">
                  <c:v>2201 - Eaux minérales</c:v>
                </c:pt>
                <c:pt idx="6">
                  <c:v>2103 - Sauces et moutardes</c:v>
                </c:pt>
                <c:pt idx="7">
                  <c:v>2105 - Glaces</c:v>
                </c:pt>
                <c:pt idx="8">
                  <c:v>2007 - Confiture</c:v>
                </c:pt>
                <c:pt idx="9">
                  <c:v>1902 - Pâtes alimentaires</c:v>
                </c:pt>
                <c:pt idx="10">
                  <c:v>Autres</c:v>
                </c:pt>
              </c:strCache>
            </c:strRef>
          </c:cat>
          <c:val>
            <c:numRef>
              <c:f>'Import. TBB épicerie compo.'!$M$78:$M$88</c:f>
              <c:numCache>
                <c:formatCode>0%</c:formatCode>
                <c:ptCount val="11"/>
                <c:pt idx="0">
                  <c:v>0.21930117214495176</c:v>
                </c:pt>
                <c:pt idx="1">
                  <c:v>0.13673294521817506</c:v>
                </c:pt>
                <c:pt idx="2">
                  <c:v>0.13447309056378801</c:v>
                </c:pt>
                <c:pt idx="3">
                  <c:v>0.1291315936040584</c:v>
                </c:pt>
                <c:pt idx="4">
                  <c:v>0.12210695683747172</c:v>
                </c:pt>
                <c:pt idx="5">
                  <c:v>4.133766554640806E-2</c:v>
                </c:pt>
                <c:pt idx="6">
                  <c:v>3.0671522012743119E-2</c:v>
                </c:pt>
                <c:pt idx="7">
                  <c:v>2.8907121436638501E-2</c:v>
                </c:pt>
                <c:pt idx="8">
                  <c:v>2.7905377301727576E-2</c:v>
                </c:pt>
                <c:pt idx="9">
                  <c:v>2.4036595410605877E-2</c:v>
                </c:pt>
                <c:pt idx="10">
                  <c:v>0.10539595992343195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BA5E-4988-8483-10C62D1A5B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TBB épicerie pays'!$C$7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pays'!$D$7:$M$7</c:f>
              <c:numCache>
                <c:formatCode>0</c:formatCode>
                <c:ptCount val="10"/>
                <c:pt idx="0">
                  <c:v>1463603935</c:v>
                </c:pt>
                <c:pt idx="1">
                  <c:v>1752263513</c:v>
                </c:pt>
                <c:pt idx="2">
                  <c:v>1865413192</c:v>
                </c:pt>
                <c:pt idx="3">
                  <c:v>1944530431</c:v>
                </c:pt>
                <c:pt idx="4">
                  <c:v>1923201685</c:v>
                </c:pt>
                <c:pt idx="5">
                  <c:v>1922434374</c:v>
                </c:pt>
                <c:pt idx="6">
                  <c:v>2034862436</c:v>
                </c:pt>
                <c:pt idx="7">
                  <c:v>2344177713</c:v>
                </c:pt>
                <c:pt idx="8">
                  <c:v>2663919176</c:v>
                </c:pt>
                <c:pt idx="9">
                  <c:v>3041658239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58-46BF-91F0-22AB8B6323F0}"/>
            </c:ext>
          </c:extLst>
        </c:ser>
        <c:ser>
          <c:idx val="3"/>
          <c:order val="3"/>
          <c:tx>
            <c:strRef>
              <c:f>'Import. TBB épicerie pays'!$C$8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pays'!$D$8:$M$8</c:f>
              <c:numCache>
                <c:formatCode>0</c:formatCode>
                <c:ptCount val="10"/>
                <c:pt idx="0">
                  <c:v>1555297186</c:v>
                </c:pt>
                <c:pt idx="1">
                  <c:v>1846198113</c:v>
                </c:pt>
                <c:pt idx="2">
                  <c:v>1906256042</c:v>
                </c:pt>
                <c:pt idx="3">
                  <c:v>1931170567</c:v>
                </c:pt>
                <c:pt idx="4">
                  <c:v>1924150158</c:v>
                </c:pt>
                <c:pt idx="5">
                  <c:v>1906095538</c:v>
                </c:pt>
                <c:pt idx="6">
                  <c:v>2074158791</c:v>
                </c:pt>
                <c:pt idx="7">
                  <c:v>2417020288</c:v>
                </c:pt>
                <c:pt idx="8">
                  <c:v>2678265223</c:v>
                </c:pt>
                <c:pt idx="9">
                  <c:v>2941198535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58-46BF-91F0-22AB8B6323F0}"/>
            </c:ext>
          </c:extLst>
        </c:ser>
        <c:ser>
          <c:idx val="4"/>
          <c:order val="4"/>
          <c:tx>
            <c:strRef>
              <c:f>'Import. TBB épicerie pays'!$C$9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pays'!$D$9:$M$9</c:f>
              <c:numCache>
                <c:formatCode>0</c:formatCode>
                <c:ptCount val="10"/>
                <c:pt idx="0">
                  <c:v>606653339</c:v>
                </c:pt>
                <c:pt idx="1">
                  <c:v>611297605</c:v>
                </c:pt>
                <c:pt idx="2">
                  <c:v>615225072</c:v>
                </c:pt>
                <c:pt idx="3">
                  <c:v>644932543</c:v>
                </c:pt>
                <c:pt idx="4">
                  <c:v>599514867</c:v>
                </c:pt>
                <c:pt idx="5">
                  <c:v>586711897</c:v>
                </c:pt>
                <c:pt idx="6">
                  <c:v>565582554</c:v>
                </c:pt>
                <c:pt idx="7">
                  <c:v>782873187</c:v>
                </c:pt>
                <c:pt idx="8">
                  <c:v>853521991</c:v>
                </c:pt>
                <c:pt idx="9">
                  <c:v>1042211757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058-46BF-91F0-22AB8B6323F0}"/>
            </c:ext>
          </c:extLst>
        </c:ser>
        <c:ser>
          <c:idx val="5"/>
          <c:order val="5"/>
          <c:tx>
            <c:strRef>
              <c:f>'Import. TBB épicerie pays'!$C$10</c:f>
              <c:strCache>
                <c:ptCount val="1"/>
                <c:pt idx="0">
                  <c:v>Côte d'Ivoire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pays'!$D$10:$M$10</c:f>
              <c:numCache>
                <c:formatCode>0</c:formatCode>
                <c:ptCount val="10"/>
                <c:pt idx="0">
                  <c:v>386267038</c:v>
                </c:pt>
                <c:pt idx="1">
                  <c:v>321432391</c:v>
                </c:pt>
                <c:pt idx="2">
                  <c:v>382101678</c:v>
                </c:pt>
                <c:pt idx="3">
                  <c:v>332120953</c:v>
                </c:pt>
                <c:pt idx="4">
                  <c:v>358659325</c:v>
                </c:pt>
                <c:pt idx="5">
                  <c:v>397240470</c:v>
                </c:pt>
                <c:pt idx="6">
                  <c:v>387949771</c:v>
                </c:pt>
                <c:pt idx="7">
                  <c:v>477263695</c:v>
                </c:pt>
                <c:pt idx="8">
                  <c:v>557936236</c:v>
                </c:pt>
                <c:pt idx="9">
                  <c:v>960416044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058-46BF-91F0-22AB8B6323F0}"/>
            </c:ext>
          </c:extLst>
        </c:ser>
        <c:ser>
          <c:idx val="6"/>
          <c:order val="6"/>
          <c:tx>
            <c:strRef>
              <c:f>'Import. TBB épicerie pays'!$C$11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pays'!$D$11:$M$11</c:f>
              <c:numCache>
                <c:formatCode>0</c:formatCode>
                <c:ptCount val="10"/>
                <c:pt idx="0">
                  <c:v>454136430</c:v>
                </c:pt>
                <c:pt idx="1">
                  <c:v>516007675</c:v>
                </c:pt>
                <c:pt idx="2">
                  <c:v>564222884</c:v>
                </c:pt>
                <c:pt idx="3">
                  <c:v>587332949</c:v>
                </c:pt>
                <c:pt idx="4">
                  <c:v>606229615</c:v>
                </c:pt>
                <c:pt idx="5">
                  <c:v>634806749</c:v>
                </c:pt>
                <c:pt idx="6">
                  <c:v>677430968</c:v>
                </c:pt>
                <c:pt idx="7">
                  <c:v>693529595</c:v>
                </c:pt>
                <c:pt idx="8">
                  <c:v>704405655</c:v>
                </c:pt>
                <c:pt idx="9">
                  <c:v>716778841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058-46BF-91F0-22AB8B6323F0}"/>
            </c:ext>
          </c:extLst>
        </c:ser>
        <c:ser>
          <c:idx val="7"/>
          <c:order val="7"/>
          <c:tx>
            <c:strRef>
              <c:f>'Import. TBB épicerie pays'!$C$12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pays'!$D$12:$M$12</c:f>
              <c:numCache>
                <c:formatCode>0</c:formatCode>
                <c:ptCount val="10"/>
                <c:pt idx="0">
                  <c:v>264756547</c:v>
                </c:pt>
                <c:pt idx="1">
                  <c:v>314269192</c:v>
                </c:pt>
                <c:pt idx="2">
                  <c:v>346700487</c:v>
                </c:pt>
                <c:pt idx="3">
                  <c:v>381233480</c:v>
                </c:pt>
                <c:pt idx="4">
                  <c:v>411567422</c:v>
                </c:pt>
                <c:pt idx="5">
                  <c:v>427039393</c:v>
                </c:pt>
                <c:pt idx="6">
                  <c:v>500362016</c:v>
                </c:pt>
                <c:pt idx="7">
                  <c:v>682433508</c:v>
                </c:pt>
                <c:pt idx="8">
                  <c:v>625313287</c:v>
                </c:pt>
                <c:pt idx="9">
                  <c:v>669229637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058-46BF-91F0-22AB8B6323F0}"/>
            </c:ext>
          </c:extLst>
        </c:ser>
        <c:ser>
          <c:idx val="8"/>
          <c:order val="8"/>
          <c:tx>
            <c:strRef>
              <c:f>'Import. TBB épicerie pays'!$C$13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pays'!$D$13:$M$13</c:f>
              <c:numCache>
                <c:formatCode>0</c:formatCode>
                <c:ptCount val="10"/>
                <c:pt idx="0">
                  <c:v>300968798</c:v>
                </c:pt>
                <c:pt idx="1">
                  <c:v>374470162</c:v>
                </c:pt>
                <c:pt idx="2">
                  <c:v>366787486</c:v>
                </c:pt>
                <c:pt idx="3">
                  <c:v>399561631</c:v>
                </c:pt>
                <c:pt idx="4">
                  <c:v>420727807</c:v>
                </c:pt>
                <c:pt idx="5">
                  <c:v>393959254</c:v>
                </c:pt>
                <c:pt idx="6">
                  <c:v>438138474</c:v>
                </c:pt>
                <c:pt idx="7">
                  <c:v>513790838</c:v>
                </c:pt>
                <c:pt idx="8">
                  <c:v>569760119</c:v>
                </c:pt>
                <c:pt idx="9">
                  <c:v>624659535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058-46BF-91F0-22AB8B6323F0}"/>
            </c:ext>
          </c:extLst>
        </c:ser>
        <c:ser>
          <c:idx val="9"/>
          <c:order val="9"/>
          <c:tx>
            <c:strRef>
              <c:f>'Import. TBB épicerie pays'!$C$14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pays'!$D$14:$M$14</c:f>
              <c:numCache>
                <c:formatCode>0</c:formatCode>
                <c:ptCount val="10"/>
                <c:pt idx="0">
                  <c:v>297174998</c:v>
                </c:pt>
                <c:pt idx="1">
                  <c:v>353668406</c:v>
                </c:pt>
                <c:pt idx="2">
                  <c:v>380465741</c:v>
                </c:pt>
                <c:pt idx="3">
                  <c:v>420420279</c:v>
                </c:pt>
                <c:pt idx="4">
                  <c:v>409246499</c:v>
                </c:pt>
                <c:pt idx="5">
                  <c:v>416877829</c:v>
                </c:pt>
                <c:pt idx="6">
                  <c:v>422166947</c:v>
                </c:pt>
                <c:pt idx="7">
                  <c:v>518290199</c:v>
                </c:pt>
                <c:pt idx="8">
                  <c:v>532082347</c:v>
                </c:pt>
                <c:pt idx="9">
                  <c:v>569510520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058-46BF-91F0-22AB8B6323F0}"/>
            </c:ext>
          </c:extLst>
        </c:ser>
        <c:ser>
          <c:idx val="10"/>
          <c:order val="10"/>
          <c:tx>
            <c:strRef>
              <c:f>'Import. TBB épicerie pays'!$C$15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pays'!$D$15:$M$15</c:f>
              <c:numCache>
                <c:formatCode>0</c:formatCode>
                <c:ptCount val="10"/>
                <c:pt idx="0">
                  <c:v>159258503</c:v>
                </c:pt>
                <c:pt idx="1">
                  <c:v>190175313</c:v>
                </c:pt>
                <c:pt idx="2">
                  <c:v>208049666</c:v>
                </c:pt>
                <c:pt idx="3">
                  <c:v>231742593</c:v>
                </c:pt>
                <c:pt idx="4">
                  <c:v>265537360</c:v>
                </c:pt>
                <c:pt idx="5">
                  <c:v>256542852</c:v>
                </c:pt>
                <c:pt idx="6">
                  <c:v>285946815</c:v>
                </c:pt>
                <c:pt idx="7">
                  <c:v>369416154</c:v>
                </c:pt>
                <c:pt idx="8">
                  <c:v>427338867</c:v>
                </c:pt>
                <c:pt idx="9">
                  <c:v>513943705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058-46BF-91F0-22AB8B6323F0}"/>
            </c:ext>
          </c:extLst>
        </c:ser>
        <c:ser>
          <c:idx val="11"/>
          <c:order val="11"/>
          <c:tx>
            <c:strRef>
              <c:f>'Import. TBB épicerie pays'!$C$16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pays'!$D$16:$M$16</c:f>
              <c:numCache>
                <c:formatCode>0</c:formatCode>
                <c:ptCount val="10"/>
                <c:pt idx="0">
                  <c:v>150045584</c:v>
                </c:pt>
                <c:pt idx="1">
                  <c:v>150150525</c:v>
                </c:pt>
                <c:pt idx="2">
                  <c:v>166959660</c:v>
                </c:pt>
                <c:pt idx="3">
                  <c:v>191566344</c:v>
                </c:pt>
                <c:pt idx="4">
                  <c:v>200353244</c:v>
                </c:pt>
                <c:pt idx="5">
                  <c:v>226526376</c:v>
                </c:pt>
                <c:pt idx="6">
                  <c:v>252666207</c:v>
                </c:pt>
                <c:pt idx="7">
                  <c:v>312272265</c:v>
                </c:pt>
                <c:pt idx="8">
                  <c:v>270403392</c:v>
                </c:pt>
                <c:pt idx="9">
                  <c:v>407287397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058-46BF-91F0-22AB8B6323F0}"/>
            </c:ext>
          </c:extLst>
        </c:ser>
        <c:ser>
          <c:idx val="13"/>
          <c:order val="12"/>
          <c:tx>
            <c:strRef>
              <c:f>'Import. TBB épicerie pays'!$C$17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pays'!$D$17:$M$17</c:f>
              <c:numCache>
                <c:formatCode>0</c:formatCode>
                <c:ptCount val="10"/>
                <c:pt idx="0">
                  <c:v>2090845178</c:v>
                </c:pt>
                <c:pt idx="1">
                  <c:v>2219019297</c:v>
                </c:pt>
                <c:pt idx="2">
                  <c:v>2278026037</c:v>
                </c:pt>
                <c:pt idx="3">
                  <c:v>2292903144</c:v>
                </c:pt>
                <c:pt idx="4">
                  <c:v>2420369425</c:v>
                </c:pt>
                <c:pt idx="5">
                  <c:v>2474313810</c:v>
                </c:pt>
                <c:pt idx="6">
                  <c:v>2844182069</c:v>
                </c:pt>
                <c:pt idx="7">
                  <c:v>3507625086</c:v>
                </c:pt>
                <c:pt idx="8">
                  <c:v>3799195444</c:v>
                </c:pt>
                <c:pt idx="9">
                  <c:v>4627615190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058-46BF-91F0-22AB8B6323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52616080"/>
        <c:axId val="55261216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épicerie pays'!$C$5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épicerie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épicerie pays'!$D$5:$M$5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7729007536</c:v>
                      </c:pt>
                      <c:pt idx="1">
                        <c:v>8648952192</c:v>
                      </c:pt>
                      <c:pt idx="2">
                        <c:v>9080207945</c:v>
                      </c:pt>
                      <c:pt idx="3">
                        <c:v>9357514914</c:v>
                      </c:pt>
                      <c:pt idx="4">
                        <c:v>9539557407</c:v>
                      </c:pt>
                      <c:pt idx="5">
                        <c:v>9642548542</c:v>
                      </c:pt>
                      <c:pt idx="6">
                        <c:v>10483447048</c:v>
                      </c:pt>
                      <c:pt idx="7">
                        <c:v>12618692528</c:v>
                      </c:pt>
                      <c:pt idx="8">
                        <c:v>13682141737</c:v>
                      </c:pt>
                      <c:pt idx="9">
                        <c:v>16114509400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B058-46BF-91F0-22AB8B6323F0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 épicerie pays'!$C$6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 épicerie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 épicerie pays'!$D$6:$M$6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4892096693</c:v>
                      </c:pt>
                      <c:pt idx="1">
                        <c:v>5822924506</c:v>
                      </c:pt>
                      <c:pt idx="2">
                        <c:v>6115908875</c:v>
                      </c:pt>
                      <c:pt idx="3">
                        <c:v>6418023592</c:v>
                      </c:pt>
                      <c:pt idx="4">
                        <c:v>6535849107</c:v>
                      </c:pt>
                      <c:pt idx="5">
                        <c:v>6585515051</c:v>
                      </c:pt>
                      <c:pt idx="6">
                        <c:v>7185796871</c:v>
                      </c:pt>
                      <c:pt idx="7">
                        <c:v>8446353088</c:v>
                      </c:pt>
                      <c:pt idx="8">
                        <c:v>9216852146</c:v>
                      </c:pt>
                      <c:pt idx="9">
                        <c:v>10191319241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B058-46BF-91F0-22AB8B6323F0}"/>
                  </c:ext>
                </c:extLst>
              </c15:ser>
            </c15:filteredBarSeries>
          </c:ext>
        </c:extLst>
      </c:barChart>
      <c:catAx>
        <c:axId val="552616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2612160"/>
        <c:crosses val="autoZero"/>
        <c:auto val="1"/>
        <c:lblAlgn val="ctr"/>
        <c:lblOffset val="100"/>
        <c:noMultiLvlLbl val="0"/>
      </c:catAx>
      <c:valAx>
        <c:axId val="552612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2616080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382967562162283"/>
          <c:y val="0.76976679294230987"/>
          <c:w val="0.86746131952754824"/>
          <c:h val="0.211025933096678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épicerie pays'!$C$36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pays'!$D$36:$M$36</c:f>
              <c:numCache>
                <c:formatCode>0%</c:formatCode>
                <c:ptCount val="10"/>
                <c:pt idx="0">
                  <c:v>0.18936505472182011</c:v>
                </c:pt>
                <c:pt idx="1">
                  <c:v>0.20259835805553264</c:v>
                </c:pt>
                <c:pt idx="2">
                  <c:v>0.20543727669003289</c:v>
                </c:pt>
                <c:pt idx="3">
                  <c:v>0.20780414980592143</c:v>
                </c:pt>
                <c:pt idx="4">
                  <c:v>0.20160282106890831</c:v>
                </c:pt>
                <c:pt idx="5">
                  <c:v>0.19936994515780371</c:v>
                </c:pt>
                <c:pt idx="6">
                  <c:v>0.19410241943161288</c:v>
                </c:pt>
                <c:pt idx="7">
                  <c:v>0.18577025375635653</c:v>
                </c:pt>
                <c:pt idx="8">
                  <c:v>0.19470045166949873</c:v>
                </c:pt>
                <c:pt idx="9">
                  <c:v>0.18875276705600483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BC-44DC-9F3B-E99436149896}"/>
            </c:ext>
          </c:extLst>
        </c:ser>
        <c:ser>
          <c:idx val="2"/>
          <c:order val="2"/>
          <c:tx>
            <c:strRef>
              <c:f>'Import. TBB épicerie pays'!$C$37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pays'!$D$37:$M$37</c:f>
              <c:numCache>
                <c:formatCode>0%</c:formatCode>
                <c:ptCount val="10"/>
                <c:pt idx="0">
                  <c:v>0.20122857672938876</c:v>
                </c:pt>
                <c:pt idx="1">
                  <c:v>0.21345916499661929</c:v>
                </c:pt>
                <c:pt idx="2">
                  <c:v>0.2099352849126849</c:v>
                </c:pt>
                <c:pt idx="3">
                  <c:v>0.20637643484924934</c:v>
                </c:pt>
                <c:pt idx="4">
                  <c:v>0.2017022463314791</c:v>
                </c:pt>
                <c:pt idx="5">
                  <c:v>0.19767549312275995</c:v>
                </c:pt>
                <c:pt idx="6">
                  <c:v>0.19785083870821876</c:v>
                </c:pt>
                <c:pt idx="7">
                  <c:v>0.19154284666472379</c:v>
                </c:pt>
                <c:pt idx="8">
                  <c:v>0.19574897515915129</c:v>
                </c:pt>
                <c:pt idx="9">
                  <c:v>0.18251865210367496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3BC-44DC-9F3B-E99436149896}"/>
            </c:ext>
          </c:extLst>
        </c:ser>
        <c:ser>
          <c:idx val="3"/>
          <c:order val="3"/>
          <c:tx>
            <c:strRef>
              <c:f>'Import. TBB épicerie pays'!$C$38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pays'!$D$38:$M$38</c:f>
              <c:numCache>
                <c:formatCode>0%</c:formatCode>
                <c:ptCount val="10"/>
                <c:pt idx="0">
                  <c:v>7.8490457691281004E-2</c:v>
                </c:pt>
                <c:pt idx="1">
                  <c:v>7.0678804949971905E-2</c:v>
                </c:pt>
                <c:pt idx="2">
                  <c:v>6.7754513522872845E-2</c:v>
                </c:pt>
                <c:pt idx="3">
                  <c:v>6.8921348127920279E-2</c:v>
                </c:pt>
                <c:pt idx="4">
                  <c:v>6.2845144844988723E-2</c:v>
                </c:pt>
                <c:pt idx="5">
                  <c:v>6.0846143988226964E-2</c:v>
                </c:pt>
                <c:pt idx="6">
                  <c:v>5.3950055874789779E-2</c:v>
                </c:pt>
                <c:pt idx="7">
                  <c:v>6.2040753054475248E-2</c:v>
                </c:pt>
                <c:pt idx="8">
                  <c:v>6.2382191867802313E-2</c:v>
                </c:pt>
                <c:pt idx="9">
                  <c:v>6.4675363743931291E-2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3BC-44DC-9F3B-E99436149896}"/>
            </c:ext>
          </c:extLst>
        </c:ser>
        <c:ser>
          <c:idx val="4"/>
          <c:order val="4"/>
          <c:tx>
            <c:strRef>
              <c:f>'Import. TBB épicerie pays'!$C$39</c:f>
              <c:strCache>
                <c:ptCount val="1"/>
                <c:pt idx="0">
                  <c:v>Côte d'Ivoire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pays'!$D$39:$M$39</c:f>
              <c:numCache>
                <c:formatCode>0%</c:formatCode>
                <c:ptCount val="10"/>
                <c:pt idx="0">
                  <c:v>4.9976279127799263E-2</c:v>
                </c:pt>
                <c:pt idx="1">
                  <c:v>3.7164315845948891E-2</c:v>
                </c:pt>
                <c:pt idx="2">
                  <c:v>4.2080718890408625E-2</c:v>
                </c:pt>
                <c:pt idx="3">
                  <c:v>3.5492431062343913E-2</c:v>
                </c:pt>
                <c:pt idx="4">
                  <c:v>3.7597061341317635E-2</c:v>
                </c:pt>
                <c:pt idx="5">
                  <c:v>4.1196626417771366E-2</c:v>
                </c:pt>
                <c:pt idx="6">
                  <c:v>3.7005936046008062E-2</c:v>
                </c:pt>
                <c:pt idx="7">
                  <c:v>3.7821960868052305E-2</c:v>
                </c:pt>
                <c:pt idx="8">
                  <c:v>4.0778428313689968E-2</c:v>
                </c:pt>
                <c:pt idx="9">
                  <c:v>5.9599459106089818E-2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3BC-44DC-9F3B-E99436149896}"/>
            </c:ext>
          </c:extLst>
        </c:ser>
        <c:ser>
          <c:idx val="5"/>
          <c:order val="5"/>
          <c:tx>
            <c:strRef>
              <c:f>'Import. TBB épicerie pays'!$C$40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pays'!$D$40:$M$40</c:f>
              <c:numCache>
                <c:formatCode>0%</c:formatCode>
                <c:ptCount val="10"/>
                <c:pt idx="0">
                  <c:v>5.8757405512251525E-2</c:v>
                </c:pt>
                <c:pt idx="1">
                  <c:v>5.9661293477525558E-2</c:v>
                </c:pt>
                <c:pt idx="2">
                  <c:v>6.2137661099566373E-2</c:v>
                </c:pt>
                <c:pt idx="3">
                  <c:v>6.2765911077659858E-2</c:v>
                </c:pt>
                <c:pt idx="4">
                  <c:v>6.3549029492202314E-2</c:v>
                </c:pt>
                <c:pt idx="5">
                  <c:v>6.5833917893695373E-2</c:v>
                </c:pt>
                <c:pt idx="6">
                  <c:v>6.4619105233067228E-2</c:v>
                </c:pt>
                <c:pt idx="7">
                  <c:v>5.4960495587090825E-2</c:v>
                </c:pt>
                <c:pt idx="8">
                  <c:v>5.1483581192197966E-2</c:v>
                </c:pt>
                <c:pt idx="9">
                  <c:v>4.4480339004301303E-2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3BC-44DC-9F3B-E99436149896}"/>
            </c:ext>
          </c:extLst>
        </c:ser>
        <c:ser>
          <c:idx val="6"/>
          <c:order val="6"/>
          <c:tx>
            <c:strRef>
              <c:f>'Import. TBB épicerie pays'!$C$41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pays'!$D$41:$M$41</c:f>
              <c:numCache>
                <c:formatCode>0%</c:formatCode>
                <c:ptCount val="10"/>
                <c:pt idx="0">
                  <c:v>3.4254921575224612E-2</c:v>
                </c:pt>
                <c:pt idx="1">
                  <c:v>3.6336100029630038E-2</c:v>
                </c:pt>
                <c:pt idx="2">
                  <c:v>3.8181998595187457E-2</c:v>
                </c:pt>
                <c:pt idx="3">
                  <c:v>4.0740889381819474E-2</c:v>
                </c:pt>
                <c:pt idx="4">
                  <c:v>4.3143240764817591E-2</c:v>
                </c:pt>
                <c:pt idx="5">
                  <c:v>4.4286984000126803E-2</c:v>
                </c:pt>
                <c:pt idx="6">
                  <c:v>4.7728768382099808E-2</c:v>
                </c:pt>
                <c:pt idx="7">
                  <c:v>5.4081158288446098E-2</c:v>
                </c:pt>
                <c:pt idx="8">
                  <c:v>4.5702880369159857E-2</c:v>
                </c:pt>
                <c:pt idx="9">
                  <c:v>4.152963148850191E-2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3BC-44DC-9F3B-E99436149896}"/>
            </c:ext>
          </c:extLst>
        </c:ser>
        <c:ser>
          <c:idx val="7"/>
          <c:order val="7"/>
          <c:tx>
            <c:strRef>
              <c:f>'Import. TBB épicerie pays'!$C$42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pays'!$D$42:$M$42</c:f>
              <c:numCache>
                <c:formatCode>0%</c:formatCode>
                <c:ptCount val="10"/>
                <c:pt idx="0">
                  <c:v>3.894016102302323E-2</c:v>
                </c:pt>
                <c:pt idx="1">
                  <c:v>4.3296592892069947E-2</c:v>
                </c:pt>
                <c:pt idx="2">
                  <c:v>4.0394172492709358E-2</c:v>
                </c:pt>
                <c:pt idx="3">
                  <c:v>4.2699545196792192E-2</c:v>
                </c:pt>
                <c:pt idx="4">
                  <c:v>4.4103493385476727E-2</c:v>
                </c:pt>
                <c:pt idx="5">
                  <c:v>4.0856341275756471E-2</c:v>
                </c:pt>
                <c:pt idx="6">
                  <c:v>4.1793359759811702E-2</c:v>
                </c:pt>
                <c:pt idx="7">
                  <c:v>4.0716646107347008E-2</c:v>
                </c:pt>
                <c:pt idx="8">
                  <c:v>4.1642611950088441E-2</c:v>
                </c:pt>
                <c:pt idx="9">
                  <c:v>3.8763794757536954E-2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3BC-44DC-9F3B-E99436149896}"/>
            </c:ext>
          </c:extLst>
        </c:ser>
        <c:ser>
          <c:idx val="8"/>
          <c:order val="8"/>
          <c:tx>
            <c:strRef>
              <c:f>'Import. TBB épicerie pays'!$C$43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pays'!$D$43:$M$43</c:f>
              <c:numCache>
                <c:formatCode>0%</c:formatCode>
                <c:ptCount val="10"/>
                <c:pt idx="0">
                  <c:v>3.8449308868677493E-2</c:v>
                </c:pt>
                <c:pt idx="1">
                  <c:v>4.0891474267499339E-2</c:v>
                </c:pt>
                <c:pt idx="2">
                  <c:v>4.190055374332069E-2</c:v>
                </c:pt>
                <c:pt idx="3">
                  <c:v>4.4928625053110974E-2</c:v>
                </c:pt>
                <c:pt idx="4">
                  <c:v>4.2899946144220526E-2</c:v>
                </c:pt>
                <c:pt idx="5">
                  <c:v>4.323315845227093E-2</c:v>
                </c:pt>
                <c:pt idx="6">
                  <c:v>4.0269860196464648E-2</c:v>
                </c:pt>
                <c:pt idx="7">
                  <c:v>4.107320927663069E-2</c:v>
                </c:pt>
                <c:pt idx="8">
                  <c:v>3.8888819983578571E-2</c:v>
                </c:pt>
                <c:pt idx="9">
                  <c:v>3.5341474311343289E-2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3BC-44DC-9F3B-E99436149896}"/>
            </c:ext>
          </c:extLst>
        </c:ser>
        <c:ser>
          <c:idx val="9"/>
          <c:order val="9"/>
          <c:tx>
            <c:strRef>
              <c:f>'Import. TBB épicerie pays'!$C$44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pays'!$D$44:$M$44</c:f>
              <c:numCache>
                <c:formatCode>0%</c:formatCode>
                <c:ptCount val="10"/>
                <c:pt idx="0">
                  <c:v>2.0605297932264819E-2</c:v>
                </c:pt>
                <c:pt idx="1">
                  <c:v>2.1988248839657824E-2</c:v>
                </c:pt>
                <c:pt idx="2">
                  <c:v>2.2912434083028042E-2</c:v>
                </c:pt>
                <c:pt idx="3">
                  <c:v>2.4765399267842405E-2</c:v>
                </c:pt>
                <c:pt idx="4">
                  <c:v>2.7835396200367978E-2</c:v>
                </c:pt>
                <c:pt idx="5">
                  <c:v>2.6605295361758107E-2</c:v>
                </c:pt>
                <c:pt idx="6">
                  <c:v>2.7276029886997146E-2</c:v>
                </c:pt>
                <c:pt idx="7">
                  <c:v>2.9275311461967338E-2</c:v>
                </c:pt>
                <c:pt idx="8">
                  <c:v>3.1233331390243292E-2</c:v>
                </c:pt>
                <c:pt idx="9">
                  <c:v>3.1893226920082347E-2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3BC-44DC-9F3B-E99436149896}"/>
            </c:ext>
          </c:extLst>
        </c:ser>
        <c:ser>
          <c:idx val="10"/>
          <c:order val="10"/>
          <c:tx>
            <c:strRef>
              <c:f>'Import. TBB épicerie pays'!$C$45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pays'!$D$45:$M$45</c:f>
              <c:numCache>
                <c:formatCode>0%</c:formatCode>
                <c:ptCount val="10"/>
                <c:pt idx="0">
                  <c:v>1.9413305434251554E-2</c:v>
                </c:pt>
                <c:pt idx="1">
                  <c:v>1.736054514659988E-2</c:v>
                </c:pt>
                <c:pt idx="2">
                  <c:v>1.8387206659946156E-2</c:v>
                </c:pt>
                <c:pt idx="3">
                  <c:v>2.0471925052814293E-2</c:v>
                </c:pt>
                <c:pt idx="4">
                  <c:v>2.1002362630889296E-2</c:v>
                </c:pt>
                <c:pt idx="5">
                  <c:v>2.3492376005505206E-2</c:v>
                </c:pt>
                <c:pt idx="6">
                  <c:v>2.4101443527413332E-2</c:v>
                </c:pt>
                <c:pt idx="7">
                  <c:v>2.4746800376274292E-2</c:v>
                </c:pt>
                <c:pt idx="8">
                  <c:v>1.9763235697870331E-2</c:v>
                </c:pt>
                <c:pt idx="9">
                  <c:v>2.5274576277202705E-2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3BC-44DC-9F3B-E99436149896}"/>
            </c:ext>
          </c:extLst>
        </c:ser>
        <c:ser>
          <c:idx val="12"/>
          <c:order val="11"/>
          <c:tx>
            <c:strRef>
              <c:f>'Import. TBB épicerie pays'!$C$46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pays'!$D$46:$M$46</c:f>
              <c:numCache>
                <c:formatCode>0%</c:formatCode>
                <c:ptCount val="10"/>
                <c:pt idx="0">
                  <c:v>0.27051923138401762</c:v>
                </c:pt>
                <c:pt idx="1">
                  <c:v>0.25656510149894468</c:v>
                </c:pt>
                <c:pt idx="2">
                  <c:v>0.25087817931024264</c:v>
                </c:pt>
                <c:pt idx="3">
                  <c:v>0.24503334112452582</c:v>
                </c:pt>
                <c:pt idx="4">
                  <c:v>0.25371925779533178</c:v>
                </c:pt>
                <c:pt idx="5">
                  <c:v>0.25660371832432516</c:v>
                </c:pt>
                <c:pt idx="6">
                  <c:v>0.27130218295351666</c:v>
                </c:pt>
                <c:pt idx="7">
                  <c:v>0.27797056455863589</c:v>
                </c:pt>
                <c:pt idx="8">
                  <c:v>0.27767549240671924</c:v>
                </c:pt>
                <c:pt idx="9">
                  <c:v>0.28717071523133059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3BC-44DC-9F3B-E994361498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52613728"/>
        <c:axId val="55261451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épicerie pays'!$C$35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épicerie pays'!$D$34:$M$34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épicerie pays'!$D$35:$M$35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0.72948076861598232</c:v>
                      </c:pt>
                      <c:pt idx="1">
                        <c:v>0.74343489850105537</c:v>
                      </c:pt>
                      <c:pt idx="2">
                        <c:v>0.74912182068975741</c:v>
                      </c:pt>
                      <c:pt idx="3">
                        <c:v>0.75496665887547421</c:v>
                      </c:pt>
                      <c:pt idx="4">
                        <c:v>0.74628074220466822</c:v>
                      </c:pt>
                      <c:pt idx="5">
                        <c:v>0.74339628167567495</c:v>
                      </c:pt>
                      <c:pt idx="6">
                        <c:v>0.72869781704648329</c:v>
                      </c:pt>
                      <c:pt idx="7">
                        <c:v>0.72202943544136422</c:v>
                      </c:pt>
                      <c:pt idx="8">
                        <c:v>0.72232450759328071</c:v>
                      </c:pt>
                      <c:pt idx="9">
                        <c:v>0.71282928476866936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73BC-44DC-9F3B-E99436149896}"/>
                  </c:ext>
                </c:extLst>
              </c15:ser>
            </c15:filteredBarSeries>
          </c:ext>
        </c:extLst>
      </c:barChart>
      <c:catAx>
        <c:axId val="552613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2614512"/>
        <c:crosses val="autoZero"/>
        <c:auto val="1"/>
        <c:lblAlgn val="ctr"/>
        <c:lblOffset val="100"/>
        <c:noMultiLvlLbl val="0"/>
      </c:catAx>
      <c:valAx>
        <c:axId val="5526145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2613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543950674552292"/>
          <c:y val="0.76976679294230987"/>
          <c:w val="0.87462453339132329"/>
          <c:h val="0.211025933096678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1"/>
            </a:solidFill>
          </c:spPr>
          <c:dPt>
            <c:idx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E9F-4209-98B5-6CC7DE458CC1}"/>
              </c:ext>
            </c:extLst>
          </c:dPt>
          <c:dPt>
            <c:idx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E9F-4209-98B5-6CC7DE458CC1}"/>
              </c:ext>
            </c:extLst>
          </c:dPt>
          <c:dLbls>
            <c:dLbl>
              <c:idx val="0"/>
              <c:layout>
                <c:manualLayout>
                  <c:x val="-0.12849255101605858"/>
                  <c:y val="0.172907753000463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E9F-4209-98B5-6CC7DE458CC1}"/>
                </c:ext>
              </c:extLst>
            </c:dLbl>
            <c:dLbl>
              <c:idx val="1"/>
              <c:layout>
                <c:manualLayout>
                  <c:x val="0.3022132722877714"/>
                  <c:y val="-0.1097815380927316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9156569769136507"/>
                      <c:h val="0.4161699333461881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9F-4209-98B5-6CC7DE458C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eaux'!$B$6:$B$7</c:f>
              <c:strCache>
                <c:ptCount val="2"/>
                <c:pt idx="0">
                  <c:v>2201 - Eaux minérales</c:v>
                </c:pt>
                <c:pt idx="1">
                  <c:v>2202 - Eaux aromatisées</c:v>
                </c:pt>
              </c:strCache>
            </c:strRef>
          </c:cat>
          <c:val>
            <c:numRef>
              <c:f>'Import. eaux'!$L$6:$L$7</c:f>
              <c:numCache>
                <c:formatCode>0</c:formatCode>
                <c:ptCount val="2"/>
                <c:pt idx="0">
                  <c:v>217985971</c:v>
                </c:pt>
                <c:pt idx="1">
                  <c:v>1207520216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E9F-4209-98B5-6CC7DE458C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1"/>
            </a:solidFill>
          </c:spPr>
          <c:dPt>
            <c:idx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9B6-481C-BC61-67F380979EA2}"/>
              </c:ext>
            </c:extLst>
          </c:dPt>
          <c:dPt>
            <c:idx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9B6-481C-BC61-67F380979EA2}"/>
              </c:ext>
            </c:extLst>
          </c:dPt>
          <c:dLbls>
            <c:dLbl>
              <c:idx val="0"/>
              <c:layout>
                <c:manualLayout>
                  <c:x val="-0.18386160646829644"/>
                  <c:y val="0.2346956191155161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9B6-481C-BC61-67F380979EA2}"/>
                </c:ext>
              </c:extLst>
            </c:dLbl>
            <c:dLbl>
              <c:idx val="1"/>
              <c:layout>
                <c:manualLayout>
                  <c:x val="0.30124923035261375"/>
                  <c:y val="-6.596745324919008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3448322493692983"/>
                      <c:h val="0.474875714645673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9B6-481C-BC61-67F380979E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eaux'!$B$13:$B$14</c:f>
              <c:strCache>
                <c:ptCount val="2"/>
                <c:pt idx="0">
                  <c:v>2201 - Eaux minérales</c:v>
                </c:pt>
                <c:pt idx="1">
                  <c:v>2202 - Eaux aromatisées</c:v>
                </c:pt>
              </c:strCache>
            </c:strRef>
          </c:cat>
          <c:val>
            <c:numRef>
              <c:f>'Import. eaux'!$L$13:$L$14</c:f>
              <c:numCache>
                <c:formatCode>0</c:formatCode>
                <c:ptCount val="2"/>
                <c:pt idx="0">
                  <c:v>29629964</c:v>
                </c:pt>
                <c:pt idx="1">
                  <c:v>87523683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9B6-481C-BC61-67F380979E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2201 - eaux'!$C$7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eaux'!$D$7:$M$7</c:f>
              <c:numCache>
                <c:formatCode>0</c:formatCode>
                <c:ptCount val="10"/>
                <c:pt idx="0">
                  <c:v>154891852</c:v>
                </c:pt>
                <c:pt idx="1">
                  <c:v>170877971</c:v>
                </c:pt>
                <c:pt idx="2">
                  <c:v>179423782</c:v>
                </c:pt>
                <c:pt idx="3">
                  <c:v>211152804</c:v>
                </c:pt>
                <c:pt idx="4">
                  <c:v>199018599</c:v>
                </c:pt>
                <c:pt idx="5">
                  <c:v>163814329</c:v>
                </c:pt>
                <c:pt idx="6">
                  <c:v>167298440</c:v>
                </c:pt>
                <c:pt idx="7">
                  <c:v>198392606</c:v>
                </c:pt>
                <c:pt idx="8">
                  <c:v>208325311</c:v>
                </c:pt>
                <c:pt idx="9">
                  <c:v>220168504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3E-4584-8F21-81E90B63D47C}"/>
            </c:ext>
          </c:extLst>
        </c:ser>
        <c:ser>
          <c:idx val="3"/>
          <c:order val="3"/>
          <c:tx>
            <c:strRef>
              <c:f>'Import. 2201 - eaux'!$C$8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eaux'!$D$8:$M$8</c:f>
              <c:numCache>
                <c:formatCode>0</c:formatCode>
                <c:ptCount val="10"/>
                <c:pt idx="0">
                  <c:v>66018492</c:v>
                </c:pt>
                <c:pt idx="1">
                  <c:v>97327597</c:v>
                </c:pt>
                <c:pt idx="2">
                  <c:v>107192759</c:v>
                </c:pt>
                <c:pt idx="3">
                  <c:v>108321033</c:v>
                </c:pt>
                <c:pt idx="4">
                  <c:v>99610873</c:v>
                </c:pt>
                <c:pt idx="5">
                  <c:v>90184370</c:v>
                </c:pt>
                <c:pt idx="6">
                  <c:v>242848634</c:v>
                </c:pt>
                <c:pt idx="7">
                  <c:v>105262276</c:v>
                </c:pt>
                <c:pt idx="8">
                  <c:v>94410739</c:v>
                </c:pt>
                <c:pt idx="9">
                  <c:v>100575190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3E-4584-8F21-81E90B63D47C}"/>
            </c:ext>
          </c:extLst>
        </c:ser>
        <c:ser>
          <c:idx val="4"/>
          <c:order val="4"/>
          <c:tx>
            <c:strRef>
              <c:f>'Import. 2201 - eaux'!$C$9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eaux'!$D$9:$M$9</c:f>
              <c:numCache>
                <c:formatCode>0</c:formatCode>
                <c:ptCount val="10"/>
                <c:pt idx="0">
                  <c:v>68309929</c:v>
                </c:pt>
                <c:pt idx="1">
                  <c:v>73627322</c:v>
                </c:pt>
                <c:pt idx="2">
                  <c:v>79900026</c:v>
                </c:pt>
                <c:pt idx="3">
                  <c:v>98793013</c:v>
                </c:pt>
                <c:pt idx="4">
                  <c:v>60633371</c:v>
                </c:pt>
                <c:pt idx="5">
                  <c:v>76738615</c:v>
                </c:pt>
                <c:pt idx="6">
                  <c:v>68536017</c:v>
                </c:pt>
                <c:pt idx="7">
                  <c:v>66327298</c:v>
                </c:pt>
                <c:pt idx="8">
                  <c:v>50890664</c:v>
                </c:pt>
                <c:pt idx="9">
                  <c:v>32439535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13E-4584-8F21-81E90B63D47C}"/>
            </c:ext>
          </c:extLst>
        </c:ser>
        <c:ser>
          <c:idx val="5"/>
          <c:order val="5"/>
          <c:tx>
            <c:strRef>
              <c:f>'Import. 2201 - eaux'!$C$10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eaux'!$D$10:$M$10</c:f>
              <c:numCache>
                <c:formatCode>0</c:formatCode>
                <c:ptCount val="10"/>
                <c:pt idx="0">
                  <c:v>1682702</c:v>
                </c:pt>
                <c:pt idx="1">
                  <c:v>3311101</c:v>
                </c:pt>
                <c:pt idx="2">
                  <c:v>3311782</c:v>
                </c:pt>
                <c:pt idx="3">
                  <c:v>4164302</c:v>
                </c:pt>
                <c:pt idx="4">
                  <c:v>5020221</c:v>
                </c:pt>
                <c:pt idx="5">
                  <c:v>3669198</c:v>
                </c:pt>
                <c:pt idx="6">
                  <c:v>3428218</c:v>
                </c:pt>
                <c:pt idx="7">
                  <c:v>6712418</c:v>
                </c:pt>
                <c:pt idx="8">
                  <c:v>6376942</c:v>
                </c:pt>
                <c:pt idx="9">
                  <c:v>13033458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13E-4584-8F21-81E90B63D47C}"/>
            </c:ext>
          </c:extLst>
        </c:ser>
        <c:ser>
          <c:idx val="6"/>
          <c:order val="6"/>
          <c:tx>
            <c:strRef>
              <c:f>'Import. 2201 - eaux'!$C$11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eaux'!$D$11:$M$11</c:f>
              <c:numCache>
                <c:formatCode>0</c:formatCode>
                <c:ptCount val="10"/>
                <c:pt idx="0">
                  <c:v>1834143</c:v>
                </c:pt>
                <c:pt idx="1">
                  <c:v>8499046</c:v>
                </c:pt>
                <c:pt idx="2">
                  <c:v>9038184</c:v>
                </c:pt>
                <c:pt idx="3">
                  <c:v>12092119</c:v>
                </c:pt>
                <c:pt idx="4">
                  <c:v>719684</c:v>
                </c:pt>
                <c:pt idx="5">
                  <c:v>281376</c:v>
                </c:pt>
                <c:pt idx="6">
                  <c:v>2500532</c:v>
                </c:pt>
                <c:pt idx="7">
                  <c:v>3045310</c:v>
                </c:pt>
                <c:pt idx="8">
                  <c:v>3221440</c:v>
                </c:pt>
                <c:pt idx="9">
                  <c:v>3852574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13E-4584-8F21-81E90B63D47C}"/>
            </c:ext>
          </c:extLst>
        </c:ser>
        <c:ser>
          <c:idx val="7"/>
          <c:order val="7"/>
          <c:tx>
            <c:strRef>
              <c:f>'Import. 2201 - eaux'!$C$12</c:f>
              <c:strCache>
                <c:ptCount val="1"/>
                <c:pt idx="0">
                  <c:v>Luxembourg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eaux'!$D$12:$M$12</c:f>
              <c:numCache>
                <c:formatCode>0</c:formatCode>
                <c:ptCount val="10"/>
                <c:pt idx="0">
                  <c:v>31435</c:v>
                </c:pt>
                <c:pt idx="1">
                  <c:v>264500</c:v>
                </c:pt>
                <c:pt idx="2">
                  <c:v>144489</c:v>
                </c:pt>
                <c:pt idx="3">
                  <c:v>1652668</c:v>
                </c:pt>
                <c:pt idx="4">
                  <c:v>3172681</c:v>
                </c:pt>
                <c:pt idx="5">
                  <c:v>4879056</c:v>
                </c:pt>
                <c:pt idx="6">
                  <c:v>4245898</c:v>
                </c:pt>
                <c:pt idx="7">
                  <c:v>6251244</c:v>
                </c:pt>
                <c:pt idx="8">
                  <c:v>6872910</c:v>
                </c:pt>
                <c:pt idx="9">
                  <c:v>3545378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13E-4584-8F21-81E90B63D47C}"/>
            </c:ext>
          </c:extLst>
        </c:ser>
        <c:ser>
          <c:idx val="8"/>
          <c:order val="8"/>
          <c:tx>
            <c:strRef>
              <c:f>'Import. 2201 - eaux'!$C$13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eaux'!$D$13:$M$13</c:f>
              <c:numCache>
                <c:formatCode>0</c:formatCode>
                <c:ptCount val="10"/>
                <c:pt idx="0">
                  <c:v>62955</c:v>
                </c:pt>
                <c:pt idx="1">
                  <c:v>302352</c:v>
                </c:pt>
                <c:pt idx="2">
                  <c:v>443093</c:v>
                </c:pt>
                <c:pt idx="3">
                  <c:v>562654</c:v>
                </c:pt>
                <c:pt idx="4">
                  <c:v>491072</c:v>
                </c:pt>
                <c:pt idx="5">
                  <c:v>1991405</c:v>
                </c:pt>
                <c:pt idx="6">
                  <c:v>1843530</c:v>
                </c:pt>
                <c:pt idx="7">
                  <c:v>1952867</c:v>
                </c:pt>
                <c:pt idx="8">
                  <c:v>2586465</c:v>
                </c:pt>
                <c:pt idx="9">
                  <c:v>2698042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13E-4584-8F21-81E90B63D47C}"/>
            </c:ext>
          </c:extLst>
        </c:ser>
        <c:ser>
          <c:idx val="9"/>
          <c:order val="9"/>
          <c:tx>
            <c:strRef>
              <c:f>'Import. 2201 - eaux'!$C$14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eaux'!$D$14:$M$14</c:f>
              <c:numCache>
                <c:formatCode>0</c:formatCode>
                <c:ptCount val="10"/>
                <c:pt idx="0">
                  <c:v>241755</c:v>
                </c:pt>
                <c:pt idx="1">
                  <c:v>1327095</c:v>
                </c:pt>
                <c:pt idx="2">
                  <c:v>999469</c:v>
                </c:pt>
                <c:pt idx="3">
                  <c:v>732381</c:v>
                </c:pt>
                <c:pt idx="4">
                  <c:v>817389</c:v>
                </c:pt>
                <c:pt idx="5">
                  <c:v>1158274</c:v>
                </c:pt>
                <c:pt idx="6">
                  <c:v>1587447</c:v>
                </c:pt>
                <c:pt idx="7">
                  <c:v>2087029</c:v>
                </c:pt>
                <c:pt idx="8">
                  <c:v>2373625</c:v>
                </c:pt>
                <c:pt idx="9">
                  <c:v>1947537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13E-4584-8F21-81E90B63D47C}"/>
            </c:ext>
          </c:extLst>
        </c:ser>
        <c:ser>
          <c:idx val="10"/>
          <c:order val="10"/>
          <c:tx>
            <c:strRef>
              <c:f>'Import. 2201 - eaux'!$C$15</c:f>
              <c:strCache>
                <c:ptCount val="1"/>
                <c:pt idx="0">
                  <c:v>Turquie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eaux'!$D$15:$M$15</c:f>
              <c:numCache>
                <c:formatCode>0</c:formatCode>
                <c:ptCount val="10"/>
                <c:pt idx="0">
                  <c:v>2599363</c:v>
                </c:pt>
                <c:pt idx="1">
                  <c:v>1485365</c:v>
                </c:pt>
                <c:pt idx="2">
                  <c:v>1046181</c:v>
                </c:pt>
                <c:pt idx="3">
                  <c:v>1242184</c:v>
                </c:pt>
                <c:pt idx="4">
                  <c:v>962901</c:v>
                </c:pt>
                <c:pt idx="5">
                  <c:v>533030</c:v>
                </c:pt>
                <c:pt idx="6">
                  <c:v>1150136</c:v>
                </c:pt>
                <c:pt idx="7">
                  <c:v>1101870</c:v>
                </c:pt>
                <c:pt idx="8">
                  <c:v>751980</c:v>
                </c:pt>
                <c:pt idx="9">
                  <c:v>1516523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13E-4584-8F21-81E90B63D47C}"/>
            </c:ext>
          </c:extLst>
        </c:ser>
        <c:ser>
          <c:idx val="11"/>
          <c:order val="11"/>
          <c:tx>
            <c:strRef>
              <c:f>'Import. 2201 - eaux'!$C$16</c:f>
              <c:strCache>
                <c:ptCount val="1"/>
                <c:pt idx="0">
                  <c:v>Grèce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eaux'!$D$16:$M$16</c:f>
              <c:numCache>
                <c:formatCode>0</c:formatCode>
                <c:ptCount val="10"/>
                <c:pt idx="0">
                  <c:v>4</c:v>
                </c:pt>
                <c:pt idx="1">
                  <c:v>157470</c:v>
                </c:pt>
                <c:pt idx="2">
                  <c:v>249442</c:v>
                </c:pt>
                <c:pt idx="3">
                  <c:v>535434</c:v>
                </c:pt>
                <c:pt idx="4">
                  <c:v>17545</c:v>
                </c:pt>
                <c:pt idx="5">
                  <c:v>23304</c:v>
                </c:pt>
                <c:pt idx="6">
                  <c:v>104012</c:v>
                </c:pt>
                <c:pt idx="7">
                  <c:v>104853</c:v>
                </c:pt>
                <c:pt idx="8">
                  <c:v>374715</c:v>
                </c:pt>
                <c:pt idx="9">
                  <c:v>1032025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13E-4584-8F21-81E90B63D47C}"/>
            </c:ext>
          </c:extLst>
        </c:ser>
        <c:ser>
          <c:idx val="12"/>
          <c:order val="12"/>
          <c:tx>
            <c:strRef>
              <c:f>'Import. 2201 - eaux'!$C$17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eaux'!$D$17:$M$17</c:f>
              <c:numCache>
                <c:formatCode>0</c:formatCode>
                <c:ptCount val="10"/>
                <c:pt idx="0">
                  <c:v>3370751</c:v>
                </c:pt>
                <c:pt idx="1">
                  <c:v>5114987</c:v>
                </c:pt>
                <c:pt idx="2">
                  <c:v>4111745</c:v>
                </c:pt>
                <c:pt idx="3">
                  <c:v>4225008</c:v>
                </c:pt>
                <c:pt idx="4">
                  <c:v>3816899</c:v>
                </c:pt>
                <c:pt idx="5">
                  <c:v>3784012</c:v>
                </c:pt>
                <c:pt idx="6">
                  <c:v>3622979</c:v>
                </c:pt>
                <c:pt idx="7">
                  <c:v>4737354</c:v>
                </c:pt>
                <c:pt idx="8">
                  <c:v>3821646</c:v>
                </c:pt>
                <c:pt idx="9">
                  <c:v>3453484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13E-4584-8F21-81E90B63D4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54541320"/>
        <c:axId val="55465291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2201 - eaux'!$C$5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2201 - eaux'!$D$4:$M$4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2201 - eaux'!$D$5:$M$5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299043381</c:v>
                      </c:pt>
                      <c:pt idx="1">
                        <c:v>362294806</c:v>
                      </c:pt>
                      <c:pt idx="2">
                        <c:v>385860952</c:v>
                      </c:pt>
                      <c:pt idx="3">
                        <c:v>443473600</c:v>
                      </c:pt>
                      <c:pt idx="4">
                        <c:v>374281235</c:v>
                      </c:pt>
                      <c:pt idx="5">
                        <c:v>347056969</c:v>
                      </c:pt>
                      <c:pt idx="6">
                        <c:v>497165843</c:v>
                      </c:pt>
                      <c:pt idx="7">
                        <c:v>395975125</c:v>
                      </c:pt>
                      <c:pt idx="8">
                        <c:v>380006437</c:v>
                      </c:pt>
                      <c:pt idx="9">
                        <c:v>384262250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313E-4584-8F21-81E90B63D47C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2201 - eaux'!$C$6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2201 - eaux'!$D$4:$M$4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2201 - eaux'!$D$6:$M$6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293670958</c:v>
                      </c:pt>
                      <c:pt idx="1">
                        <c:v>357352603</c:v>
                      </c:pt>
                      <c:pt idx="2">
                        <c:v>381331567</c:v>
                      </c:pt>
                      <c:pt idx="3">
                        <c:v>438497464</c:v>
                      </c:pt>
                      <c:pt idx="4">
                        <c:v>370196802</c:v>
                      </c:pt>
                      <c:pt idx="5">
                        <c:v>343641942</c:v>
                      </c:pt>
                      <c:pt idx="6">
                        <c:v>493800795</c:v>
                      </c:pt>
                      <c:pt idx="7">
                        <c:v>392863187</c:v>
                      </c:pt>
                      <c:pt idx="8">
                        <c:v>378132383</c:v>
                      </c:pt>
                      <c:pt idx="9">
                        <c:v>381361151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313E-4584-8F21-81E90B63D47C}"/>
                  </c:ext>
                </c:extLst>
              </c15:ser>
            </c15:filteredBarSeries>
          </c:ext>
        </c:extLst>
      </c:barChart>
      <c:catAx>
        <c:axId val="554541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4652912"/>
        <c:crosses val="autoZero"/>
        <c:auto val="1"/>
        <c:lblAlgn val="ctr"/>
        <c:lblOffset val="100"/>
        <c:noMultiLvlLbl val="0"/>
      </c:catAx>
      <c:valAx>
        <c:axId val="554652912"/>
        <c:scaling>
          <c:orientation val="minMax"/>
          <c:max val="5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4541320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Millions (en L)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589015083658773"/>
          <c:y val="0.76710941083570305"/>
          <c:w val="0.8805110313577591"/>
          <c:h val="0.213461622308533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2201 - eaux'!$C$36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eaux'!$D$36:$M$36</c:f>
              <c:numCache>
                <c:formatCode>0%</c:formatCode>
                <c:ptCount val="10"/>
                <c:pt idx="0">
                  <c:v>0.51795780091183496</c:v>
                </c:pt>
                <c:pt idx="1">
                  <c:v>0.47165448736794752</c:v>
                </c:pt>
                <c:pt idx="2">
                  <c:v>0.46499595533056165</c:v>
                </c:pt>
                <c:pt idx="3">
                  <c:v>0.47613387583838135</c:v>
                </c:pt>
                <c:pt idx="4">
                  <c:v>0.53173544487208935</c:v>
                </c:pt>
                <c:pt idx="5">
                  <c:v>0.47200991085702704</c:v>
                </c:pt>
                <c:pt idx="6">
                  <c:v>0.33650429198934328</c:v>
                </c:pt>
                <c:pt idx="7">
                  <c:v>0.50102290137543359</c:v>
                </c:pt>
                <c:pt idx="8">
                  <c:v>0.54821521615435165</c:v>
                </c:pt>
                <c:pt idx="9">
                  <c:v>0.57296417745953443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31-47B1-8175-CEFB81361138}"/>
            </c:ext>
          </c:extLst>
        </c:ser>
        <c:ser>
          <c:idx val="2"/>
          <c:order val="2"/>
          <c:tx>
            <c:strRef>
              <c:f>'Import. 2201 - eaux'!$C$37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eaux'!$D$37:$M$37</c:f>
              <c:numCache>
                <c:formatCode>0%</c:formatCode>
                <c:ptCount val="10"/>
                <c:pt idx="0">
                  <c:v>0.22076560189773939</c:v>
                </c:pt>
                <c:pt idx="1">
                  <c:v>0.26864198820449003</c:v>
                </c:pt>
                <c:pt idx="2">
                  <c:v>0.27780152006674158</c:v>
                </c:pt>
                <c:pt idx="3">
                  <c:v>0.24425587678725408</c:v>
                </c:pt>
                <c:pt idx="4">
                  <c:v>0.26613910526398687</c:v>
                </c:pt>
                <c:pt idx="5">
                  <c:v>0.25985465804030577</c:v>
                </c:pt>
                <c:pt idx="6">
                  <c:v>0.48846604693235129</c:v>
                </c:pt>
                <c:pt idx="7">
                  <c:v>0.26583052660189199</c:v>
                </c:pt>
                <c:pt idx="8">
                  <c:v>0.24844510462858291</c:v>
                </c:pt>
                <c:pt idx="9">
                  <c:v>0.26173580673095004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331-47B1-8175-CEFB81361138}"/>
            </c:ext>
          </c:extLst>
        </c:ser>
        <c:ser>
          <c:idx val="3"/>
          <c:order val="3"/>
          <c:tx>
            <c:strRef>
              <c:f>'Import. 2201 - eaux'!$C$38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eaux'!$D$38:$M$38</c:f>
              <c:numCache>
                <c:formatCode>0%</c:formatCode>
                <c:ptCount val="10"/>
                <c:pt idx="0">
                  <c:v>0.22842815905696304</c:v>
                </c:pt>
                <c:pt idx="1">
                  <c:v>0.20322488973247935</c:v>
                </c:pt>
                <c:pt idx="2">
                  <c:v>0.20706947823007496</c:v>
                </c:pt>
                <c:pt idx="3">
                  <c:v>0.22277090000396868</c:v>
                </c:pt>
                <c:pt idx="4">
                  <c:v>0.16199949484509957</c:v>
                </c:pt>
                <c:pt idx="5">
                  <c:v>0.22111244508678921</c:v>
                </c:pt>
                <c:pt idx="6">
                  <c:v>0.13785343053022248</c:v>
                </c:pt>
                <c:pt idx="7">
                  <c:v>0.1675036986224829</c:v>
                </c:pt>
                <c:pt idx="8">
                  <c:v>0.13392053145668162</c:v>
                </c:pt>
                <c:pt idx="9">
                  <c:v>8.4420301499822062E-2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331-47B1-8175-CEFB81361138}"/>
            </c:ext>
          </c:extLst>
        </c:ser>
        <c:ser>
          <c:idx val="4"/>
          <c:order val="4"/>
          <c:tx>
            <c:strRef>
              <c:f>'Import. 2201 - eaux'!$C$39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eaux'!$D$39:$M$39</c:f>
              <c:numCache>
                <c:formatCode>0%</c:formatCode>
                <c:ptCount val="10"/>
                <c:pt idx="0">
                  <c:v>5.6269494893117196E-3</c:v>
                </c:pt>
                <c:pt idx="1">
                  <c:v>9.139245015839393E-3</c:v>
                </c:pt>
                <c:pt idx="2">
                  <c:v>8.5828378923400363E-3</c:v>
                </c:pt>
                <c:pt idx="3">
                  <c:v>9.390191434168799E-3</c:v>
                </c:pt>
                <c:pt idx="4">
                  <c:v>1.3412964718896473E-2</c:v>
                </c:pt>
                <c:pt idx="5">
                  <c:v>1.0572321917558152E-2</c:v>
                </c:pt>
                <c:pt idx="6">
                  <c:v>6.8955219837980707E-3</c:v>
                </c:pt>
                <c:pt idx="7">
                  <c:v>1.6951615331897426E-2</c:v>
                </c:pt>
                <c:pt idx="8">
                  <c:v>1.6781142052075291E-2</c:v>
                </c:pt>
                <c:pt idx="9">
                  <c:v>3.3918132733569327E-2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331-47B1-8175-CEFB81361138}"/>
            </c:ext>
          </c:extLst>
        </c:ser>
        <c:ser>
          <c:idx val="5"/>
          <c:order val="5"/>
          <c:tx>
            <c:strRef>
              <c:f>'Import. 2201 - eaux'!$C$40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eaux'!$D$40:$M$40</c:f>
              <c:numCache>
                <c:formatCode>0%</c:formatCode>
                <c:ptCount val="10"/>
                <c:pt idx="0">
                  <c:v>6.1333676534375461E-3</c:v>
                </c:pt>
                <c:pt idx="1">
                  <c:v>2.3458923117986957E-2</c:v>
                </c:pt>
                <c:pt idx="2">
                  <c:v>2.3423422228015443E-2</c:v>
                </c:pt>
                <c:pt idx="3">
                  <c:v>2.7266829412167938E-2</c:v>
                </c:pt>
                <c:pt idx="4">
                  <c:v>1.9228428590602465E-3</c:v>
                </c:pt>
                <c:pt idx="5">
                  <c:v>8.1074873906364343E-4</c:v>
                </c:pt>
                <c:pt idx="6">
                  <c:v>5.0295732001846317E-3</c:v>
                </c:pt>
                <c:pt idx="7">
                  <c:v>7.6906598615253926E-3</c:v>
                </c:pt>
                <c:pt idx="8">
                  <c:v>8.4773300827006778E-3</c:v>
                </c:pt>
                <c:pt idx="9">
                  <c:v>1.0025897677953012E-2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331-47B1-8175-CEFB81361138}"/>
            </c:ext>
          </c:extLst>
        </c:ser>
        <c:ser>
          <c:idx val="6"/>
          <c:order val="6"/>
          <c:tx>
            <c:strRef>
              <c:f>'Import. 2201 - eaux'!$C$41</c:f>
              <c:strCache>
                <c:ptCount val="1"/>
                <c:pt idx="0">
                  <c:v>Luxembourg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eaux'!$D$41:$M$41</c:f>
              <c:numCache>
                <c:formatCode>0%</c:formatCode>
                <c:ptCount val="10"/>
                <c:pt idx="0">
                  <c:v>1.0511852793692163E-4</c:v>
                </c:pt>
                <c:pt idx="1">
                  <c:v>7.3006842941049507E-4</c:v>
                </c:pt>
                <c:pt idx="2">
                  <c:v>3.7445872470661399E-4</c:v>
                </c:pt>
                <c:pt idx="3">
                  <c:v>3.7266434800177508E-3</c:v>
                </c:pt>
                <c:pt idx="4">
                  <c:v>8.4767300717066407E-3</c:v>
                </c:pt>
                <c:pt idx="5">
                  <c:v>1.4058372070897674E-2</c:v>
                </c:pt>
                <c:pt idx="6">
                  <c:v>8.5402045610764137E-3</c:v>
                </c:pt>
                <c:pt idx="7">
                  <c:v>1.5786961365313035E-2</c:v>
                </c:pt>
                <c:pt idx="8">
                  <c:v>1.8086298890773789E-2</c:v>
                </c:pt>
                <c:pt idx="9">
                  <c:v>9.2264540688032724E-3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331-47B1-8175-CEFB81361138}"/>
            </c:ext>
          </c:extLst>
        </c:ser>
        <c:ser>
          <c:idx val="7"/>
          <c:order val="7"/>
          <c:tx>
            <c:strRef>
              <c:f>'Import. 2201 - eaux'!$C$42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eaux'!$D$42:$M$42</c:f>
              <c:numCache>
                <c:formatCode>0%</c:formatCode>
                <c:ptCount val="10"/>
                <c:pt idx="0">
                  <c:v>2.1052129557082555E-4</c:v>
                </c:pt>
                <c:pt idx="1">
                  <c:v>8.3454688003448769E-4</c:v>
                </c:pt>
                <c:pt idx="2">
                  <c:v>1.148322984493129E-3</c:v>
                </c:pt>
                <c:pt idx="3">
                  <c:v>1.2687429420826855E-3</c:v>
                </c:pt>
                <c:pt idx="4">
                  <c:v>1.3120401293962814E-3</c:v>
                </c:pt>
                <c:pt idx="5">
                  <c:v>5.7379772713914293E-3</c:v>
                </c:pt>
                <c:pt idx="6">
                  <c:v>3.7080785535783477E-3</c:v>
                </c:pt>
                <c:pt idx="7">
                  <c:v>4.9317921169921971E-3</c:v>
                </c:pt>
                <c:pt idx="8">
                  <c:v>6.8063715457535789E-3</c:v>
                </c:pt>
                <c:pt idx="9">
                  <c:v>7.021355857880913E-3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331-47B1-8175-CEFB81361138}"/>
            </c:ext>
          </c:extLst>
        </c:ser>
        <c:ser>
          <c:idx val="8"/>
          <c:order val="8"/>
          <c:tx>
            <c:strRef>
              <c:f>'Import. 2201 - eaux'!$C$43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eaux'!$D$43:$M$43</c:f>
              <c:numCache>
                <c:formatCode>0%</c:formatCode>
                <c:ptCount val="10"/>
                <c:pt idx="0">
                  <c:v>8.0842785816416377E-4</c:v>
                </c:pt>
                <c:pt idx="1">
                  <c:v>3.6630251883876027E-3</c:v>
                </c:pt>
                <c:pt idx="2">
                  <c:v>2.5902310011405353E-3</c:v>
                </c:pt>
                <c:pt idx="3">
                  <c:v>1.6514647095114568E-3</c:v>
                </c:pt>
                <c:pt idx="4">
                  <c:v>2.1838898762851417E-3</c:v>
                </c:pt>
                <c:pt idx="5">
                  <c:v>3.3374174947053145E-3</c:v>
                </c:pt>
                <c:pt idx="6">
                  <c:v>3.1929928862791967E-3</c:v>
                </c:pt>
                <c:pt idx="7">
                  <c:v>5.2706063291223151E-3</c:v>
                </c:pt>
                <c:pt idx="8">
                  <c:v>6.2462757703233328E-3</c:v>
                </c:pt>
                <c:pt idx="9">
                  <c:v>5.0682496133825274E-3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331-47B1-8175-CEFB81361138}"/>
            </c:ext>
          </c:extLst>
        </c:ser>
        <c:ser>
          <c:idx val="9"/>
          <c:order val="9"/>
          <c:tx>
            <c:strRef>
              <c:f>'Import. 2201 - eaux'!$C$44</c:f>
              <c:strCache>
                <c:ptCount val="1"/>
                <c:pt idx="0">
                  <c:v>Turquie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eaux'!$D$44:$M$44</c:f>
              <c:numCache>
                <c:formatCode>0%</c:formatCode>
                <c:ptCount val="10"/>
                <c:pt idx="0">
                  <c:v>8.6922606054938897E-3</c:v>
                </c:pt>
                <c:pt idx="1">
                  <c:v>4.0998793673017765E-3</c:v>
                </c:pt>
                <c:pt idx="2">
                  <c:v>2.7112901540760205E-3</c:v>
                </c:pt>
                <c:pt idx="3">
                  <c:v>2.8010325755580489E-3</c:v>
                </c:pt>
                <c:pt idx="4">
                  <c:v>2.5726670480821726E-3</c:v>
                </c:pt>
                <c:pt idx="5">
                  <c:v>1.5358573594872835E-3</c:v>
                </c:pt>
                <c:pt idx="6">
                  <c:v>2.3133849925406078E-3</c:v>
                </c:pt>
                <c:pt idx="7">
                  <c:v>2.7826747955442908E-3</c:v>
                </c:pt>
                <c:pt idx="8">
                  <c:v>1.9788612159746125E-3</c:v>
                </c:pt>
                <c:pt idx="9">
                  <c:v>3.9465833555078593E-3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331-47B1-8175-CEFB81361138}"/>
            </c:ext>
          </c:extLst>
        </c:ser>
        <c:ser>
          <c:idx val="10"/>
          <c:order val="10"/>
          <c:tx>
            <c:strRef>
              <c:f>'Import. 2201 - eaux'!$C$45</c:f>
              <c:strCache>
                <c:ptCount val="1"/>
                <c:pt idx="0">
                  <c:v>Grèce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eaux'!$D$45:$M$45</c:f>
              <c:numCache>
                <c:formatCode>0%</c:formatCode>
                <c:ptCount val="10"/>
                <c:pt idx="0">
                  <c:v>1.3375985740343138E-8</c:v>
                </c:pt>
                <c:pt idx="1">
                  <c:v>4.346460324358059E-4</c:v>
                </c:pt>
                <c:pt idx="2">
                  <c:v>6.4645566934692054E-4</c:v>
                </c:pt>
                <c:pt idx="3">
                  <c:v>1.207363865628078E-3</c:v>
                </c:pt>
                <c:pt idx="4">
                  <c:v>4.6876515195852657E-5</c:v>
                </c:pt>
                <c:pt idx="5">
                  <c:v>6.714747745059688E-5</c:v>
                </c:pt>
                <c:pt idx="6">
                  <c:v>2.0920986721929729E-4</c:v>
                </c:pt>
                <c:pt idx="7">
                  <c:v>2.6479693642372104E-4</c:v>
                </c:pt>
                <c:pt idx="8">
                  <c:v>9.8607540166484081E-4</c:v>
                </c:pt>
                <c:pt idx="9">
                  <c:v>2.6857309038293511E-3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331-47B1-8175-CEFB81361138}"/>
            </c:ext>
          </c:extLst>
        </c:ser>
        <c:ser>
          <c:idx val="11"/>
          <c:order val="11"/>
          <c:tx>
            <c:strRef>
              <c:f>'Import. 2201 - eaux'!$C$46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eaux'!$D$46:$M$46</c:f>
              <c:numCache>
                <c:formatCode>0%</c:formatCode>
                <c:ptCount val="10"/>
                <c:pt idx="0">
                  <c:v>1.1271779327561843E-2</c:v>
                </c:pt>
                <c:pt idx="1">
                  <c:v>1.4118300663686578E-2</c:v>
                </c:pt>
                <c:pt idx="2">
                  <c:v>1.0656027718503115E-2</c:v>
                </c:pt>
                <c:pt idx="3">
                  <c:v>9.5270789512611354E-3</c:v>
                </c:pt>
                <c:pt idx="4">
                  <c:v>1.0197943800201472E-2</c:v>
                </c:pt>
                <c:pt idx="5">
                  <c:v>1.0903143685323892E-2</c:v>
                </c:pt>
                <c:pt idx="6">
                  <c:v>7.2872645034063616E-3</c:v>
                </c:pt>
                <c:pt idx="7">
                  <c:v>1.1963766663373109E-2</c:v>
                </c:pt>
                <c:pt idx="8">
                  <c:v>1.0056792801117735E-2</c:v>
                </c:pt>
                <c:pt idx="9">
                  <c:v>8.9873100987671838E-3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331-47B1-8175-CEFB813611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54654480"/>
        <c:axId val="55465408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2201 - eaux'!$C$35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2201 - eaux'!$D$34:$M$34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2201 - eaux'!$D$35:$M$35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0.98872822067243826</c:v>
                      </c:pt>
                      <c:pt idx="1">
                        <c:v>0.98588169933631331</c:v>
                      </c:pt>
                      <c:pt idx="2">
                        <c:v>0.98934397228149684</c:v>
                      </c:pt>
                      <c:pt idx="3">
                        <c:v>0.99047292104873885</c:v>
                      </c:pt>
                      <c:pt idx="4">
                        <c:v>0.98980205619979855</c:v>
                      </c:pt>
                      <c:pt idx="5">
                        <c:v>0.98909685631467614</c:v>
                      </c:pt>
                      <c:pt idx="6">
                        <c:v>0.99271273549659356</c:v>
                      </c:pt>
                      <c:pt idx="7">
                        <c:v>0.98803623333662682</c:v>
                      </c:pt>
                      <c:pt idx="8">
                        <c:v>0.98994320719888218</c:v>
                      </c:pt>
                      <c:pt idx="9">
                        <c:v>0.99101268990123292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5331-47B1-8175-CEFB81361138}"/>
                  </c:ext>
                </c:extLst>
              </c15:ser>
            </c15:filteredBarSeries>
          </c:ext>
        </c:extLst>
      </c:barChart>
      <c:catAx>
        <c:axId val="554654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4654088"/>
        <c:crosses val="autoZero"/>
        <c:auto val="1"/>
        <c:lblAlgn val="ctr"/>
        <c:lblOffset val="100"/>
        <c:noMultiLvlLbl val="0"/>
      </c:catAx>
      <c:valAx>
        <c:axId val="55465408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4654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749144164895301"/>
          <c:y val="0.76710941083570305"/>
          <c:w val="0.86838292062997269"/>
          <c:h val="0.213461622308533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2202 - eaux ar.'!$C$7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ar.'!$D$7:$M$7</c:f>
              <c:numCache>
                <c:formatCode>0</c:formatCode>
                <c:ptCount val="10"/>
                <c:pt idx="0">
                  <c:v>425160074</c:v>
                </c:pt>
                <c:pt idx="1">
                  <c:v>414895972</c:v>
                </c:pt>
                <c:pt idx="2">
                  <c:v>439742861</c:v>
                </c:pt>
                <c:pt idx="3">
                  <c:v>483632721</c:v>
                </c:pt>
                <c:pt idx="4">
                  <c:v>476556408</c:v>
                </c:pt>
                <c:pt idx="5">
                  <c:v>480674858</c:v>
                </c:pt>
                <c:pt idx="6">
                  <c:v>728055106</c:v>
                </c:pt>
                <c:pt idx="7">
                  <c:v>467107025</c:v>
                </c:pt>
                <c:pt idx="8">
                  <c:v>454635561</c:v>
                </c:pt>
                <c:pt idx="9">
                  <c:v>336229255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46-4921-853F-BAE6C395EBB4}"/>
            </c:ext>
          </c:extLst>
        </c:ser>
        <c:ser>
          <c:idx val="3"/>
          <c:order val="3"/>
          <c:tx>
            <c:strRef>
              <c:f>'Import. 2202 - eaux ar.'!$C$8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ar.'!$D$8:$M$8</c:f>
              <c:numCache>
                <c:formatCode>0</c:formatCode>
                <c:ptCount val="10"/>
                <c:pt idx="0">
                  <c:v>212046693</c:v>
                </c:pt>
                <c:pt idx="1">
                  <c:v>246079837</c:v>
                </c:pt>
                <c:pt idx="2">
                  <c:v>245369993</c:v>
                </c:pt>
                <c:pt idx="3">
                  <c:v>250530587</c:v>
                </c:pt>
                <c:pt idx="4">
                  <c:v>240632901</c:v>
                </c:pt>
                <c:pt idx="5">
                  <c:v>240363882</c:v>
                </c:pt>
                <c:pt idx="6">
                  <c:v>250648434</c:v>
                </c:pt>
                <c:pt idx="7">
                  <c:v>251577899</c:v>
                </c:pt>
                <c:pt idx="8">
                  <c:v>257462947</c:v>
                </c:pt>
                <c:pt idx="9">
                  <c:v>302847482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46-4921-853F-BAE6C395EBB4}"/>
            </c:ext>
          </c:extLst>
        </c:ser>
        <c:ser>
          <c:idx val="4"/>
          <c:order val="4"/>
          <c:tx>
            <c:strRef>
              <c:f>'Import. 2202 - eaux ar.'!$C$9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ar.'!$D$9:$M$9</c:f>
              <c:numCache>
                <c:formatCode>0</c:formatCode>
                <c:ptCount val="10"/>
                <c:pt idx="0">
                  <c:v>29440043</c:v>
                </c:pt>
                <c:pt idx="1">
                  <c:v>48869065</c:v>
                </c:pt>
                <c:pt idx="2">
                  <c:v>53986836</c:v>
                </c:pt>
                <c:pt idx="3">
                  <c:v>52300834</c:v>
                </c:pt>
                <c:pt idx="4">
                  <c:v>61122934</c:v>
                </c:pt>
                <c:pt idx="5">
                  <c:v>73114495</c:v>
                </c:pt>
                <c:pt idx="6">
                  <c:v>86654754</c:v>
                </c:pt>
                <c:pt idx="7">
                  <c:v>98819564</c:v>
                </c:pt>
                <c:pt idx="8">
                  <c:v>93466912</c:v>
                </c:pt>
                <c:pt idx="9">
                  <c:v>116573110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46-4921-853F-BAE6C395EBB4}"/>
            </c:ext>
          </c:extLst>
        </c:ser>
        <c:ser>
          <c:idx val="5"/>
          <c:order val="5"/>
          <c:tx>
            <c:strRef>
              <c:f>'Import. 2202 - eaux ar.'!$C$10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ar.'!$D$10:$M$10</c:f>
              <c:numCache>
                <c:formatCode>0</c:formatCode>
                <c:ptCount val="10"/>
                <c:pt idx="0">
                  <c:v>44309123</c:v>
                </c:pt>
                <c:pt idx="1">
                  <c:v>46553393</c:v>
                </c:pt>
                <c:pt idx="2">
                  <c:v>48490518</c:v>
                </c:pt>
                <c:pt idx="3">
                  <c:v>53616436</c:v>
                </c:pt>
                <c:pt idx="4">
                  <c:v>57561642</c:v>
                </c:pt>
                <c:pt idx="5">
                  <c:v>65234971</c:v>
                </c:pt>
                <c:pt idx="6">
                  <c:v>72210759</c:v>
                </c:pt>
                <c:pt idx="7">
                  <c:v>151665052</c:v>
                </c:pt>
                <c:pt idx="8">
                  <c:v>93168980</c:v>
                </c:pt>
                <c:pt idx="9">
                  <c:v>99162401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046-4921-853F-BAE6C395EBB4}"/>
            </c:ext>
          </c:extLst>
        </c:ser>
        <c:ser>
          <c:idx val="6"/>
          <c:order val="6"/>
          <c:tx>
            <c:strRef>
              <c:f>'Import. 2202 - eaux ar.'!$C$11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ar.'!$D$11:$M$11</c:f>
              <c:numCache>
                <c:formatCode>0</c:formatCode>
                <c:ptCount val="10"/>
                <c:pt idx="0">
                  <c:v>3497304</c:v>
                </c:pt>
                <c:pt idx="1">
                  <c:v>9471188</c:v>
                </c:pt>
                <c:pt idx="2">
                  <c:v>10672009</c:v>
                </c:pt>
                <c:pt idx="3">
                  <c:v>10795393</c:v>
                </c:pt>
                <c:pt idx="4">
                  <c:v>14312464</c:v>
                </c:pt>
                <c:pt idx="5">
                  <c:v>16427334</c:v>
                </c:pt>
                <c:pt idx="6">
                  <c:v>23947900</c:v>
                </c:pt>
                <c:pt idx="7">
                  <c:v>25532235</c:v>
                </c:pt>
                <c:pt idx="8">
                  <c:v>22669759</c:v>
                </c:pt>
                <c:pt idx="9">
                  <c:v>20872018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046-4921-853F-BAE6C395EBB4}"/>
            </c:ext>
          </c:extLst>
        </c:ser>
        <c:ser>
          <c:idx val="7"/>
          <c:order val="7"/>
          <c:tx>
            <c:strRef>
              <c:f>'Import. 2202 - eaux ar.'!$C$12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ar.'!$D$12:$M$12</c:f>
              <c:numCache>
                <c:formatCode>0</c:formatCode>
                <c:ptCount val="10"/>
                <c:pt idx="0">
                  <c:v>18278523</c:v>
                </c:pt>
                <c:pt idx="1">
                  <c:v>23680534</c:v>
                </c:pt>
                <c:pt idx="2">
                  <c:v>22885829</c:v>
                </c:pt>
                <c:pt idx="3">
                  <c:v>22501178</c:v>
                </c:pt>
                <c:pt idx="4">
                  <c:v>31135941</c:v>
                </c:pt>
                <c:pt idx="5">
                  <c:v>39193693</c:v>
                </c:pt>
                <c:pt idx="6">
                  <c:v>17524643</c:v>
                </c:pt>
                <c:pt idx="7">
                  <c:v>17656376</c:v>
                </c:pt>
                <c:pt idx="8">
                  <c:v>17497190</c:v>
                </c:pt>
                <c:pt idx="9">
                  <c:v>20144956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046-4921-853F-BAE6C395EBB4}"/>
            </c:ext>
          </c:extLst>
        </c:ser>
        <c:ser>
          <c:idx val="8"/>
          <c:order val="8"/>
          <c:tx>
            <c:strRef>
              <c:f>'Import. 2202 - eaux ar.'!$C$13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ar.'!$D$13:$M$13</c:f>
              <c:numCache>
                <c:formatCode>0</c:formatCode>
                <c:ptCount val="10"/>
                <c:pt idx="0">
                  <c:v>2983490</c:v>
                </c:pt>
                <c:pt idx="1">
                  <c:v>7783739</c:v>
                </c:pt>
                <c:pt idx="2">
                  <c:v>6981576</c:v>
                </c:pt>
                <c:pt idx="3">
                  <c:v>9930754</c:v>
                </c:pt>
                <c:pt idx="4">
                  <c:v>13129861</c:v>
                </c:pt>
                <c:pt idx="5">
                  <c:v>13119871</c:v>
                </c:pt>
                <c:pt idx="6">
                  <c:v>17584281</c:v>
                </c:pt>
                <c:pt idx="7">
                  <c:v>20701709</c:v>
                </c:pt>
                <c:pt idx="8">
                  <c:v>17521573</c:v>
                </c:pt>
                <c:pt idx="9">
                  <c:v>17221138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046-4921-853F-BAE6C395EBB4}"/>
            </c:ext>
          </c:extLst>
        </c:ser>
        <c:ser>
          <c:idx val="9"/>
          <c:order val="9"/>
          <c:tx>
            <c:strRef>
              <c:f>'Import. 2202 - eaux ar.'!$C$14</c:f>
              <c:strCache>
                <c:ptCount val="1"/>
                <c:pt idx="0">
                  <c:v>Corée du Sud</c:v>
                </c:pt>
              </c:strCache>
            </c:strRef>
          </c:tx>
          <c:spPr>
            <a:solidFill>
              <a:srgbClr val="FFFF99"/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ar.'!$D$14:$M$14</c:f>
              <c:numCache>
                <c:formatCode>0</c:formatCode>
                <c:ptCount val="10"/>
                <c:pt idx="0">
                  <c:v>4881529</c:v>
                </c:pt>
                <c:pt idx="1">
                  <c:v>4326420</c:v>
                </c:pt>
                <c:pt idx="2">
                  <c:v>4975909</c:v>
                </c:pt>
                <c:pt idx="3">
                  <c:v>4814721</c:v>
                </c:pt>
                <c:pt idx="4">
                  <c:v>6333340</c:v>
                </c:pt>
                <c:pt idx="5">
                  <c:v>9780544</c:v>
                </c:pt>
                <c:pt idx="6">
                  <c:v>14437451</c:v>
                </c:pt>
                <c:pt idx="7">
                  <c:v>12589208</c:v>
                </c:pt>
                <c:pt idx="8">
                  <c:v>11228683</c:v>
                </c:pt>
                <c:pt idx="9">
                  <c:v>16492566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046-4921-853F-BAE6C395EBB4}"/>
            </c:ext>
          </c:extLst>
        </c:ser>
        <c:ser>
          <c:idx val="10"/>
          <c:order val="10"/>
          <c:tx>
            <c:strRef>
              <c:f>'Import. 2202 - eaux ar.'!$C$15</c:f>
              <c:strCache>
                <c:ptCount val="1"/>
                <c:pt idx="0">
                  <c:v>Taïwan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ar.'!$D$15:$M$15</c:f>
              <c:numCache>
                <c:formatCode>0</c:formatCode>
                <c:ptCount val="10"/>
                <c:pt idx="0">
                  <c:v>9342075</c:v>
                </c:pt>
                <c:pt idx="1">
                  <c:v>7772663</c:v>
                </c:pt>
                <c:pt idx="2">
                  <c:v>6376231</c:v>
                </c:pt>
                <c:pt idx="3">
                  <c:v>6064690</c:v>
                </c:pt>
                <c:pt idx="4">
                  <c:v>7241345</c:v>
                </c:pt>
                <c:pt idx="5">
                  <c:v>6745765</c:v>
                </c:pt>
                <c:pt idx="6">
                  <c:v>8891990</c:v>
                </c:pt>
                <c:pt idx="7">
                  <c:v>10050701</c:v>
                </c:pt>
                <c:pt idx="8">
                  <c:v>9297144</c:v>
                </c:pt>
                <c:pt idx="9">
                  <c:v>14024505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046-4921-853F-BAE6C395EBB4}"/>
            </c:ext>
          </c:extLst>
        </c:ser>
        <c:ser>
          <c:idx val="11"/>
          <c:order val="11"/>
          <c:tx>
            <c:strRef>
              <c:f>'Import. 2202 - eaux ar.'!$C$16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ar.'!$D$16:$M$16</c:f>
              <c:numCache>
                <c:formatCode>0</c:formatCode>
                <c:ptCount val="10"/>
                <c:pt idx="0">
                  <c:v>5975647</c:v>
                </c:pt>
                <c:pt idx="1">
                  <c:v>5538082</c:v>
                </c:pt>
                <c:pt idx="2">
                  <c:v>4672867</c:v>
                </c:pt>
                <c:pt idx="3">
                  <c:v>10898629</c:v>
                </c:pt>
                <c:pt idx="4">
                  <c:v>11460721</c:v>
                </c:pt>
                <c:pt idx="5">
                  <c:v>7834923</c:v>
                </c:pt>
                <c:pt idx="6">
                  <c:v>12930879</c:v>
                </c:pt>
                <c:pt idx="7">
                  <c:v>13888197</c:v>
                </c:pt>
                <c:pt idx="8">
                  <c:v>11683993</c:v>
                </c:pt>
                <c:pt idx="9">
                  <c:v>13766213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046-4921-853F-BAE6C395EBB4}"/>
            </c:ext>
          </c:extLst>
        </c:ser>
        <c:ser>
          <c:idx val="12"/>
          <c:order val="12"/>
          <c:tx>
            <c:strRef>
              <c:f>'Import. 2202 - eaux ar.'!$C$17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ar.'!$D$17:$M$17</c:f>
              <c:numCache>
                <c:formatCode>0</c:formatCode>
                <c:ptCount val="10"/>
                <c:pt idx="0">
                  <c:v>53977616</c:v>
                </c:pt>
                <c:pt idx="1">
                  <c:v>77697784</c:v>
                </c:pt>
                <c:pt idx="2">
                  <c:v>59119182</c:v>
                </c:pt>
                <c:pt idx="3">
                  <c:v>68174850</c:v>
                </c:pt>
                <c:pt idx="4">
                  <c:v>103054795</c:v>
                </c:pt>
                <c:pt idx="5">
                  <c:v>90585906</c:v>
                </c:pt>
                <c:pt idx="6">
                  <c:v>130459618</c:v>
                </c:pt>
                <c:pt idx="7">
                  <c:v>103516314</c:v>
                </c:pt>
                <c:pt idx="8">
                  <c:v>117727844</c:v>
                </c:pt>
                <c:pt idx="9">
                  <c:v>125042924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046-4921-853F-BAE6C395EB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54654872"/>
        <c:axId val="55465526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2202 - eaux ar.'!$C$5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2202 - eaux ar.'!$D$4:$M$4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2202 - eaux ar.'!$D$5:$M$5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809892117</c:v>
                      </c:pt>
                      <c:pt idx="1">
                        <c:v>892668677</c:v>
                      </c:pt>
                      <c:pt idx="2">
                        <c:v>903273811</c:v>
                      </c:pt>
                      <c:pt idx="3">
                        <c:v>973260793</c:v>
                      </c:pt>
                      <c:pt idx="4">
                        <c:v>1022542352</c:v>
                      </c:pt>
                      <c:pt idx="5">
                        <c:v>1043076242</c:v>
                      </c:pt>
                      <c:pt idx="6">
                        <c:v>1363345815</c:v>
                      </c:pt>
                      <c:pt idx="7">
                        <c:v>1173104280</c:v>
                      </c:pt>
                      <c:pt idx="8">
                        <c:v>1106360586</c:v>
                      </c:pt>
                      <c:pt idx="9">
                        <c:v>1082376568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A046-4921-853F-BAE6C395EBB4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2202 - eaux ar.'!$C$6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2202 - eaux ar.'!$D$4:$M$4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2202 - eaux ar.'!$D$6:$M$6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769544223</c:v>
                      </c:pt>
                      <c:pt idx="1">
                        <c:v>844434656</c:v>
                      </c:pt>
                      <c:pt idx="2">
                        <c:v>862160815</c:v>
                      </c:pt>
                      <c:pt idx="3">
                        <c:v>928966990</c:v>
                      </c:pt>
                      <c:pt idx="4">
                        <c:v>964755566</c:v>
                      </c:pt>
                      <c:pt idx="5">
                        <c:v>984818069</c:v>
                      </c:pt>
                      <c:pt idx="6">
                        <c:v>1286823487</c:v>
                      </c:pt>
                      <c:pt idx="7">
                        <c:v>1100040537</c:v>
                      </c:pt>
                      <c:pt idx="8">
                        <c:v>1023358190</c:v>
                      </c:pt>
                      <c:pt idx="9">
                        <c:v>983883823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A046-4921-853F-BAE6C395EBB4}"/>
                  </c:ext>
                </c:extLst>
              </c15:ser>
            </c15:filteredBarSeries>
          </c:ext>
        </c:extLst>
      </c:barChart>
      <c:catAx>
        <c:axId val="554654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4655264"/>
        <c:crosses val="autoZero"/>
        <c:auto val="1"/>
        <c:lblAlgn val="ctr"/>
        <c:lblOffset val="100"/>
        <c:noMultiLvlLbl val="0"/>
      </c:catAx>
      <c:valAx>
        <c:axId val="554655264"/>
        <c:scaling>
          <c:orientation val="minMax"/>
          <c:max val="14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4654872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L)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6436049163310861E-2"/>
          <c:y val="0.76817962049042088"/>
          <c:w val="0.86490131231446632"/>
          <c:h val="0.212480695213428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14/08/2025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rgbClr val="C00000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produits d’épicerie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8582303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chemeClr val="tx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339" b="95517" l="9607" r="89520">
                        <a14:foregroundMark x1="63319" y1="2534" x2="63319" y2="2534"/>
                        <a14:foregroundMark x1="86026" y1="71735" x2="86026" y2="71735"/>
                        <a14:foregroundMark x1="66812" y1="95517" x2="66812" y2="95517"/>
                        <a14:foregroundMark x1="56332" y1="45614" x2="56332" y2="45614"/>
                        <a14:foregroundMark x1="85590" y1="42690" x2="85590" y2="42690"/>
                      </a14:backgroundRemoval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7367" y="4350461"/>
            <a:ext cx="578861" cy="129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Pays-Bas – Produits d’épicerie Source : douane néerlandaise,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C0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rgbClr val="C0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Pays-Bas – Produits d’épicerie Source : douane néerlandaise,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C0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rgbClr val="C0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71125744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C00000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C00000"/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81072036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ux contenus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Répartition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403177735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Pays-Bas – Produits d’épicerie Source : douane néerlandaise,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C0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rgbClr val="C0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C00000"/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C00000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133969347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C00000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Pays-Bas – Produits d’épicerie Source : douane néerlandaise,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C00000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53" r:id="rId3"/>
    <p:sldLayoutId id="2147483657" r:id="rId4"/>
    <p:sldLayoutId id="2147483659" r:id="rId5"/>
    <p:sldLayoutId id="2147483658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rgbClr val="C00000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>
          <a:xfrm>
            <a:off x="4599160" y="4279515"/>
            <a:ext cx="2824682" cy="675626"/>
          </a:xfrm>
        </p:spPr>
        <p:txBody>
          <a:bodyPr>
            <a:normAutofit/>
          </a:bodyPr>
          <a:lstStyle/>
          <a:p>
            <a:r>
              <a:rPr lang="fr-FR" dirty="0" smtClean="0"/>
              <a:t>Pays-Bas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337694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076669" y="2851938"/>
            <a:ext cx="6038662" cy="1154123"/>
          </a:xfrm>
        </p:spPr>
        <p:txBody>
          <a:bodyPr>
            <a:normAutofit lnSpcReduction="10000"/>
          </a:bodyPr>
          <a:lstStyle/>
          <a:p>
            <a:r>
              <a:rPr lang="fr-FR" dirty="0"/>
              <a:t>1806 – Chocolat et préparations </a:t>
            </a:r>
            <a:r>
              <a:rPr lang="fr-FR" dirty="0" smtClean="0"/>
              <a:t>cacaotées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03038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Pays-Bas – Produits d’épicerie </a:t>
            </a:r>
          </a:p>
          <a:p>
            <a:r>
              <a:rPr lang="fr-FR" i="1" dirty="0" smtClean="0"/>
              <a:t>Source : douane néerlandaise,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11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1806 – Chocolat et préparations cacaotées (en volume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algn="just"/>
            <a:r>
              <a:rPr lang="fr-FR" dirty="0" smtClean="0">
                <a:cs typeface="Calibri" panose="020F0502020204030204" pitchFamily="34" charset="0"/>
              </a:rPr>
              <a:t>La </a:t>
            </a:r>
            <a:r>
              <a:rPr lang="fr-FR" dirty="0">
                <a:cs typeface="Calibri" panose="020F0502020204030204" pitchFamily="34" charset="0"/>
              </a:rPr>
              <a:t>France est le </a:t>
            </a:r>
            <a:r>
              <a:rPr lang="fr-FR" dirty="0" smtClean="0">
                <a:cs typeface="Calibri" panose="020F0502020204030204" pitchFamily="34" charset="0"/>
              </a:rPr>
              <a:t>5</a:t>
            </a:r>
            <a:r>
              <a:rPr lang="fr-FR" baseline="30000" dirty="0" smtClean="0">
                <a:cs typeface="Calibri" panose="020F0502020204030204" pitchFamily="34" charset="0"/>
              </a:rPr>
              <a:t>e</a:t>
            </a:r>
            <a:r>
              <a:rPr lang="fr-FR" dirty="0" smtClean="0">
                <a:cs typeface="Calibri" panose="020F0502020204030204" pitchFamily="34" charset="0"/>
              </a:rPr>
              <a:t> </a:t>
            </a:r>
            <a:r>
              <a:rPr lang="fr-FR" dirty="0">
                <a:cs typeface="Calibri" panose="020F0502020204030204" pitchFamily="34" charset="0"/>
              </a:rPr>
              <a:t>fournisseur une part de marché qui se stabilise au plus bas à </a:t>
            </a:r>
            <a:r>
              <a:rPr lang="fr-FR" dirty="0" smtClean="0">
                <a:cs typeface="Calibri" panose="020F0502020204030204" pitchFamily="34" charset="0"/>
              </a:rPr>
              <a:t>6 % </a:t>
            </a:r>
            <a:r>
              <a:rPr lang="fr-FR" dirty="0">
                <a:cs typeface="Calibri" panose="020F0502020204030204" pitchFamily="34" charset="0"/>
              </a:rPr>
              <a:t>en </a:t>
            </a:r>
            <a:r>
              <a:rPr lang="fr-FR" dirty="0" smtClean="0">
                <a:cs typeface="Calibri" panose="020F0502020204030204" pitchFamily="34" charset="0"/>
              </a:rPr>
              <a:t>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336433"/>
              </p:ext>
            </p:extLst>
          </p:nvPr>
        </p:nvGraphicFramePr>
        <p:xfrm>
          <a:off x="166797" y="1763597"/>
          <a:ext cx="5935239" cy="3921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0019390"/>
              </p:ext>
            </p:extLst>
          </p:nvPr>
        </p:nvGraphicFramePr>
        <p:xfrm>
          <a:off x="6102036" y="1763596"/>
          <a:ext cx="5923166" cy="3921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23518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09 – Café, thé, épices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40612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Pays-Bas – Produits d’épicerie </a:t>
            </a:r>
          </a:p>
          <a:p>
            <a:r>
              <a:rPr lang="fr-FR" i="1" dirty="0" smtClean="0"/>
              <a:t>Source : douane néerlandaise,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09 – Café, thé, épices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La France, 7</a:t>
            </a:r>
            <a:r>
              <a:rPr lang="fr-FR" baseline="30000" dirty="0" smtClean="0"/>
              <a:t>e</a:t>
            </a:r>
            <a:r>
              <a:rPr lang="fr-FR" dirty="0" smtClean="0"/>
              <a:t> fournisseur, a une part de marché de 4 </a:t>
            </a:r>
            <a:r>
              <a:rPr lang="fr-FR" dirty="0" smtClean="0"/>
              <a:t>% en 2024.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2891248"/>
              </p:ext>
            </p:extLst>
          </p:nvPr>
        </p:nvGraphicFramePr>
        <p:xfrm>
          <a:off x="166798" y="1763597"/>
          <a:ext cx="5926014" cy="3903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1531261"/>
              </p:ext>
            </p:extLst>
          </p:nvPr>
        </p:nvGraphicFramePr>
        <p:xfrm>
          <a:off x="6092811" y="1763597"/>
          <a:ext cx="5926013" cy="3903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24871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Pays-Bas </a:t>
            </a:r>
            <a:r>
              <a:rPr lang="fr-FR" dirty="0"/>
              <a:t>– Produits d’épicerie</a:t>
            </a:r>
          </a:p>
          <a:p>
            <a:r>
              <a:rPr lang="fr-FR" i="1" dirty="0"/>
              <a:t>Source : douane </a:t>
            </a:r>
            <a:r>
              <a:rPr lang="fr-FR" i="1" dirty="0" smtClean="0"/>
              <a:t>néerlandaise</a:t>
            </a:r>
            <a:r>
              <a:rPr lang="fr-FR" i="1" dirty="0"/>
              <a:t>, d’après Trade Data Monitor, données </a:t>
            </a:r>
            <a:r>
              <a:rPr lang="fr-FR" i="1" dirty="0" smtClean="0"/>
              <a:t>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Principaux postes d’importation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La structure des importations néerlandaises a relativement peu évolué sur les 10 dernières </a:t>
            </a:r>
            <a:r>
              <a:rPr lang="fr-FR" dirty="0" smtClean="0"/>
              <a:t>années.</a:t>
            </a:r>
            <a:endParaRPr lang="fr-FR" dirty="0"/>
          </a:p>
        </p:txBody>
      </p:sp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5124509"/>
              </p:ext>
            </p:extLst>
          </p:nvPr>
        </p:nvGraphicFramePr>
        <p:xfrm>
          <a:off x="166797" y="1763597"/>
          <a:ext cx="5929203" cy="3903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aphique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7093147"/>
              </p:ext>
            </p:extLst>
          </p:nvPr>
        </p:nvGraphicFramePr>
        <p:xfrm>
          <a:off x="6096000" y="1763597"/>
          <a:ext cx="5922825" cy="3903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33235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Pays-Bas – Produits d’épicerie </a:t>
            </a:r>
          </a:p>
          <a:p>
            <a:r>
              <a:rPr lang="fr-FR" i="1" dirty="0" smtClean="0"/>
              <a:t>Source : douane néerlandaise,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Fournisseurs et parts de marché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Les importations néerlandaises continuent de progresser et la part de marché de la France, </a:t>
            </a:r>
            <a:r>
              <a:rPr lang="fr-FR" dirty="0" smtClean="0"/>
              <a:t>5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fournisseur, se stabilise autour de </a:t>
            </a:r>
            <a:r>
              <a:rPr lang="fr-FR" dirty="0" smtClean="0"/>
              <a:t>4 % </a:t>
            </a:r>
            <a:r>
              <a:rPr lang="fr-FR" dirty="0"/>
              <a:t>en </a:t>
            </a:r>
            <a:r>
              <a:rPr lang="fr-FR" dirty="0" smtClean="0"/>
              <a:t>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0162506"/>
              </p:ext>
            </p:extLst>
          </p:nvPr>
        </p:nvGraphicFramePr>
        <p:xfrm>
          <a:off x="166796" y="1763596"/>
          <a:ext cx="5917133" cy="39672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3700953"/>
              </p:ext>
            </p:extLst>
          </p:nvPr>
        </p:nvGraphicFramePr>
        <p:xfrm>
          <a:off x="6083929" y="1763596"/>
          <a:ext cx="5941274" cy="39672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46529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4171397" y="3100909"/>
            <a:ext cx="3849205" cy="656182"/>
          </a:xfrm>
        </p:spPr>
        <p:txBody>
          <a:bodyPr/>
          <a:lstStyle/>
          <a:p>
            <a:r>
              <a:rPr lang="fr-FR" dirty="0" smtClean="0"/>
              <a:t>2201/02 – Eaux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85685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Pays-Bas – Produits d’épicerie </a:t>
            </a:r>
          </a:p>
          <a:p>
            <a:r>
              <a:rPr lang="fr-FR" i="1" dirty="0" smtClean="0"/>
              <a:t>Source : douane néerlandaise,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2201/02 – Eaux : répartition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</a:t>
            </a:r>
            <a:r>
              <a:rPr lang="fr-FR" dirty="0">
                <a:cs typeface="Calibri" panose="020F0502020204030204" pitchFamily="34" charset="0"/>
              </a:rPr>
              <a:t>es </a:t>
            </a:r>
            <a:r>
              <a:rPr lang="fr-FR" i="1" dirty="0">
                <a:cs typeface="Calibri" panose="020F0502020204030204" pitchFamily="34" charset="0"/>
              </a:rPr>
              <a:t>Eaux aromatisées </a:t>
            </a:r>
            <a:r>
              <a:rPr lang="fr-FR" dirty="0">
                <a:cs typeface="Calibri" panose="020F0502020204030204" pitchFamily="34" charset="0"/>
              </a:rPr>
              <a:t>représentent </a:t>
            </a:r>
            <a:r>
              <a:rPr lang="fr-FR" dirty="0" smtClean="0">
                <a:cs typeface="Calibri" panose="020F0502020204030204" pitchFamily="34" charset="0"/>
              </a:rPr>
              <a:t>85 % </a:t>
            </a:r>
            <a:r>
              <a:rPr lang="fr-FR" dirty="0">
                <a:cs typeface="Calibri" panose="020F0502020204030204" pitchFamily="34" charset="0"/>
              </a:rPr>
              <a:t>des importations </a:t>
            </a:r>
            <a:r>
              <a:rPr lang="fr-FR" dirty="0" smtClean="0">
                <a:cs typeface="Calibri" panose="020F0502020204030204" pitchFamily="34" charset="0"/>
              </a:rPr>
              <a:t>totales </a:t>
            </a:r>
            <a:r>
              <a:rPr lang="fr-FR" dirty="0">
                <a:cs typeface="Calibri" panose="020F0502020204030204" pitchFamily="34" charset="0"/>
              </a:rPr>
              <a:t>et </a:t>
            </a:r>
            <a:r>
              <a:rPr lang="fr-FR" dirty="0" smtClean="0">
                <a:cs typeface="Calibri" panose="020F0502020204030204" pitchFamily="34" charset="0"/>
              </a:rPr>
              <a:t>75 % </a:t>
            </a:r>
            <a:r>
              <a:rPr lang="fr-FR" dirty="0">
                <a:cs typeface="Calibri" panose="020F0502020204030204" pitchFamily="34" charset="0"/>
              </a:rPr>
              <a:t>des importations en provenance de France.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3858823"/>
              </p:ext>
            </p:extLst>
          </p:nvPr>
        </p:nvGraphicFramePr>
        <p:xfrm>
          <a:off x="166797" y="1763598"/>
          <a:ext cx="5935239" cy="3837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9494551"/>
              </p:ext>
            </p:extLst>
          </p:nvPr>
        </p:nvGraphicFramePr>
        <p:xfrm>
          <a:off x="6102034" y="1763597"/>
          <a:ext cx="5923167" cy="38377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10391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Pays-Bas – Produits d’épicerie </a:t>
            </a:r>
          </a:p>
          <a:p>
            <a:r>
              <a:rPr lang="fr-FR" i="1" dirty="0" smtClean="0"/>
              <a:t>Source : douane néerlandaise,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6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2201 – Eaux minérales (en volume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>
                <a:cs typeface="Calibri" panose="020F0502020204030204" pitchFamily="34" charset="0"/>
              </a:rPr>
              <a:t>Les importations néerlandaises sont stables</a:t>
            </a:r>
            <a:r>
              <a:rPr lang="fr-FR" dirty="0" smtClean="0">
                <a:cs typeface="Calibri" panose="020F0502020204030204" pitchFamily="34" charset="0"/>
              </a:rPr>
              <a:t>. La </a:t>
            </a:r>
            <a:r>
              <a:rPr lang="fr-FR" dirty="0">
                <a:cs typeface="Calibri" panose="020F0502020204030204" pitchFamily="34" charset="0"/>
              </a:rPr>
              <a:t>France est le </a:t>
            </a:r>
            <a:r>
              <a:rPr lang="fr-FR" dirty="0" smtClean="0">
                <a:cs typeface="Calibri" panose="020F0502020204030204" pitchFamily="34" charset="0"/>
              </a:rPr>
              <a:t>3</a:t>
            </a:r>
            <a:r>
              <a:rPr lang="fr-FR" baseline="30000" dirty="0" smtClean="0">
                <a:cs typeface="Calibri" panose="020F0502020204030204" pitchFamily="34" charset="0"/>
              </a:rPr>
              <a:t>e</a:t>
            </a:r>
            <a:r>
              <a:rPr lang="fr-FR" dirty="0" smtClean="0">
                <a:cs typeface="Calibri" panose="020F0502020204030204" pitchFamily="34" charset="0"/>
              </a:rPr>
              <a:t> </a:t>
            </a:r>
            <a:r>
              <a:rPr lang="fr-FR" dirty="0">
                <a:cs typeface="Calibri" panose="020F0502020204030204" pitchFamily="34" charset="0"/>
              </a:rPr>
              <a:t>fournisseur avec une part de marché au plus bas à </a:t>
            </a:r>
            <a:r>
              <a:rPr lang="fr-FR" dirty="0" smtClean="0">
                <a:cs typeface="Calibri" panose="020F0502020204030204" pitchFamily="34" charset="0"/>
              </a:rPr>
              <a:t>8 % </a:t>
            </a:r>
            <a:r>
              <a:rPr lang="fr-FR" dirty="0">
                <a:cs typeface="Calibri" panose="020F0502020204030204" pitchFamily="34" charset="0"/>
              </a:rPr>
              <a:t>en </a:t>
            </a:r>
            <a:r>
              <a:rPr lang="fr-FR" dirty="0" smtClean="0">
                <a:cs typeface="Calibri" panose="020F0502020204030204" pitchFamily="34" charset="0"/>
              </a:rPr>
              <a:t>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7253175"/>
              </p:ext>
            </p:extLst>
          </p:nvPr>
        </p:nvGraphicFramePr>
        <p:xfrm>
          <a:off x="166797" y="1763596"/>
          <a:ext cx="5917132" cy="3921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7013551"/>
              </p:ext>
            </p:extLst>
          </p:nvPr>
        </p:nvGraphicFramePr>
        <p:xfrm>
          <a:off x="6083929" y="1763596"/>
          <a:ext cx="5941273" cy="3921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305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Pays-Bas – Produits d’épicerie </a:t>
            </a:r>
          </a:p>
          <a:p>
            <a:r>
              <a:rPr lang="fr-FR" i="1" dirty="0" smtClean="0"/>
              <a:t>Source : douane néerlandaise,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2202 – Eaux aromatisées (en volume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Les importations néerlandaises continuent de baisser. La part de marché de la France, </a:t>
            </a:r>
            <a:r>
              <a:rPr lang="fr-FR" dirty="0" smtClean="0"/>
              <a:t>3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fournisseur, se consolide à </a:t>
            </a:r>
            <a:r>
              <a:rPr lang="fr-FR" dirty="0" smtClean="0"/>
              <a:t>11 % </a:t>
            </a:r>
            <a:r>
              <a:rPr lang="fr-FR" dirty="0"/>
              <a:t>en </a:t>
            </a:r>
            <a:r>
              <a:rPr lang="fr-FR" dirty="0" smtClean="0"/>
              <a:t>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3026156"/>
              </p:ext>
            </p:extLst>
          </p:nvPr>
        </p:nvGraphicFramePr>
        <p:xfrm>
          <a:off x="166797" y="1763597"/>
          <a:ext cx="5935239" cy="3940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9906818"/>
              </p:ext>
            </p:extLst>
          </p:nvPr>
        </p:nvGraphicFramePr>
        <p:xfrm>
          <a:off x="6102035" y="1763597"/>
          <a:ext cx="5916789" cy="3940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0269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909180" y="2847412"/>
            <a:ext cx="6373639" cy="1163176"/>
          </a:xfrm>
        </p:spPr>
        <p:txBody>
          <a:bodyPr>
            <a:normAutofit lnSpcReduction="10000"/>
          </a:bodyPr>
          <a:lstStyle/>
          <a:p>
            <a:r>
              <a:rPr lang="fr-FR" dirty="0"/>
              <a:t>1905 – Produits de la boulangerie, </a:t>
            </a:r>
            <a:r>
              <a:rPr lang="fr-FR" dirty="0" smtClean="0"/>
              <a:t>biscuiterie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4262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Pays-Bas – Produits d’épicerie </a:t>
            </a:r>
          </a:p>
          <a:p>
            <a:r>
              <a:rPr lang="fr-FR" i="1" dirty="0" smtClean="0"/>
              <a:t>Source : douane néerlandaise,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9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1905 – Produits de la boulangerie, biscuiterie (en volume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>
                <a:cs typeface="Calibri" panose="020F0502020204030204" pitchFamily="34" charset="0"/>
              </a:rPr>
              <a:t>Les importations néerlandaises progressent. La </a:t>
            </a:r>
            <a:r>
              <a:rPr lang="fr-FR" dirty="0">
                <a:cs typeface="Calibri" panose="020F0502020204030204" pitchFamily="34" charset="0"/>
              </a:rPr>
              <a:t>France, </a:t>
            </a:r>
            <a:r>
              <a:rPr lang="fr-FR" dirty="0" smtClean="0">
                <a:cs typeface="Calibri" panose="020F0502020204030204" pitchFamily="34" charset="0"/>
              </a:rPr>
              <a:t>3</a:t>
            </a:r>
            <a:r>
              <a:rPr lang="fr-FR" baseline="30000" dirty="0" smtClean="0">
                <a:cs typeface="Calibri" panose="020F0502020204030204" pitchFamily="34" charset="0"/>
              </a:rPr>
              <a:t>e</a:t>
            </a:r>
            <a:r>
              <a:rPr lang="fr-FR" dirty="0" smtClean="0">
                <a:cs typeface="Calibri" panose="020F0502020204030204" pitchFamily="34" charset="0"/>
              </a:rPr>
              <a:t> </a:t>
            </a:r>
            <a:r>
              <a:rPr lang="fr-FR" dirty="0">
                <a:cs typeface="Calibri" panose="020F0502020204030204" pitchFamily="34" charset="0"/>
              </a:rPr>
              <a:t>fournisseur, loin derrière </a:t>
            </a:r>
            <a:r>
              <a:rPr lang="fr-FR" dirty="0" smtClean="0">
                <a:cs typeface="Calibri" panose="020F0502020204030204" pitchFamily="34" charset="0"/>
              </a:rPr>
              <a:t>l’Allemagne et la Belgique, </a:t>
            </a:r>
            <a:r>
              <a:rPr lang="fr-FR" dirty="0">
                <a:cs typeface="Calibri" panose="020F0502020204030204" pitchFamily="34" charset="0"/>
              </a:rPr>
              <a:t>consolide sa part de marché à </a:t>
            </a:r>
            <a:r>
              <a:rPr lang="fr-FR" dirty="0" smtClean="0">
                <a:cs typeface="Calibri" panose="020F0502020204030204" pitchFamily="34" charset="0"/>
              </a:rPr>
              <a:t>8 % en 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0198154"/>
              </p:ext>
            </p:extLst>
          </p:nvPr>
        </p:nvGraphicFramePr>
        <p:xfrm>
          <a:off x="166797" y="1763597"/>
          <a:ext cx="5917132" cy="3912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3948754"/>
              </p:ext>
            </p:extLst>
          </p:nvPr>
        </p:nvGraphicFramePr>
        <p:xfrm>
          <a:off x="6083929" y="1763597"/>
          <a:ext cx="5934896" cy="3912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11680183"/>
      </p:ext>
    </p:extLst>
  </p:cSld>
  <p:clrMapOvr>
    <a:masterClrMapping/>
  </p:clrMapOvr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456</Words>
  <Application>Microsoft Office PowerPoint</Application>
  <PresentationFormat>Grand écran</PresentationFormat>
  <Paragraphs>59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8" baseType="lpstr">
      <vt:lpstr>Malgun Gothic Semilight</vt:lpstr>
      <vt:lpstr>Arial</vt:lpstr>
      <vt:lpstr>Calibri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VERSLUYS Henri</cp:lastModifiedBy>
  <cp:revision>54</cp:revision>
  <dcterms:created xsi:type="dcterms:W3CDTF">2025-04-03T15:40:27Z</dcterms:created>
  <dcterms:modified xsi:type="dcterms:W3CDTF">2025-08-14T16:04:20Z</dcterms:modified>
</cp:coreProperties>
</file>