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Pays-Bas\Pays-Bas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22-4709-8544-CC8403574ED1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22-4709-8544-CC8403574ED1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22-4709-8544-CC8403574ED1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822-4709-8544-CC8403574ED1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822-4709-8544-CC8403574ED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822-4709-8544-CC8403574ED1}"/>
              </c:ext>
            </c:extLst>
          </c:dPt>
          <c:dPt>
            <c:idx val="6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822-4709-8544-CC8403574ED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822-4709-8544-CC8403574ED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822-4709-8544-CC8403574ED1}"/>
              </c:ext>
            </c:extLst>
          </c:dPt>
          <c:dLbls>
            <c:dLbl>
              <c:idx val="0"/>
              <c:layout>
                <c:manualLayout>
                  <c:x val="-0.20421410157198389"/>
                  <c:y val="0.201943915413410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822-4709-8544-CC8403574ED1}"/>
                </c:ext>
              </c:extLst>
            </c:dLbl>
            <c:dLbl>
              <c:idx val="1"/>
              <c:layout>
                <c:manualLayout>
                  <c:x val="-0.1552457280995761"/>
                  <c:y val="-0.161259604649635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822-4709-8544-CC8403574ED1}"/>
                </c:ext>
              </c:extLst>
            </c:dLbl>
            <c:dLbl>
              <c:idx val="2"/>
              <c:layout>
                <c:manualLayout>
                  <c:x val="8.6557255739827837E-2"/>
                  <c:y val="-0.1125466626056388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495827379487161"/>
                      <c:h val="0.249294017206278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822-4709-8544-CC8403574ED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822-4709-8544-CC8403574ED1}"/>
                </c:ext>
              </c:extLst>
            </c:dLbl>
            <c:dLbl>
              <c:idx val="4"/>
              <c:layout>
                <c:manualLayout>
                  <c:x val="-5.14941352825052E-3"/>
                  <c:y val="-7.799034971551319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822-4709-8544-CC8403574ED1}"/>
                </c:ext>
              </c:extLst>
            </c:dLbl>
            <c:dLbl>
              <c:idx val="5"/>
              <c:layout>
                <c:manualLayout>
                  <c:x val="0.15909300366842852"/>
                  <c:y val="0.194116698012078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822-4709-8544-CC8403574ED1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822-4709-8544-CC8403574E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compo.'!$C$26:$C$35</c15:sqref>
                  </c15:fullRef>
                </c:ext>
              </c:extLst>
              <c:f>'Import. TBB viande compo.'!$C$29:$C$35</c:f>
              <c:strCache>
                <c:ptCount val="7"/>
                <c:pt idx="0">
                  <c:v>Viandes et abats bovins</c:v>
                </c:pt>
                <c:pt idx="1">
                  <c:v>Viandes et abats de volailles</c:v>
                </c:pt>
                <c:pt idx="2">
                  <c:v>Viandes et abats porcins</c:v>
                </c:pt>
                <c:pt idx="3">
                  <c:v>1602 - Préparations de viande</c:v>
                </c:pt>
                <c:pt idx="4">
                  <c:v>Graisses animales</c:v>
                </c:pt>
                <c:pt idx="5">
                  <c:v>Autres produits carnés</c:v>
                </c:pt>
                <c:pt idx="6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compo.'!$M$26:$M$35</c15:sqref>
                  </c15:fullRef>
                </c:ext>
              </c:extLst>
              <c:f>'Import. TBB viande compo.'!$M$29:$M$35</c:f>
              <c:numCache>
                <c:formatCode>0%</c:formatCode>
                <c:ptCount val="7"/>
                <c:pt idx="0">
                  <c:v>0.29425577030384986</c:v>
                </c:pt>
                <c:pt idx="1">
                  <c:v>0.18814267372662596</c:v>
                </c:pt>
                <c:pt idx="2">
                  <c:v>0.14021745746654543</c:v>
                </c:pt>
                <c:pt idx="3">
                  <c:v>0.13032810323499275</c:v>
                </c:pt>
                <c:pt idx="4">
                  <c:v>5.9093985120940593E-2</c:v>
                </c:pt>
                <c:pt idx="5">
                  <c:v>0.12271934342243074</c:v>
                </c:pt>
                <c:pt idx="6">
                  <c:v>6.5242666724614651E-2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B822-4709-8544-CC8403574E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1602 - prép.'!$C$36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prép.'!$D$36:$M$36</c:f>
              <c:numCache>
                <c:formatCode>0%</c:formatCode>
                <c:ptCount val="10"/>
                <c:pt idx="0">
                  <c:v>0.17298497990268669</c:v>
                </c:pt>
                <c:pt idx="1">
                  <c:v>0.21590503239851017</c:v>
                </c:pt>
                <c:pt idx="2">
                  <c:v>0.21659354315132764</c:v>
                </c:pt>
                <c:pt idx="3">
                  <c:v>0.25063747043522427</c:v>
                </c:pt>
                <c:pt idx="4">
                  <c:v>0.22917264001943871</c:v>
                </c:pt>
                <c:pt idx="5">
                  <c:v>0.25540717161709214</c:v>
                </c:pt>
                <c:pt idx="6">
                  <c:v>0.21985112885734004</c:v>
                </c:pt>
                <c:pt idx="7">
                  <c:v>0.19627038837418065</c:v>
                </c:pt>
                <c:pt idx="8">
                  <c:v>0.22041956105328747</c:v>
                </c:pt>
                <c:pt idx="9">
                  <c:v>0.21885793477468046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7F-4CBE-B8F0-AF811102D75E}"/>
            </c:ext>
          </c:extLst>
        </c:ser>
        <c:ser>
          <c:idx val="2"/>
          <c:order val="2"/>
          <c:tx>
            <c:strRef>
              <c:f>'Import. 1602 - prép.'!$C$37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prép.'!$D$37:$M$37</c:f>
              <c:numCache>
                <c:formatCode>0%</c:formatCode>
                <c:ptCount val="10"/>
                <c:pt idx="0">
                  <c:v>0.13061138142585149</c:v>
                </c:pt>
                <c:pt idx="1">
                  <c:v>0.13030408680419736</c:v>
                </c:pt>
                <c:pt idx="2">
                  <c:v>0.13964055354078433</c:v>
                </c:pt>
                <c:pt idx="3">
                  <c:v>0.17562887676939731</c:v>
                </c:pt>
                <c:pt idx="4">
                  <c:v>0.18048839752156481</c:v>
                </c:pt>
                <c:pt idx="5">
                  <c:v>0.1507841979889116</c:v>
                </c:pt>
                <c:pt idx="6">
                  <c:v>0.20187321305333727</c:v>
                </c:pt>
                <c:pt idx="7">
                  <c:v>0.24442760115851697</c:v>
                </c:pt>
                <c:pt idx="8">
                  <c:v>0.19565207357319239</c:v>
                </c:pt>
                <c:pt idx="9">
                  <c:v>0.181401215948925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7F-4CBE-B8F0-AF811102D75E}"/>
            </c:ext>
          </c:extLst>
        </c:ser>
        <c:ser>
          <c:idx val="3"/>
          <c:order val="3"/>
          <c:tx>
            <c:strRef>
              <c:f>'Import. 1602 - prép.'!$C$38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prép.'!$D$38:$M$38</c:f>
              <c:numCache>
                <c:formatCode>0%</c:formatCode>
                <c:ptCount val="10"/>
                <c:pt idx="0">
                  <c:v>3.7000211550666386E-2</c:v>
                </c:pt>
                <c:pt idx="1">
                  <c:v>3.8954744128301501E-2</c:v>
                </c:pt>
                <c:pt idx="2">
                  <c:v>4.4406685095483248E-2</c:v>
                </c:pt>
                <c:pt idx="3">
                  <c:v>6.0750804213205001E-2</c:v>
                </c:pt>
                <c:pt idx="4">
                  <c:v>8.6638318551816307E-2</c:v>
                </c:pt>
                <c:pt idx="5">
                  <c:v>7.5732023525939662E-2</c:v>
                </c:pt>
                <c:pt idx="6">
                  <c:v>9.0254362614611061E-2</c:v>
                </c:pt>
                <c:pt idx="7">
                  <c:v>0.11944665571382598</c:v>
                </c:pt>
                <c:pt idx="8">
                  <c:v>0.12600216934758027</c:v>
                </c:pt>
                <c:pt idx="9">
                  <c:v>0.14871561640544217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7F-4CBE-B8F0-AF811102D75E}"/>
            </c:ext>
          </c:extLst>
        </c:ser>
        <c:ser>
          <c:idx val="4"/>
          <c:order val="4"/>
          <c:tx>
            <c:strRef>
              <c:f>'Import. 1602 - prép.'!$C$39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prép.'!$D$39:$M$39</c:f>
              <c:numCache>
                <c:formatCode>0%</c:formatCode>
                <c:ptCount val="10"/>
                <c:pt idx="0">
                  <c:v>0.29993230378675695</c:v>
                </c:pt>
                <c:pt idx="1">
                  <c:v>0.31072807360669397</c:v>
                </c:pt>
                <c:pt idx="2">
                  <c:v>0.27059504788956235</c:v>
                </c:pt>
                <c:pt idx="3">
                  <c:v>0.13140869422454352</c:v>
                </c:pt>
                <c:pt idx="4">
                  <c:v>9.3854938646579997E-2</c:v>
                </c:pt>
                <c:pt idx="5">
                  <c:v>0.12600923329890171</c:v>
                </c:pt>
                <c:pt idx="6">
                  <c:v>0.15468796214137828</c:v>
                </c:pt>
                <c:pt idx="7">
                  <c:v>0.12835148456157586</c:v>
                </c:pt>
                <c:pt idx="8">
                  <c:v>0.15248667235928087</c:v>
                </c:pt>
                <c:pt idx="9">
                  <c:v>0.13243717525711271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57F-4CBE-B8F0-AF811102D75E}"/>
            </c:ext>
          </c:extLst>
        </c:ser>
        <c:ser>
          <c:idx val="5"/>
          <c:order val="5"/>
          <c:tx>
            <c:strRef>
              <c:f>'Import. 1602 - prép.'!$C$40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prép.'!$D$40:$M$40</c:f>
              <c:numCache>
                <c:formatCode>0%</c:formatCode>
                <c:ptCount val="10"/>
                <c:pt idx="0">
                  <c:v>0.15661518933784641</c:v>
                </c:pt>
                <c:pt idx="1">
                  <c:v>0.157145529685879</c:v>
                </c:pt>
                <c:pt idx="2">
                  <c:v>0.18976608928677099</c:v>
                </c:pt>
                <c:pt idx="3">
                  <c:v>0.22193206129977272</c:v>
                </c:pt>
                <c:pt idx="4">
                  <c:v>0.21916656542339935</c:v>
                </c:pt>
                <c:pt idx="5">
                  <c:v>0.19470033939751671</c:v>
                </c:pt>
                <c:pt idx="6">
                  <c:v>0.18912550527457359</c:v>
                </c:pt>
                <c:pt idx="7">
                  <c:v>0.16216273437103029</c:v>
                </c:pt>
                <c:pt idx="8">
                  <c:v>0.15390828736931988</c:v>
                </c:pt>
                <c:pt idx="9">
                  <c:v>0.13123581428675629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7F-4CBE-B8F0-AF811102D75E}"/>
            </c:ext>
          </c:extLst>
        </c:ser>
        <c:ser>
          <c:idx val="6"/>
          <c:order val="6"/>
          <c:tx>
            <c:strRef>
              <c:f>'Import. 1602 - prép.'!$C$41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prép.'!$D$41:$M$41</c:f>
              <c:numCache>
                <c:formatCode>0%</c:formatCode>
                <c:ptCount val="10"/>
                <c:pt idx="0">
                  <c:v>2.6109583245187223E-2</c:v>
                </c:pt>
                <c:pt idx="1">
                  <c:v>2.7479208830082143E-2</c:v>
                </c:pt>
                <c:pt idx="2">
                  <c:v>3.0876721361365423E-2</c:v>
                </c:pt>
                <c:pt idx="3">
                  <c:v>6.2238662774291853E-2</c:v>
                </c:pt>
                <c:pt idx="4">
                  <c:v>4.228404811080063E-2</c:v>
                </c:pt>
                <c:pt idx="5">
                  <c:v>2.9265130594261862E-2</c:v>
                </c:pt>
                <c:pt idx="6">
                  <c:v>2.7472148279601694E-2</c:v>
                </c:pt>
                <c:pt idx="7">
                  <c:v>3.602581257092529E-2</c:v>
                </c:pt>
                <c:pt idx="8">
                  <c:v>3.9579054256767672E-2</c:v>
                </c:pt>
                <c:pt idx="9">
                  <c:v>6.4096898343409037E-2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57F-4CBE-B8F0-AF811102D75E}"/>
            </c:ext>
          </c:extLst>
        </c:ser>
        <c:ser>
          <c:idx val="7"/>
          <c:order val="7"/>
          <c:tx>
            <c:strRef>
              <c:f>'Import. 1602 - prép.'!$C$42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prép.'!$D$42:$M$42</c:f>
              <c:numCache>
                <c:formatCode>0%</c:formatCode>
                <c:ptCount val="10"/>
                <c:pt idx="0">
                  <c:v>2.1239686905013752E-3</c:v>
                </c:pt>
                <c:pt idx="1">
                  <c:v>3.6607765438187723E-3</c:v>
                </c:pt>
                <c:pt idx="2">
                  <c:v>3.3095787578301338E-3</c:v>
                </c:pt>
                <c:pt idx="3">
                  <c:v>6.9518908630092713E-3</c:v>
                </c:pt>
                <c:pt idx="4">
                  <c:v>8.023326448791156E-3</c:v>
                </c:pt>
                <c:pt idx="5">
                  <c:v>1.2152960769019963E-2</c:v>
                </c:pt>
                <c:pt idx="6">
                  <c:v>1.8771566597653555E-2</c:v>
                </c:pt>
                <c:pt idx="7">
                  <c:v>3.6525465354584105E-2</c:v>
                </c:pt>
                <c:pt idx="8">
                  <c:v>4.6382497519097184E-2</c:v>
                </c:pt>
                <c:pt idx="9">
                  <c:v>5.5146759114253721E-2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7F-4CBE-B8F0-AF811102D75E}"/>
            </c:ext>
          </c:extLst>
        </c:ser>
        <c:ser>
          <c:idx val="8"/>
          <c:order val="8"/>
          <c:tx>
            <c:strRef>
              <c:f>'Import. 1602 - prép.'!$C$43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prép.'!$D$43:$M$43</c:f>
              <c:numCache>
                <c:formatCode>0%</c:formatCode>
                <c:ptCount val="10"/>
                <c:pt idx="0">
                  <c:v>5.25068753966575E-3</c:v>
                </c:pt>
                <c:pt idx="1">
                  <c:v>3.7925815064882057E-3</c:v>
                </c:pt>
                <c:pt idx="2">
                  <c:v>1.1327804688358567E-2</c:v>
                </c:pt>
                <c:pt idx="3">
                  <c:v>4.0839152228452982E-3</c:v>
                </c:pt>
                <c:pt idx="4">
                  <c:v>3.042643664196331E-2</c:v>
                </c:pt>
                <c:pt idx="5">
                  <c:v>3.8793557771359906E-2</c:v>
                </c:pt>
                <c:pt idx="6">
                  <c:v>3.7528344671201815E-2</c:v>
                </c:pt>
                <c:pt idx="7">
                  <c:v>2.7823885096797139E-2</c:v>
                </c:pt>
                <c:pt idx="8">
                  <c:v>1.1816020862661836E-2</c:v>
                </c:pt>
                <c:pt idx="9">
                  <c:v>1.8183456401323215E-2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57F-4CBE-B8F0-AF811102D75E}"/>
            </c:ext>
          </c:extLst>
        </c:ser>
        <c:ser>
          <c:idx val="9"/>
          <c:order val="9"/>
          <c:tx>
            <c:strRef>
              <c:f>'Import. 1602 - prép.'!$C$44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prép.'!$D$44:$M$44</c:f>
              <c:numCache>
                <c:formatCode>0%</c:formatCode>
                <c:ptCount val="10"/>
                <c:pt idx="0">
                  <c:v>6.8965517241379309E-3</c:v>
                </c:pt>
                <c:pt idx="1">
                  <c:v>5.3529821935747205E-3</c:v>
                </c:pt>
                <c:pt idx="2">
                  <c:v>7.5532787231704325E-3</c:v>
                </c:pt>
                <c:pt idx="3">
                  <c:v>1.4463011323116705E-2</c:v>
                </c:pt>
                <c:pt idx="4">
                  <c:v>2.7602964402867209E-2</c:v>
                </c:pt>
                <c:pt idx="5">
                  <c:v>2.5080633260956636E-2</c:v>
                </c:pt>
                <c:pt idx="6">
                  <c:v>9.8392980380558014E-3</c:v>
                </c:pt>
                <c:pt idx="7">
                  <c:v>7.6345251604816988E-3</c:v>
                </c:pt>
                <c:pt idx="8">
                  <c:v>7.0249936535044192E-3</c:v>
                </c:pt>
                <c:pt idx="9">
                  <c:v>8.0576996511762602E-3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57F-4CBE-B8F0-AF811102D75E}"/>
            </c:ext>
          </c:extLst>
        </c:ser>
        <c:ser>
          <c:idx val="10"/>
          <c:order val="10"/>
          <c:tx>
            <c:strRef>
              <c:f>'Import. 1602 - prép.'!$C$45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prép.'!$D$45:$M$45</c:f>
              <c:numCache>
                <c:formatCode>0%</c:formatCode>
                <c:ptCount val="10"/>
                <c:pt idx="0">
                  <c:v>8.8132007615823998E-3</c:v>
                </c:pt>
                <c:pt idx="1">
                  <c:v>6.7390601880984368E-3</c:v>
                </c:pt>
                <c:pt idx="2">
                  <c:v>5.9724582181532298E-3</c:v>
                </c:pt>
                <c:pt idx="3">
                  <c:v>8.7578433233629713E-3</c:v>
                </c:pt>
                <c:pt idx="4">
                  <c:v>7.0756894666504679E-3</c:v>
                </c:pt>
                <c:pt idx="5">
                  <c:v>5.09623289837047E-3</c:v>
                </c:pt>
                <c:pt idx="6">
                  <c:v>6.3048407768904659E-3</c:v>
                </c:pt>
                <c:pt idx="7">
                  <c:v>6.5251266069341644E-3</c:v>
                </c:pt>
                <c:pt idx="8">
                  <c:v>6.784980729731601E-3</c:v>
                </c:pt>
                <c:pt idx="9">
                  <c:v>7.4141134170567511E-3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57F-4CBE-B8F0-AF811102D75E}"/>
            </c:ext>
          </c:extLst>
        </c:ser>
        <c:ser>
          <c:idx val="11"/>
          <c:order val="11"/>
          <c:tx>
            <c:strRef>
              <c:f>'Import. 1602 - prép.'!$C$46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prép.'!$D$46:$M$46</c:f>
              <c:numCache>
                <c:formatCode>0%</c:formatCode>
                <c:ptCount val="10"/>
                <c:pt idx="0">
                  <c:v>0.1536619420351174</c:v>
                </c:pt>
                <c:pt idx="1">
                  <c:v>9.9937924114355689E-2</c:v>
                </c:pt>
                <c:pt idx="2">
                  <c:v>7.9958239287193658E-2</c:v>
                </c:pt>
                <c:pt idx="3">
                  <c:v>6.314676955123108E-2</c:v>
                </c:pt>
                <c:pt idx="4">
                  <c:v>7.5266674766128056E-2</c:v>
                </c:pt>
                <c:pt idx="5">
                  <c:v>8.6978518877669331E-2</c:v>
                </c:pt>
                <c:pt idx="6">
                  <c:v>4.4291629695356403E-2</c:v>
                </c:pt>
                <c:pt idx="7">
                  <c:v>3.4806321031147849E-2</c:v>
                </c:pt>
                <c:pt idx="8">
                  <c:v>3.9943689275576379E-2</c:v>
                </c:pt>
                <c:pt idx="9">
                  <c:v>3.4453316399864417E-2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57F-4CBE-B8F0-AF811102D7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3583560"/>
        <c:axId val="9856750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1602 - prép.'!$C$35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1602 - prép.'!$D$34:$M$34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1602 - prép.'!$D$35:$M$35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0.84633805796488271</c:v>
                      </c:pt>
                      <c:pt idx="1">
                        <c:v>0.90006207588564435</c:v>
                      </c:pt>
                      <c:pt idx="2">
                        <c:v>0.9200417607128063</c:v>
                      </c:pt>
                      <c:pt idx="3">
                        <c:v>0.93685323044876889</c:v>
                      </c:pt>
                      <c:pt idx="4">
                        <c:v>0.92473332523387208</c:v>
                      </c:pt>
                      <c:pt idx="5">
                        <c:v>0.91302148112233072</c:v>
                      </c:pt>
                      <c:pt idx="6">
                        <c:v>0.95570837030464351</c:v>
                      </c:pt>
                      <c:pt idx="7">
                        <c:v>0.96519367896885211</c:v>
                      </c:pt>
                      <c:pt idx="8">
                        <c:v>0.96005631072442355</c:v>
                      </c:pt>
                      <c:pt idx="9">
                        <c:v>0.96554668360013574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57F-4CBE-B8F0-AF811102D75E}"/>
                  </c:ext>
                </c:extLst>
              </c15:ser>
            </c15:filteredBarSeries>
          </c:ext>
        </c:extLst>
      </c:barChart>
      <c:catAx>
        <c:axId val="653583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85675072"/>
        <c:crosses val="autoZero"/>
        <c:auto val="1"/>
        <c:lblAlgn val="ctr"/>
        <c:lblOffset val="100"/>
        <c:noMultiLvlLbl val="0"/>
      </c:catAx>
      <c:valAx>
        <c:axId val="9856750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3583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65209180360638"/>
          <c:y val="0.76657059193043775"/>
          <c:w val="0.80049622110877883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95-416F-92EC-5CDC6F523136}"/>
              </c:ext>
            </c:extLst>
          </c:dPt>
          <c:dPt>
            <c:idx val="1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95-416F-92EC-5CDC6F523136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95-416F-92EC-5CDC6F523136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95-416F-92EC-5CDC6F523136}"/>
              </c:ext>
            </c:extLst>
          </c:dPt>
          <c:dPt>
            <c:idx val="4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395-416F-92EC-5CDC6F523136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395-416F-92EC-5CDC6F523136}"/>
              </c:ext>
            </c:extLst>
          </c:dPt>
          <c:dPt>
            <c:idx val="6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395-416F-92EC-5CDC6F523136}"/>
              </c:ext>
            </c:extLst>
          </c:dPt>
          <c:dLbls>
            <c:dLbl>
              <c:idx val="0"/>
              <c:layout>
                <c:manualLayout>
                  <c:x val="-0.18859066777447495"/>
                  <c:y val="0.21179483811650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395-416F-92EC-5CDC6F523136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395-416F-92EC-5CDC6F523136}"/>
                </c:ext>
              </c:extLst>
            </c:dLbl>
            <c:dLbl>
              <c:idx val="2"/>
              <c:layout>
                <c:manualLayout>
                  <c:x val="-0.20530970519815822"/>
                  <c:y val="-2.54469242109836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395-416F-92EC-5CDC6F523136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395-416F-92EC-5CDC6F523136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395-416F-92EC-5CDC6F523136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395-416F-92EC-5CDC6F523136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95-416F-92EC-5CDC6F5231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compo.'!$C$61:$C$70</c15:sqref>
                  </c15:fullRef>
                </c:ext>
              </c:extLst>
              <c:f>'Import. TBB viande compo.'!$C$64:$C$70</c:f>
              <c:strCache>
                <c:ptCount val="7"/>
                <c:pt idx="0">
                  <c:v>Viandes et abats bovins</c:v>
                </c:pt>
                <c:pt idx="1">
                  <c:v>Viandes et abats de volailles</c:v>
                </c:pt>
                <c:pt idx="2">
                  <c:v>Viandes et abats porcins</c:v>
                </c:pt>
                <c:pt idx="3">
                  <c:v>1602 - Préparations de viande</c:v>
                </c:pt>
                <c:pt idx="4">
                  <c:v>Graisses animales</c:v>
                </c:pt>
                <c:pt idx="5">
                  <c:v>Autres produits carnés</c:v>
                </c:pt>
                <c:pt idx="6">
                  <c:v>Autres viandes et abats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compo.'!$M$61:$M$70</c15:sqref>
                  </c15:fullRef>
                </c:ext>
              </c:extLst>
              <c:f>'Import. TBB viande compo.'!$M$64:$M$70</c:f>
              <c:numCache>
                <c:formatCode>0%</c:formatCode>
                <c:ptCount val="7"/>
                <c:pt idx="0">
                  <c:v>0.25559046245317296</c:v>
                </c:pt>
                <c:pt idx="1">
                  <c:v>0.19279335649545618</c:v>
                </c:pt>
                <c:pt idx="2">
                  <c:v>0.13026807487635589</c:v>
                </c:pt>
                <c:pt idx="3">
                  <c:v>0.20650120679381842</c:v>
                </c:pt>
                <c:pt idx="4">
                  <c:v>0.12124832076342898</c:v>
                </c:pt>
                <c:pt idx="5">
                  <c:v>7.432039245234924E-2</c:v>
                </c:pt>
                <c:pt idx="6">
                  <c:v>1.9278186165418279E-2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E-2395-416F-92EC-5CDC6F5231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85481</c:v>
                </c:pt>
                <c:pt idx="1">
                  <c:v>96983</c:v>
                </c:pt>
                <c:pt idx="2">
                  <c:v>92297</c:v>
                </c:pt>
                <c:pt idx="3">
                  <c:v>88903</c:v>
                </c:pt>
                <c:pt idx="4">
                  <c:v>90695</c:v>
                </c:pt>
                <c:pt idx="5">
                  <c:v>81489</c:v>
                </c:pt>
                <c:pt idx="6">
                  <c:v>87797</c:v>
                </c:pt>
                <c:pt idx="7">
                  <c:v>80499</c:v>
                </c:pt>
                <c:pt idx="8">
                  <c:v>81348</c:v>
                </c:pt>
                <c:pt idx="9">
                  <c:v>83931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5B-40A8-8C36-15A3FE38301B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40897</c:v>
                </c:pt>
                <c:pt idx="1">
                  <c:v>54070</c:v>
                </c:pt>
                <c:pt idx="2">
                  <c:v>69036</c:v>
                </c:pt>
                <c:pt idx="3">
                  <c:v>73750</c:v>
                </c:pt>
                <c:pt idx="4">
                  <c:v>57735</c:v>
                </c:pt>
                <c:pt idx="5">
                  <c:v>60568</c:v>
                </c:pt>
                <c:pt idx="6">
                  <c:v>63159</c:v>
                </c:pt>
                <c:pt idx="7">
                  <c:v>53890</c:v>
                </c:pt>
                <c:pt idx="8">
                  <c:v>48013</c:v>
                </c:pt>
                <c:pt idx="9">
                  <c:v>52533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5B-40A8-8C36-15A3FE38301B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43397</c:v>
                </c:pt>
                <c:pt idx="1">
                  <c:v>38900</c:v>
                </c:pt>
                <c:pt idx="2">
                  <c:v>35787</c:v>
                </c:pt>
                <c:pt idx="3">
                  <c:v>30639</c:v>
                </c:pt>
                <c:pt idx="4">
                  <c:v>42720</c:v>
                </c:pt>
                <c:pt idx="5">
                  <c:v>44547</c:v>
                </c:pt>
                <c:pt idx="6">
                  <c:v>35018</c:v>
                </c:pt>
                <c:pt idx="7">
                  <c:v>41893</c:v>
                </c:pt>
                <c:pt idx="8">
                  <c:v>44114</c:v>
                </c:pt>
                <c:pt idx="9">
                  <c:v>39672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5B-40A8-8C36-15A3FE38301B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25576</c:v>
                </c:pt>
                <c:pt idx="1">
                  <c:v>29831</c:v>
                </c:pt>
                <c:pt idx="2">
                  <c:v>28350</c:v>
                </c:pt>
                <c:pt idx="3">
                  <c:v>30542</c:v>
                </c:pt>
                <c:pt idx="4">
                  <c:v>31477</c:v>
                </c:pt>
                <c:pt idx="5">
                  <c:v>33774</c:v>
                </c:pt>
                <c:pt idx="6">
                  <c:v>36051</c:v>
                </c:pt>
                <c:pt idx="7">
                  <c:v>38981</c:v>
                </c:pt>
                <c:pt idx="8">
                  <c:v>33983</c:v>
                </c:pt>
                <c:pt idx="9">
                  <c:v>34478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5B-40A8-8C36-15A3FE38301B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21754</c:v>
                </c:pt>
                <c:pt idx="1">
                  <c:v>19913</c:v>
                </c:pt>
                <c:pt idx="2">
                  <c:v>22455</c:v>
                </c:pt>
                <c:pt idx="3">
                  <c:v>20473</c:v>
                </c:pt>
                <c:pt idx="4">
                  <c:v>19125</c:v>
                </c:pt>
                <c:pt idx="5">
                  <c:v>21861</c:v>
                </c:pt>
                <c:pt idx="6">
                  <c:v>23904</c:v>
                </c:pt>
                <c:pt idx="7">
                  <c:v>24441</c:v>
                </c:pt>
                <c:pt idx="8">
                  <c:v>20065</c:v>
                </c:pt>
                <c:pt idx="9">
                  <c:v>22438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5B-40A8-8C36-15A3FE38301B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11236</c:v>
                </c:pt>
                <c:pt idx="1">
                  <c:v>10856</c:v>
                </c:pt>
                <c:pt idx="2">
                  <c:v>13419</c:v>
                </c:pt>
                <c:pt idx="3">
                  <c:v>17745</c:v>
                </c:pt>
                <c:pt idx="4">
                  <c:v>17950</c:v>
                </c:pt>
                <c:pt idx="5">
                  <c:v>16259</c:v>
                </c:pt>
                <c:pt idx="6">
                  <c:v>14786</c:v>
                </c:pt>
                <c:pt idx="7">
                  <c:v>18597</c:v>
                </c:pt>
                <c:pt idx="8">
                  <c:v>18319</c:v>
                </c:pt>
                <c:pt idx="9">
                  <c:v>17414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5B-40A8-8C36-15A3FE38301B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17522</c:v>
                </c:pt>
                <c:pt idx="1">
                  <c:v>22393</c:v>
                </c:pt>
                <c:pt idx="2">
                  <c:v>21464</c:v>
                </c:pt>
                <c:pt idx="3">
                  <c:v>18893</c:v>
                </c:pt>
                <c:pt idx="4">
                  <c:v>18962</c:v>
                </c:pt>
                <c:pt idx="5">
                  <c:v>21938</c:v>
                </c:pt>
                <c:pt idx="6">
                  <c:v>23948</c:v>
                </c:pt>
                <c:pt idx="7">
                  <c:v>21575</c:v>
                </c:pt>
                <c:pt idx="8">
                  <c:v>17875</c:v>
                </c:pt>
                <c:pt idx="9">
                  <c:v>16501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5B-40A8-8C36-15A3FE38301B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12880</c:v>
                </c:pt>
                <c:pt idx="1">
                  <c:v>15848</c:v>
                </c:pt>
                <c:pt idx="2">
                  <c:v>19146</c:v>
                </c:pt>
                <c:pt idx="3">
                  <c:v>17797</c:v>
                </c:pt>
                <c:pt idx="4">
                  <c:v>16035</c:v>
                </c:pt>
                <c:pt idx="5">
                  <c:v>13958</c:v>
                </c:pt>
                <c:pt idx="6">
                  <c:v>16151</c:v>
                </c:pt>
                <c:pt idx="7">
                  <c:v>15811</c:v>
                </c:pt>
                <c:pt idx="8">
                  <c:v>15427</c:v>
                </c:pt>
                <c:pt idx="9">
                  <c:v>16193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45B-40A8-8C36-15A3FE38301B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5370</c:v>
                </c:pt>
                <c:pt idx="1">
                  <c:v>6651</c:v>
                </c:pt>
                <c:pt idx="2">
                  <c:v>6768</c:v>
                </c:pt>
                <c:pt idx="3">
                  <c:v>7887</c:v>
                </c:pt>
                <c:pt idx="4">
                  <c:v>6566</c:v>
                </c:pt>
                <c:pt idx="5">
                  <c:v>6190</c:v>
                </c:pt>
                <c:pt idx="6">
                  <c:v>14637</c:v>
                </c:pt>
                <c:pt idx="7">
                  <c:v>16987</c:v>
                </c:pt>
                <c:pt idx="8">
                  <c:v>15424</c:v>
                </c:pt>
                <c:pt idx="9">
                  <c:v>16184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5B-40A8-8C36-15A3FE38301B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16739</c:v>
                </c:pt>
                <c:pt idx="1">
                  <c:v>18206</c:v>
                </c:pt>
                <c:pt idx="2">
                  <c:v>16832</c:v>
                </c:pt>
                <c:pt idx="3">
                  <c:v>19384</c:v>
                </c:pt>
                <c:pt idx="4">
                  <c:v>18169</c:v>
                </c:pt>
                <c:pt idx="5">
                  <c:v>15207</c:v>
                </c:pt>
                <c:pt idx="6">
                  <c:v>15140</c:v>
                </c:pt>
                <c:pt idx="7">
                  <c:v>13578</c:v>
                </c:pt>
                <c:pt idx="8">
                  <c:v>16741</c:v>
                </c:pt>
                <c:pt idx="9">
                  <c:v>15479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45B-40A8-8C36-15A3FE38301B}"/>
            </c:ext>
          </c:extLst>
        </c:ser>
        <c:ser>
          <c:idx val="12"/>
          <c:order val="12"/>
          <c:tx>
            <c:strRef>
              <c:f>'Import. bovins'!$C$17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101655</c:v>
                </c:pt>
                <c:pt idx="1">
                  <c:v>118373</c:v>
                </c:pt>
                <c:pt idx="2">
                  <c:v>104778</c:v>
                </c:pt>
                <c:pt idx="3">
                  <c:v>102452</c:v>
                </c:pt>
                <c:pt idx="4">
                  <c:v>119299</c:v>
                </c:pt>
                <c:pt idx="5">
                  <c:v>86121</c:v>
                </c:pt>
                <c:pt idx="6">
                  <c:v>73067</c:v>
                </c:pt>
                <c:pt idx="7">
                  <c:v>84710</c:v>
                </c:pt>
                <c:pt idx="8">
                  <c:v>84602</c:v>
                </c:pt>
                <c:pt idx="9">
                  <c:v>87593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5B-40A8-8C36-15A3FE3830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2151800"/>
        <c:axId val="5766652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382507</c:v>
                      </c:pt>
                      <c:pt idx="1">
                        <c:v>432024</c:v>
                      </c:pt>
                      <c:pt idx="2">
                        <c:v>430332</c:v>
                      </c:pt>
                      <c:pt idx="3">
                        <c:v>428465</c:v>
                      </c:pt>
                      <c:pt idx="4">
                        <c:v>438733</c:v>
                      </c:pt>
                      <c:pt idx="5">
                        <c:v>401912</c:v>
                      </c:pt>
                      <c:pt idx="6">
                        <c:v>403658</c:v>
                      </c:pt>
                      <c:pt idx="7">
                        <c:v>410962</c:v>
                      </c:pt>
                      <c:pt idx="8">
                        <c:v>395911</c:v>
                      </c:pt>
                      <c:pt idx="9">
                        <c:v>402416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45B-40A8-8C36-15A3FE38301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311258</c:v>
                      </c:pt>
                      <c:pt idx="1">
                        <c:v>353502</c:v>
                      </c:pt>
                      <c:pt idx="2">
                        <c:v>349161</c:v>
                      </c:pt>
                      <c:pt idx="3">
                        <c:v>345708</c:v>
                      </c:pt>
                      <c:pt idx="4">
                        <c:v>352776</c:v>
                      </c:pt>
                      <c:pt idx="5">
                        <c:v>334599</c:v>
                      </c:pt>
                      <c:pt idx="6">
                        <c:v>336824</c:v>
                      </c:pt>
                      <c:pt idx="7">
                        <c:v>336258</c:v>
                      </c:pt>
                      <c:pt idx="8">
                        <c:v>319009</c:v>
                      </c:pt>
                      <c:pt idx="9">
                        <c:v>320500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45B-40A8-8C36-15A3FE38301B}"/>
                  </c:ext>
                </c:extLst>
              </c15:ser>
            </c15:filteredBarSeries>
          </c:ext>
        </c:extLst>
      </c:barChart>
      <c:catAx>
        <c:axId val="922151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76665272"/>
        <c:crosses val="autoZero"/>
        <c:auto val="1"/>
        <c:lblAlgn val="ctr"/>
        <c:lblOffset val="100"/>
        <c:noMultiLvlLbl val="0"/>
      </c:catAx>
      <c:valAx>
        <c:axId val="576665272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22151800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764580709447106"/>
          <c:w val="0.79582532204615108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bovins'!$D$36:$M$36</c:f>
              <c:numCache>
                <c:formatCode>0%</c:formatCode>
                <c:ptCount val="10"/>
                <c:pt idx="0">
                  <c:v>0.22347564881165574</c:v>
                </c:pt>
                <c:pt idx="1">
                  <c:v>0.22448521378441938</c:v>
                </c:pt>
                <c:pt idx="2">
                  <c:v>0.21447858862459682</c:v>
                </c:pt>
                <c:pt idx="3">
                  <c:v>0.20749186047868554</c:v>
                </c:pt>
                <c:pt idx="4">
                  <c:v>0.2067202603861574</c:v>
                </c:pt>
                <c:pt idx="5">
                  <c:v>0.20275333903939172</c:v>
                </c:pt>
                <c:pt idx="6">
                  <c:v>0.21750343112238579</c:v>
                </c:pt>
                <c:pt idx="7">
                  <c:v>0.19587942437500305</c:v>
                </c:pt>
                <c:pt idx="8">
                  <c:v>0.20547042138258345</c:v>
                </c:pt>
                <c:pt idx="9">
                  <c:v>0.20856775078525705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D-4FC9-A05D-3718E2A59B22}"/>
            </c:ext>
          </c:extLst>
        </c:ser>
        <c:ser>
          <c:idx val="2"/>
          <c:order val="2"/>
          <c:tx>
            <c:strRef>
              <c:f>'Import. bovins'!$C$37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bovins'!$D$37:$M$37</c:f>
              <c:numCache>
                <c:formatCode>0%</c:formatCode>
                <c:ptCount val="10"/>
                <c:pt idx="0">
                  <c:v>0.10691830476305009</c:v>
                </c:pt>
                <c:pt idx="1">
                  <c:v>0.1251550839768161</c:v>
                </c:pt>
                <c:pt idx="2">
                  <c:v>0.16042497420596191</c:v>
                </c:pt>
                <c:pt idx="3">
                  <c:v>0.17212607797603072</c:v>
                </c:pt>
                <c:pt idx="4">
                  <c:v>0.13159484242124481</c:v>
                </c:pt>
                <c:pt idx="5">
                  <c:v>0.15069965564601207</c:v>
                </c:pt>
                <c:pt idx="6">
                  <c:v>0.1564666128257089</c:v>
                </c:pt>
                <c:pt idx="7">
                  <c:v>0.1311313454771974</c:v>
                </c:pt>
                <c:pt idx="8">
                  <c:v>0.12127220511680656</c:v>
                </c:pt>
                <c:pt idx="9">
                  <c:v>0.13054401415450678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D-4FC9-A05D-3718E2A59B22}"/>
            </c:ext>
          </c:extLst>
        </c:ser>
        <c:ser>
          <c:idx val="3"/>
          <c:order val="3"/>
          <c:tx>
            <c:strRef>
              <c:f>'Import. bovins'!$C$38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0.11345413286554233</c:v>
                </c:pt>
                <c:pt idx="1">
                  <c:v>9.0041294002185066E-2</c:v>
                </c:pt>
                <c:pt idx="2">
                  <c:v>8.3161373079389866E-2</c:v>
                </c:pt>
                <c:pt idx="3">
                  <c:v>7.1508758008238707E-2</c:v>
                </c:pt>
                <c:pt idx="4">
                  <c:v>9.7371294158406133E-2</c:v>
                </c:pt>
                <c:pt idx="5">
                  <c:v>0.11083769581400904</c:v>
                </c:pt>
                <c:pt idx="6">
                  <c:v>8.6751656104920499E-2</c:v>
                </c:pt>
                <c:pt idx="7">
                  <c:v>0.1019388653938807</c:v>
                </c:pt>
                <c:pt idx="8">
                  <c:v>0.11142403216884603</c:v>
                </c:pt>
                <c:pt idx="9">
                  <c:v>9.8584549322094553E-2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D-4FC9-A05D-3718E2A59B22}"/>
            </c:ext>
          </c:extLst>
        </c:ser>
        <c:ser>
          <c:idx val="4"/>
          <c:order val="4"/>
          <c:tx>
            <c:strRef>
              <c:f>'Import. bovins'!$C$39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6.6864135819736631E-2</c:v>
                </c:pt>
                <c:pt idx="1">
                  <c:v>6.9049404662703928E-2</c:v>
                </c:pt>
                <c:pt idx="2">
                  <c:v>6.5879367558071444E-2</c:v>
                </c:pt>
                <c:pt idx="3">
                  <c:v>7.1282368454832948E-2</c:v>
                </c:pt>
                <c:pt idx="4">
                  <c:v>7.1745230014610251E-2</c:v>
                </c:pt>
                <c:pt idx="5">
                  <c:v>8.4033320726925292E-2</c:v>
                </c:pt>
                <c:pt idx="6">
                  <c:v>8.9310753162330489E-2</c:v>
                </c:pt>
                <c:pt idx="7">
                  <c:v>9.4853052107007466E-2</c:v>
                </c:pt>
                <c:pt idx="8">
                  <c:v>8.5834947753409233E-2</c:v>
                </c:pt>
                <c:pt idx="9">
                  <c:v>8.5677507852570473E-2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D-4FC9-A05D-3718E2A59B22}"/>
            </c:ext>
          </c:extLst>
        </c:ser>
        <c:ser>
          <c:idx val="5"/>
          <c:order val="5"/>
          <c:tx>
            <c:strRef>
              <c:f>'Import. bovins'!$C$40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5.6872161816646491E-2</c:v>
                </c:pt>
                <c:pt idx="1">
                  <c:v>4.6092346721478439E-2</c:v>
                </c:pt>
                <c:pt idx="2">
                  <c:v>5.2180641922980393E-2</c:v>
                </c:pt>
                <c:pt idx="3">
                  <c:v>4.7782199246146129E-2</c:v>
                </c:pt>
                <c:pt idx="4">
                  <c:v>4.3591432602516793E-2</c:v>
                </c:pt>
                <c:pt idx="5">
                  <c:v>5.4392503831684549E-2</c:v>
                </c:pt>
                <c:pt idx="6">
                  <c:v>5.9218447299446558E-2</c:v>
                </c:pt>
                <c:pt idx="7">
                  <c:v>5.9472651972688473E-2</c:v>
                </c:pt>
                <c:pt idx="8">
                  <c:v>5.0680582252071803E-2</c:v>
                </c:pt>
                <c:pt idx="9">
                  <c:v>5.5758220349091489E-2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1D-4FC9-A05D-3718E2A59B22}"/>
            </c:ext>
          </c:extLst>
        </c:ser>
        <c:ser>
          <c:idx val="6"/>
          <c:order val="6"/>
          <c:tx>
            <c:strRef>
              <c:f>'Import. bovins'!$C$41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2.9374625823841132E-2</c:v>
                </c:pt>
                <c:pt idx="1">
                  <c:v>2.5128233616650928E-2</c:v>
                </c:pt>
                <c:pt idx="2">
                  <c:v>3.1182900644153817E-2</c:v>
                </c:pt>
                <c:pt idx="3">
                  <c:v>4.1415284795724275E-2</c:v>
                </c:pt>
                <c:pt idx="4">
                  <c:v>4.0913266155041907E-2</c:v>
                </c:pt>
                <c:pt idx="5">
                  <c:v>4.0454129262127034E-2</c:v>
                </c:pt>
                <c:pt idx="6">
                  <c:v>3.6630018480991337E-2</c:v>
                </c:pt>
                <c:pt idx="7">
                  <c:v>4.5252359098894787E-2</c:v>
                </c:pt>
                <c:pt idx="8">
                  <c:v>4.6270500188173608E-2</c:v>
                </c:pt>
                <c:pt idx="9">
                  <c:v>4.3273627291161389E-2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1D-4FC9-A05D-3718E2A59B22}"/>
            </c:ext>
          </c:extLst>
        </c:ser>
        <c:ser>
          <c:idx val="7"/>
          <c:order val="7"/>
          <c:tx>
            <c:strRef>
              <c:f>'Import. bovins'!$C$42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4.5808312004747623E-2</c:v>
                </c:pt>
                <c:pt idx="1">
                  <c:v>5.1832768549895374E-2</c:v>
                </c:pt>
                <c:pt idx="2">
                  <c:v>4.9877768792467213E-2</c:v>
                </c:pt>
                <c:pt idx="3">
                  <c:v>4.4094616829846077E-2</c:v>
                </c:pt>
                <c:pt idx="4">
                  <c:v>4.3219908235760704E-2</c:v>
                </c:pt>
                <c:pt idx="5">
                  <c:v>5.4584088059077607E-2</c:v>
                </c:pt>
                <c:pt idx="6">
                  <c:v>5.9327450465493065E-2</c:v>
                </c:pt>
                <c:pt idx="7">
                  <c:v>5.249877117592381E-2</c:v>
                </c:pt>
                <c:pt idx="8">
                  <c:v>4.5149036020721831E-2</c:v>
                </c:pt>
                <c:pt idx="9">
                  <c:v>4.1004830821836112E-2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1D-4FC9-A05D-3718E2A59B22}"/>
            </c:ext>
          </c:extLst>
        </c:ser>
        <c:ser>
          <c:idx val="8"/>
          <c:order val="8"/>
          <c:tx>
            <c:strRef>
              <c:f>'Import. bovins'!$C$43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3.3672586384040033E-2</c:v>
                </c:pt>
                <c:pt idx="1">
                  <c:v>3.6683147232561157E-2</c:v>
                </c:pt>
                <c:pt idx="2">
                  <c:v>4.4491230027048884E-2</c:v>
                </c:pt>
                <c:pt idx="3">
                  <c:v>4.1536648267653131E-2</c:v>
                </c:pt>
                <c:pt idx="4">
                  <c:v>3.654842466830624E-2</c:v>
                </c:pt>
                <c:pt idx="5">
                  <c:v>3.4728995401978539E-2</c:v>
                </c:pt>
                <c:pt idx="6">
                  <c:v>4.0011593973115857E-2</c:v>
                </c:pt>
                <c:pt idx="7">
                  <c:v>3.8473143502318952E-2</c:v>
                </c:pt>
                <c:pt idx="8">
                  <c:v>3.8965828178555283E-2</c:v>
                </c:pt>
                <c:pt idx="9">
                  <c:v>4.0239453699654086E-2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41D-4FC9-A05D-3718E2A59B22}"/>
            </c:ext>
          </c:extLst>
        </c:ser>
        <c:ser>
          <c:idx val="9"/>
          <c:order val="9"/>
          <c:tx>
            <c:strRef>
              <c:f>'Import. bovins'!$C$44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1.4038958764153335E-2</c:v>
                </c:pt>
                <c:pt idx="1">
                  <c:v>1.5394978056774623E-2</c:v>
                </c:pt>
                <c:pt idx="2">
                  <c:v>1.5727391874180863E-2</c:v>
                </c:pt>
                <c:pt idx="3">
                  <c:v>1.8407571213518024E-2</c:v>
                </c:pt>
                <c:pt idx="4">
                  <c:v>1.4965822037549033E-2</c:v>
                </c:pt>
                <c:pt idx="5">
                  <c:v>1.5401381396922709E-2</c:v>
                </c:pt>
                <c:pt idx="6">
                  <c:v>3.6260894123242945E-2</c:v>
                </c:pt>
                <c:pt idx="7">
                  <c:v>4.1334721945094681E-2</c:v>
                </c:pt>
                <c:pt idx="8">
                  <c:v>3.8958250717964389E-2</c:v>
                </c:pt>
                <c:pt idx="9">
                  <c:v>4.021708878374617E-2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1D-4FC9-A05D-3718E2A59B22}"/>
            </c:ext>
          </c:extLst>
        </c:ser>
        <c:ser>
          <c:idx val="10"/>
          <c:order val="10"/>
          <c:tx>
            <c:strRef>
              <c:f>'Import. bovins'!$C$45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4.3761290643047054E-2</c:v>
                </c:pt>
                <c:pt idx="1">
                  <c:v>4.2141177341999521E-2</c:v>
                </c:pt>
                <c:pt idx="2">
                  <c:v>3.9113986410492366E-2</c:v>
                </c:pt>
                <c:pt idx="3">
                  <c:v>4.5240568074405144E-2</c:v>
                </c:pt>
                <c:pt idx="4">
                  <c:v>4.1412430795039354E-2</c:v>
                </c:pt>
                <c:pt idx="5">
                  <c:v>3.7836640856704948E-2</c:v>
                </c:pt>
                <c:pt idx="6">
                  <c:v>3.750699849872912E-2</c:v>
                </c:pt>
                <c:pt idx="7">
                  <c:v>3.3039551102048363E-2</c:v>
                </c:pt>
                <c:pt idx="8">
                  <c:v>4.2284755917365267E-2</c:v>
                </c:pt>
                <c:pt idx="9">
                  <c:v>3.8465170370959402E-2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41D-4FC9-A05D-3718E2A59B22}"/>
            </c:ext>
          </c:extLst>
        </c:ser>
        <c:ser>
          <c:idx val="11"/>
          <c:order val="11"/>
          <c:tx>
            <c:strRef>
              <c:f>'Import. bovins'!$C$46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0.26575984230353955</c:v>
                </c:pt>
                <c:pt idx="1">
                  <c:v>0.2739963520545155</c:v>
                </c:pt>
                <c:pt idx="2">
                  <c:v>0.24348177686065642</c:v>
                </c:pt>
                <c:pt idx="3">
                  <c:v>0.23911404665491931</c:v>
                </c:pt>
                <c:pt idx="4">
                  <c:v>0.27191708852536739</c:v>
                </c:pt>
                <c:pt idx="5">
                  <c:v>0.21427824996516651</c:v>
                </c:pt>
                <c:pt idx="6">
                  <c:v>0.18101214394363546</c:v>
                </c:pt>
                <c:pt idx="7">
                  <c:v>0.20612611384994234</c:v>
                </c:pt>
                <c:pt idx="8">
                  <c:v>0.21368944030350256</c:v>
                </c:pt>
                <c:pt idx="9">
                  <c:v>0.2176677865691225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1D-4FC9-A05D-3718E2A59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6666448"/>
        <c:axId val="576665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0.73424015769646034</c:v>
                      </c:pt>
                      <c:pt idx="1">
                        <c:v>0.72600364794548455</c:v>
                      </c:pt>
                      <c:pt idx="2">
                        <c:v>0.75651822313934358</c:v>
                      </c:pt>
                      <c:pt idx="3">
                        <c:v>0.76088595334508069</c:v>
                      </c:pt>
                      <c:pt idx="4">
                        <c:v>0.72808291147463244</c:v>
                      </c:pt>
                      <c:pt idx="5">
                        <c:v>0.78572175003483335</c:v>
                      </c:pt>
                      <c:pt idx="6">
                        <c:v>0.81898785605636448</c:v>
                      </c:pt>
                      <c:pt idx="7">
                        <c:v>0.79387388615005783</c:v>
                      </c:pt>
                      <c:pt idx="8">
                        <c:v>0.78631055969649755</c:v>
                      </c:pt>
                      <c:pt idx="9">
                        <c:v>0.78233221343087755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41D-4FC9-A05D-3718E2A59B22}"/>
                  </c:ext>
                </c:extLst>
              </c15:ser>
            </c15:filteredBarSeries>
          </c:ext>
        </c:extLst>
      </c:barChart>
      <c:catAx>
        <c:axId val="57666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76665664"/>
        <c:crosses val="autoZero"/>
        <c:auto val="1"/>
        <c:lblAlgn val="ctr"/>
        <c:lblOffset val="100"/>
        <c:noMultiLvlLbl val="0"/>
      </c:catAx>
      <c:valAx>
        <c:axId val="5766656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57666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volaille'!$C$7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volaille'!$D$7:$M$7</c:f>
              <c:numCache>
                <c:formatCode>0</c:formatCode>
                <c:ptCount val="10"/>
                <c:pt idx="0">
                  <c:v>115033</c:v>
                </c:pt>
                <c:pt idx="1">
                  <c:v>129358</c:v>
                </c:pt>
                <c:pt idx="2">
                  <c:v>132067</c:v>
                </c:pt>
                <c:pt idx="3">
                  <c:v>126246</c:v>
                </c:pt>
                <c:pt idx="4">
                  <c:v>133223</c:v>
                </c:pt>
                <c:pt idx="5">
                  <c:v>126367</c:v>
                </c:pt>
                <c:pt idx="6">
                  <c:v>160135</c:v>
                </c:pt>
                <c:pt idx="7">
                  <c:v>211897</c:v>
                </c:pt>
                <c:pt idx="8">
                  <c:v>287389</c:v>
                </c:pt>
                <c:pt idx="9">
                  <c:v>261567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C9-4B0C-BCC9-00CC04B44967}"/>
            </c:ext>
          </c:extLst>
        </c:ser>
        <c:ser>
          <c:idx val="3"/>
          <c:order val="3"/>
          <c:tx>
            <c:strRef>
              <c:f>'Import. volaille'!$C$8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volaille'!$D$8:$M$8</c:f>
              <c:numCache>
                <c:formatCode>0</c:formatCode>
                <c:ptCount val="10"/>
                <c:pt idx="0">
                  <c:v>25730</c:v>
                </c:pt>
                <c:pt idx="1">
                  <c:v>44069</c:v>
                </c:pt>
                <c:pt idx="2">
                  <c:v>61031</c:v>
                </c:pt>
                <c:pt idx="3">
                  <c:v>72176</c:v>
                </c:pt>
                <c:pt idx="4">
                  <c:v>77934</c:v>
                </c:pt>
                <c:pt idx="5">
                  <c:v>106005</c:v>
                </c:pt>
                <c:pt idx="6">
                  <c:v>127413</c:v>
                </c:pt>
                <c:pt idx="7">
                  <c:v>160520</c:v>
                </c:pt>
                <c:pt idx="8">
                  <c:v>152816</c:v>
                </c:pt>
                <c:pt idx="9">
                  <c:v>132801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C9-4B0C-BCC9-00CC04B44967}"/>
            </c:ext>
          </c:extLst>
        </c:ser>
        <c:ser>
          <c:idx val="4"/>
          <c:order val="4"/>
          <c:tx>
            <c:strRef>
              <c:f>'Import. volaille'!$C$9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volaille'!$D$9:$M$9</c:f>
              <c:numCache>
                <c:formatCode>0</c:formatCode>
                <c:ptCount val="10"/>
                <c:pt idx="0">
                  <c:v>67038</c:v>
                </c:pt>
                <c:pt idx="1">
                  <c:v>100526</c:v>
                </c:pt>
                <c:pt idx="2">
                  <c:v>77379</c:v>
                </c:pt>
                <c:pt idx="3">
                  <c:v>107182</c:v>
                </c:pt>
                <c:pt idx="4">
                  <c:v>91299</c:v>
                </c:pt>
                <c:pt idx="5">
                  <c:v>72510</c:v>
                </c:pt>
                <c:pt idx="6">
                  <c:v>94556</c:v>
                </c:pt>
                <c:pt idx="7">
                  <c:v>89715</c:v>
                </c:pt>
                <c:pt idx="8">
                  <c:v>97050</c:v>
                </c:pt>
                <c:pt idx="9">
                  <c:v>119879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C9-4B0C-BCC9-00CC04B44967}"/>
            </c:ext>
          </c:extLst>
        </c:ser>
        <c:ser>
          <c:idx val="5"/>
          <c:order val="5"/>
          <c:tx>
            <c:strRef>
              <c:f>'Import. volaille'!$C$10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volaille'!$D$10:$M$10</c:f>
              <c:numCache>
                <c:formatCode>0</c:formatCode>
                <c:ptCount val="10"/>
                <c:pt idx="0">
                  <c:v>16998</c:v>
                </c:pt>
                <c:pt idx="1">
                  <c:v>20131</c:v>
                </c:pt>
                <c:pt idx="2">
                  <c:v>38904</c:v>
                </c:pt>
                <c:pt idx="3">
                  <c:v>56224</c:v>
                </c:pt>
                <c:pt idx="4">
                  <c:v>58586</c:v>
                </c:pt>
                <c:pt idx="5">
                  <c:v>57504</c:v>
                </c:pt>
                <c:pt idx="6">
                  <c:v>49776</c:v>
                </c:pt>
                <c:pt idx="7">
                  <c:v>75156</c:v>
                </c:pt>
                <c:pt idx="8">
                  <c:v>102840</c:v>
                </c:pt>
                <c:pt idx="9">
                  <c:v>75946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C9-4B0C-BCC9-00CC04B44967}"/>
            </c:ext>
          </c:extLst>
        </c:ser>
        <c:ser>
          <c:idx val="6"/>
          <c:order val="6"/>
          <c:tx>
            <c:strRef>
              <c:f>'Import. volaille'!$C$11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volaille'!$D$11:$M$11</c:f>
              <c:numCache>
                <c:formatCode>0</c:formatCode>
                <c:ptCount val="10"/>
                <c:pt idx="0">
                  <c:v>63999</c:v>
                </c:pt>
                <c:pt idx="1">
                  <c:v>86166</c:v>
                </c:pt>
                <c:pt idx="2">
                  <c:v>86188</c:v>
                </c:pt>
                <c:pt idx="3">
                  <c:v>98107</c:v>
                </c:pt>
                <c:pt idx="4">
                  <c:v>110046</c:v>
                </c:pt>
                <c:pt idx="5">
                  <c:v>100623</c:v>
                </c:pt>
                <c:pt idx="6">
                  <c:v>112289</c:v>
                </c:pt>
                <c:pt idx="7">
                  <c:v>67617</c:v>
                </c:pt>
                <c:pt idx="8">
                  <c:v>61506</c:v>
                </c:pt>
                <c:pt idx="9">
                  <c:v>71628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C9-4B0C-BCC9-00CC04B44967}"/>
            </c:ext>
          </c:extLst>
        </c:ser>
        <c:ser>
          <c:idx val="7"/>
          <c:order val="7"/>
          <c:tx>
            <c:strRef>
              <c:f>'Import. volaille'!$C$12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volaille'!$D$12:$M$12</c:f>
              <c:numCache>
                <c:formatCode>0</c:formatCode>
                <c:ptCount val="10"/>
                <c:pt idx="0">
                  <c:v>14868</c:v>
                </c:pt>
                <c:pt idx="1">
                  <c:v>20712</c:v>
                </c:pt>
                <c:pt idx="2">
                  <c:v>18832</c:v>
                </c:pt>
                <c:pt idx="3">
                  <c:v>21837</c:v>
                </c:pt>
                <c:pt idx="4">
                  <c:v>22902</c:v>
                </c:pt>
                <c:pt idx="5">
                  <c:v>20196</c:v>
                </c:pt>
                <c:pt idx="6">
                  <c:v>43197</c:v>
                </c:pt>
                <c:pt idx="7">
                  <c:v>41726</c:v>
                </c:pt>
                <c:pt idx="8">
                  <c:v>37346</c:v>
                </c:pt>
                <c:pt idx="9">
                  <c:v>39152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C9-4B0C-BCC9-00CC04B44967}"/>
            </c:ext>
          </c:extLst>
        </c:ser>
        <c:ser>
          <c:idx val="8"/>
          <c:order val="8"/>
          <c:tx>
            <c:strRef>
              <c:f>'Import. volaille'!$C$13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volaille'!$D$13:$M$13</c:f>
              <c:numCache>
                <c:formatCode>0</c:formatCode>
                <c:ptCount val="10"/>
                <c:pt idx="0">
                  <c:v>45072</c:v>
                </c:pt>
                <c:pt idx="1">
                  <c:v>43038</c:v>
                </c:pt>
                <c:pt idx="2">
                  <c:v>29519</c:v>
                </c:pt>
                <c:pt idx="3">
                  <c:v>43442</c:v>
                </c:pt>
                <c:pt idx="4">
                  <c:v>30445</c:v>
                </c:pt>
                <c:pt idx="5">
                  <c:v>26691</c:v>
                </c:pt>
                <c:pt idx="6">
                  <c:v>25856</c:v>
                </c:pt>
                <c:pt idx="7">
                  <c:v>27122</c:v>
                </c:pt>
                <c:pt idx="8">
                  <c:v>30600</c:v>
                </c:pt>
                <c:pt idx="9">
                  <c:v>31217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C9-4B0C-BCC9-00CC04B44967}"/>
            </c:ext>
          </c:extLst>
        </c:ser>
        <c:ser>
          <c:idx val="9"/>
          <c:order val="9"/>
          <c:tx>
            <c:strRef>
              <c:f>'Import. volaille'!$C$14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volaille'!$D$14:$M$14</c:f>
              <c:numCache>
                <c:formatCode>0</c:formatCode>
                <c:ptCount val="10"/>
                <c:pt idx="0">
                  <c:v>7799</c:v>
                </c:pt>
                <c:pt idx="1">
                  <c:v>11548</c:v>
                </c:pt>
                <c:pt idx="2">
                  <c:v>1506</c:v>
                </c:pt>
                <c:pt idx="3">
                  <c:v>1371</c:v>
                </c:pt>
                <c:pt idx="4">
                  <c:v>14317</c:v>
                </c:pt>
                <c:pt idx="5">
                  <c:v>14117</c:v>
                </c:pt>
                <c:pt idx="6">
                  <c:v>15554</c:v>
                </c:pt>
                <c:pt idx="7">
                  <c:v>19141</c:v>
                </c:pt>
                <c:pt idx="8">
                  <c:v>19393</c:v>
                </c:pt>
                <c:pt idx="9">
                  <c:v>19418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C9-4B0C-BCC9-00CC04B44967}"/>
            </c:ext>
          </c:extLst>
        </c:ser>
        <c:ser>
          <c:idx val="10"/>
          <c:order val="10"/>
          <c:tx>
            <c:strRef>
              <c:f>'Import. volaille'!$C$15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volaille'!$D$15:$M$15</c:f>
              <c:numCache>
                <c:formatCode>0</c:formatCode>
                <c:ptCount val="10"/>
                <c:pt idx="0">
                  <c:v>3326</c:v>
                </c:pt>
                <c:pt idx="1">
                  <c:v>4669</c:v>
                </c:pt>
                <c:pt idx="2">
                  <c:v>5982</c:v>
                </c:pt>
                <c:pt idx="3">
                  <c:v>6711</c:v>
                </c:pt>
                <c:pt idx="4">
                  <c:v>7839</c:v>
                </c:pt>
                <c:pt idx="5">
                  <c:v>11135</c:v>
                </c:pt>
                <c:pt idx="6">
                  <c:v>23097</c:v>
                </c:pt>
                <c:pt idx="7">
                  <c:v>25986</c:v>
                </c:pt>
                <c:pt idx="8">
                  <c:v>20827</c:v>
                </c:pt>
                <c:pt idx="9">
                  <c:v>18289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C9-4B0C-BCC9-00CC04B44967}"/>
            </c:ext>
          </c:extLst>
        </c:ser>
        <c:ser>
          <c:idx val="11"/>
          <c:order val="11"/>
          <c:tx>
            <c:strRef>
              <c:f>'Import. volaille'!$C$16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volaille'!$D$16:$M$16</c:f>
              <c:numCache>
                <c:formatCode>0</c:formatCode>
                <c:ptCount val="10"/>
                <c:pt idx="0">
                  <c:v>2077</c:v>
                </c:pt>
                <c:pt idx="1">
                  <c:v>3946</c:v>
                </c:pt>
                <c:pt idx="2">
                  <c:v>2832</c:v>
                </c:pt>
                <c:pt idx="3">
                  <c:v>3133</c:v>
                </c:pt>
                <c:pt idx="4">
                  <c:v>5705</c:v>
                </c:pt>
                <c:pt idx="5">
                  <c:v>3738</c:v>
                </c:pt>
                <c:pt idx="6">
                  <c:v>7308</c:v>
                </c:pt>
                <c:pt idx="7">
                  <c:v>11549</c:v>
                </c:pt>
                <c:pt idx="8">
                  <c:v>10957</c:v>
                </c:pt>
                <c:pt idx="9">
                  <c:v>9343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C9-4B0C-BCC9-00CC04B44967}"/>
            </c:ext>
          </c:extLst>
        </c:ser>
        <c:ser>
          <c:idx val="12"/>
          <c:order val="12"/>
          <c:tx>
            <c:strRef>
              <c:f>'Import. volaille'!$C$17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volaille'!$D$17:$M$17</c:f>
              <c:numCache>
                <c:formatCode>0</c:formatCode>
                <c:ptCount val="10"/>
                <c:pt idx="0">
                  <c:v>34055</c:v>
                </c:pt>
                <c:pt idx="1">
                  <c:v>38384</c:v>
                </c:pt>
                <c:pt idx="2">
                  <c:v>37242</c:v>
                </c:pt>
                <c:pt idx="3">
                  <c:v>36077</c:v>
                </c:pt>
                <c:pt idx="4">
                  <c:v>36044</c:v>
                </c:pt>
                <c:pt idx="5">
                  <c:v>30859</c:v>
                </c:pt>
                <c:pt idx="6">
                  <c:v>37313</c:v>
                </c:pt>
                <c:pt idx="7">
                  <c:v>46105</c:v>
                </c:pt>
                <c:pt idx="8">
                  <c:v>44575</c:v>
                </c:pt>
                <c:pt idx="9">
                  <c:v>44934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C9-4B0C-BCC9-00CC04B449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5729584"/>
        <c:axId val="9657264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395995</c:v>
                      </c:pt>
                      <c:pt idx="1">
                        <c:v>502547</c:v>
                      </c:pt>
                      <c:pt idx="2">
                        <c:v>491482</c:v>
                      </c:pt>
                      <c:pt idx="3">
                        <c:v>572506</c:v>
                      </c:pt>
                      <c:pt idx="4">
                        <c:v>588340</c:v>
                      </c:pt>
                      <c:pt idx="5">
                        <c:v>569745</c:v>
                      </c:pt>
                      <c:pt idx="6">
                        <c:v>696494</c:v>
                      </c:pt>
                      <c:pt idx="7">
                        <c:v>776534</c:v>
                      </c:pt>
                      <c:pt idx="8">
                        <c:v>865299</c:v>
                      </c:pt>
                      <c:pt idx="9">
                        <c:v>824174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C9-4B0C-BCC9-00CC04B4496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volaille'!$D$6:$M$6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328419</c:v>
                      </c:pt>
                      <c:pt idx="1">
                        <c:v>431663</c:v>
                      </c:pt>
                      <c:pt idx="2">
                        <c:v>416068</c:v>
                      </c:pt>
                      <c:pt idx="3">
                        <c:v>464660</c:v>
                      </c:pt>
                      <c:pt idx="4">
                        <c:v>488824</c:v>
                      </c:pt>
                      <c:pt idx="5">
                        <c:v>478025</c:v>
                      </c:pt>
                      <c:pt idx="6">
                        <c:v>614237</c:v>
                      </c:pt>
                      <c:pt idx="7">
                        <c:v>667591</c:v>
                      </c:pt>
                      <c:pt idx="8">
                        <c:v>722670</c:v>
                      </c:pt>
                      <c:pt idx="9">
                        <c:v>706077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0C9-4B0C-BCC9-00CC04B44967}"/>
                  </c:ext>
                </c:extLst>
              </c15:ser>
            </c15:filteredBarSeries>
          </c:ext>
        </c:extLst>
      </c:barChart>
      <c:catAx>
        <c:axId val="96572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5726448"/>
        <c:crosses val="autoZero"/>
        <c:auto val="1"/>
        <c:lblAlgn val="ctr"/>
        <c:lblOffset val="100"/>
        <c:noMultiLvlLbl val="0"/>
      </c:catAx>
      <c:valAx>
        <c:axId val="965726448"/>
        <c:scaling>
          <c:orientation val="minMax"/>
          <c:max val="9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5729584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03823013698353"/>
          <c:y val="0.76817967932679643"/>
          <c:w val="0.85839576131643558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volaille'!$C$36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volaille'!$D$36:$M$36</c:f>
              <c:numCache>
                <c:formatCode>0%</c:formatCode>
                <c:ptCount val="10"/>
                <c:pt idx="0">
                  <c:v>0.29049104155355499</c:v>
                </c:pt>
                <c:pt idx="1">
                  <c:v>0.25740478005042317</c:v>
                </c:pt>
                <c:pt idx="2">
                  <c:v>0.26871177377808342</c:v>
                </c:pt>
                <c:pt idx="3">
                  <c:v>0.22051471949638957</c:v>
                </c:pt>
                <c:pt idx="4">
                  <c:v>0.22643879389468674</c:v>
                </c:pt>
                <c:pt idx="5">
                  <c:v>0.22179571562716655</c:v>
                </c:pt>
                <c:pt idx="6">
                  <c:v>0.22991583559944523</c:v>
                </c:pt>
                <c:pt idx="7">
                  <c:v>0.27287536669353823</c:v>
                </c:pt>
                <c:pt idx="8">
                  <c:v>0.33212681396835081</c:v>
                </c:pt>
                <c:pt idx="9">
                  <c:v>0.31736866244263956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3-42A4-BF7B-5D94AEC650CD}"/>
            </c:ext>
          </c:extLst>
        </c:ser>
        <c:ser>
          <c:idx val="2"/>
          <c:order val="2"/>
          <c:tx>
            <c:strRef>
              <c:f>'Import. volaille'!$C$37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volaille'!$D$37:$M$37</c:f>
              <c:numCache>
                <c:formatCode>0%</c:formatCode>
                <c:ptCount val="10"/>
                <c:pt idx="0">
                  <c:v>6.4975567873331738E-2</c:v>
                </c:pt>
                <c:pt idx="1">
                  <c:v>8.7691300515175694E-2</c:v>
                </c:pt>
                <c:pt idx="2">
                  <c:v>0.12417748768011849</c:v>
                </c:pt>
                <c:pt idx="3">
                  <c:v>0.12607029445979606</c:v>
                </c:pt>
                <c:pt idx="4">
                  <c:v>0.1324642213685964</c:v>
                </c:pt>
                <c:pt idx="5">
                  <c:v>0.18605692020114262</c:v>
                </c:pt>
                <c:pt idx="6">
                  <c:v>0.18293481350880267</c:v>
                </c:pt>
                <c:pt idx="7">
                  <c:v>0.20671342143421922</c:v>
                </c:pt>
                <c:pt idx="8">
                  <c:v>0.17660484988425967</c:v>
                </c:pt>
                <c:pt idx="9">
                  <c:v>0.16113223663935042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3-42A4-BF7B-5D94AEC650CD}"/>
            </c:ext>
          </c:extLst>
        </c:ser>
        <c:ser>
          <c:idx val="3"/>
          <c:order val="3"/>
          <c:tx>
            <c:strRef>
              <c:f>'Import. volaille'!$C$38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volaille'!$D$38:$M$38</c:f>
              <c:numCache>
                <c:formatCode>0%</c:formatCode>
                <c:ptCount val="10"/>
                <c:pt idx="0">
                  <c:v>0.16929001628808443</c:v>
                </c:pt>
                <c:pt idx="1">
                  <c:v>0.2000330317363351</c:v>
                </c:pt>
                <c:pt idx="2">
                  <c:v>0.15744015040225279</c:v>
                </c:pt>
                <c:pt idx="3">
                  <c:v>0.18721550516501137</c:v>
                </c:pt>
                <c:pt idx="4">
                  <c:v>0.15518067783934458</c:v>
                </c:pt>
                <c:pt idx="5">
                  <c:v>0.12726746175920806</c:v>
                </c:pt>
                <c:pt idx="6">
                  <c:v>0.13575996347420077</c:v>
                </c:pt>
                <c:pt idx="7">
                  <c:v>0.11553261029137166</c:v>
                </c:pt>
                <c:pt idx="8">
                  <c:v>0.11215776280800047</c:v>
                </c:pt>
                <c:pt idx="9">
                  <c:v>0.14545350860376571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73-42A4-BF7B-5D94AEC650CD}"/>
            </c:ext>
          </c:extLst>
        </c:ser>
        <c:ser>
          <c:idx val="4"/>
          <c:order val="4"/>
          <c:tx>
            <c:strRef>
              <c:f>'Import. volaille'!$C$39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volaille'!$D$39:$M$39</c:f>
              <c:numCache>
                <c:formatCode>0%</c:formatCode>
                <c:ptCount val="10"/>
                <c:pt idx="0">
                  <c:v>4.292478440384348E-2</c:v>
                </c:pt>
                <c:pt idx="1">
                  <c:v>4.0057944829040869E-2</c:v>
                </c:pt>
                <c:pt idx="2">
                  <c:v>7.9156510309634942E-2</c:v>
                </c:pt>
                <c:pt idx="3">
                  <c:v>9.8206831020111574E-2</c:v>
                </c:pt>
                <c:pt idx="4">
                  <c:v>9.9578475031444402E-2</c:v>
                </c:pt>
                <c:pt idx="5">
                  <c:v>0.10092936313613986</c:v>
                </c:pt>
                <c:pt idx="6">
                  <c:v>7.1466516581621661E-2</c:v>
                </c:pt>
                <c:pt idx="7">
                  <c:v>9.6783914162161602E-2</c:v>
                </c:pt>
                <c:pt idx="8">
                  <c:v>0.11884909147011612</c:v>
                </c:pt>
                <c:pt idx="9">
                  <c:v>9.21480172876116E-2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73-42A4-BF7B-5D94AEC650CD}"/>
            </c:ext>
          </c:extLst>
        </c:ser>
        <c:ser>
          <c:idx val="5"/>
          <c:order val="5"/>
          <c:tx>
            <c:strRef>
              <c:f>'Import. volaille'!$C$40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volaille'!$D$40:$M$40</c:f>
              <c:numCache>
                <c:formatCode>0%</c:formatCode>
                <c:ptCount val="10"/>
                <c:pt idx="0">
                  <c:v>0.16161567696561827</c:v>
                </c:pt>
                <c:pt idx="1">
                  <c:v>0.17145858994283122</c:v>
                </c:pt>
                <c:pt idx="2">
                  <c:v>0.17536349245750607</c:v>
                </c:pt>
                <c:pt idx="3">
                  <c:v>0.17136414290854593</c:v>
                </c:pt>
                <c:pt idx="4">
                  <c:v>0.18704490600673079</c:v>
                </c:pt>
                <c:pt idx="5">
                  <c:v>0.17661058894768714</c:v>
                </c:pt>
                <c:pt idx="6">
                  <c:v>0.16122034073516786</c:v>
                </c:pt>
                <c:pt idx="7">
                  <c:v>8.7075388843244464E-2</c:v>
                </c:pt>
                <c:pt idx="8">
                  <c:v>7.1080632243883335E-2</c:v>
                </c:pt>
                <c:pt idx="9">
                  <c:v>8.6908832358215615E-2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73-42A4-BF7B-5D94AEC650CD}"/>
            </c:ext>
          </c:extLst>
        </c:ser>
        <c:ser>
          <c:idx val="6"/>
          <c:order val="6"/>
          <c:tx>
            <c:strRef>
              <c:f>'Import. volaille'!$C$41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volaille'!$D$41:$M$41</c:f>
              <c:numCache>
                <c:formatCode>0%</c:formatCode>
                <c:ptCount val="10"/>
                <c:pt idx="0">
                  <c:v>3.7545928610209722E-2</c:v>
                </c:pt>
                <c:pt idx="1">
                  <c:v>4.1214055600769677E-2</c:v>
                </c:pt>
                <c:pt idx="2">
                  <c:v>3.8316764398289259E-2</c:v>
                </c:pt>
                <c:pt idx="3">
                  <c:v>3.8142831690846909E-2</c:v>
                </c:pt>
                <c:pt idx="4">
                  <c:v>3.8926471088146307E-2</c:v>
                </c:pt>
                <c:pt idx="5">
                  <c:v>3.5447437011294526E-2</c:v>
                </c:pt>
                <c:pt idx="6">
                  <c:v>6.2020634779337655E-2</c:v>
                </c:pt>
                <c:pt idx="7">
                  <c:v>5.3733642055595762E-2</c:v>
                </c:pt>
                <c:pt idx="8">
                  <c:v>4.3159647705590783E-2</c:v>
                </c:pt>
                <c:pt idx="9">
                  <c:v>4.7504531810030406E-2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73-42A4-BF7B-5D94AEC650CD}"/>
            </c:ext>
          </c:extLst>
        </c:ser>
        <c:ser>
          <c:idx val="7"/>
          <c:order val="7"/>
          <c:tx>
            <c:strRef>
              <c:f>'Import. volaille'!$C$42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volaille'!$D$42:$M$42</c:f>
              <c:numCache>
                <c:formatCode>0%</c:formatCode>
                <c:ptCount val="10"/>
                <c:pt idx="0">
                  <c:v>0.11381961893458251</c:v>
                </c:pt>
                <c:pt idx="1">
                  <c:v>8.5639751107856585E-2</c:v>
                </c:pt>
                <c:pt idx="2">
                  <c:v>6.0061202648316721E-2</c:v>
                </c:pt>
                <c:pt idx="3">
                  <c:v>7.5880427454035421E-2</c:v>
                </c:pt>
                <c:pt idx="4">
                  <c:v>5.1747288982561104E-2</c:v>
                </c:pt>
                <c:pt idx="5">
                  <c:v>4.6847273780375433E-2</c:v>
                </c:pt>
                <c:pt idx="6">
                  <c:v>3.712307643712652E-2</c:v>
                </c:pt>
                <c:pt idx="7">
                  <c:v>3.4926996113499219E-2</c:v>
                </c:pt>
                <c:pt idx="8">
                  <c:v>3.5363498628797674E-2</c:v>
                </c:pt>
                <c:pt idx="9">
                  <c:v>3.7876710500452576E-2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73-42A4-BF7B-5D94AEC650CD}"/>
            </c:ext>
          </c:extLst>
        </c:ser>
        <c:ser>
          <c:idx val="8"/>
          <c:order val="8"/>
          <c:tx>
            <c:strRef>
              <c:f>'Import. volaille'!$C$43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volaille'!$D$43:$M$43</c:f>
              <c:numCache>
                <c:formatCode>0%</c:formatCode>
                <c:ptCount val="10"/>
                <c:pt idx="0">
                  <c:v>1.9694693114812055E-2</c:v>
                </c:pt>
                <c:pt idx="1">
                  <c:v>2.297894525288182E-2</c:v>
                </c:pt>
                <c:pt idx="2">
                  <c:v>3.0642017408572439E-3</c:v>
                </c:pt>
                <c:pt idx="3">
                  <c:v>2.3947347276709764E-3</c:v>
                </c:pt>
                <c:pt idx="4">
                  <c:v>2.4334568446816467E-2</c:v>
                </c:pt>
                <c:pt idx="5">
                  <c:v>2.4777751450210182E-2</c:v>
                </c:pt>
                <c:pt idx="6">
                  <c:v>2.2331850669208925E-2</c:v>
                </c:pt>
                <c:pt idx="7">
                  <c:v>2.4649274854674746E-2</c:v>
                </c:pt>
                <c:pt idx="8">
                  <c:v>2.2411906173472985E-2</c:v>
                </c:pt>
                <c:pt idx="9">
                  <c:v>2.356055881403684E-2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E73-42A4-BF7B-5D94AEC650CD}"/>
            </c:ext>
          </c:extLst>
        </c:ser>
        <c:ser>
          <c:idx val="9"/>
          <c:order val="9"/>
          <c:tx>
            <c:strRef>
              <c:f>'Import. volaille'!$C$44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volaille'!$D$44:$M$44</c:f>
              <c:numCache>
                <c:formatCode>0%</c:formatCode>
                <c:ptCount val="10"/>
                <c:pt idx="0">
                  <c:v>8.3990959481811643E-3</c:v>
                </c:pt>
                <c:pt idx="1">
                  <c:v>9.2906733101580548E-3</c:v>
                </c:pt>
                <c:pt idx="2">
                  <c:v>1.2171351137986742E-2</c:v>
                </c:pt>
                <c:pt idx="3">
                  <c:v>1.1722147890153117E-2</c:v>
                </c:pt>
                <c:pt idx="4">
                  <c:v>1.3323928340755346E-2</c:v>
                </c:pt>
                <c:pt idx="5">
                  <c:v>1.9543831012119456E-2</c:v>
                </c:pt>
                <c:pt idx="6">
                  <c:v>3.3161807567617239E-2</c:v>
                </c:pt>
                <c:pt idx="7">
                  <c:v>3.3464085281520194E-2</c:v>
                </c:pt>
                <c:pt idx="8">
                  <c:v>2.406913679548919E-2</c:v>
                </c:pt>
                <c:pt idx="9">
                  <c:v>2.2190702448754752E-2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73-42A4-BF7B-5D94AEC650CD}"/>
            </c:ext>
          </c:extLst>
        </c:ser>
        <c:ser>
          <c:idx val="10"/>
          <c:order val="10"/>
          <c:tx>
            <c:strRef>
              <c:f>'Import. volaille'!$C$45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volaille'!$D$45:$M$45</c:f>
              <c:numCache>
                <c:formatCode>0%</c:formatCode>
                <c:ptCount val="10"/>
                <c:pt idx="0">
                  <c:v>5.2450157198954536E-3</c:v>
                </c:pt>
                <c:pt idx="1">
                  <c:v>7.8520019023096341E-3</c:v>
                </c:pt>
                <c:pt idx="2">
                  <c:v>5.7621642298192003E-3</c:v>
                </c:pt>
                <c:pt idx="3">
                  <c:v>5.4724317299731356E-3</c:v>
                </c:pt>
                <c:pt idx="4">
                  <c:v>9.6967739742325858E-3</c:v>
                </c:pt>
                <c:pt idx="5">
                  <c:v>6.560829844930627E-3</c:v>
                </c:pt>
                <c:pt idx="6">
                  <c:v>1.0492552699664318E-2</c:v>
                </c:pt>
                <c:pt idx="7">
                  <c:v>1.4872497533913518E-2</c:v>
                </c:pt>
                <c:pt idx="8">
                  <c:v>1.2662674982867194E-2</c:v>
                </c:pt>
                <c:pt idx="9">
                  <c:v>1.1336198424119179E-2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E73-42A4-BF7B-5D94AEC650CD}"/>
            </c:ext>
          </c:extLst>
        </c:ser>
        <c:ser>
          <c:idx val="11"/>
          <c:order val="11"/>
          <c:tx>
            <c:strRef>
              <c:f>'Import. volaille'!$C$46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volaille'!$D$34:$M$34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volaille'!$D$46:$M$46</c:f>
              <c:numCache>
                <c:formatCode>0%</c:formatCode>
                <c:ptCount val="10"/>
                <c:pt idx="0">
                  <c:v>8.5998560587886214E-2</c:v>
                </c:pt>
                <c:pt idx="1">
                  <c:v>7.6378925752218205E-2</c:v>
                </c:pt>
                <c:pt idx="2">
                  <c:v>7.5774901217135107E-2</c:v>
                </c:pt>
                <c:pt idx="3">
                  <c:v>6.301593345746595E-2</c:v>
                </c:pt>
                <c:pt idx="4">
                  <c:v>6.126389502668525E-2</c:v>
                </c:pt>
                <c:pt idx="5">
                  <c:v>5.4162827229725576E-2</c:v>
                </c:pt>
                <c:pt idx="6">
                  <c:v>5.357260794780716E-2</c:v>
                </c:pt>
                <c:pt idx="7">
                  <c:v>5.9372802736261387E-2</c:v>
                </c:pt>
                <c:pt idx="8">
                  <c:v>5.1513985339171779E-2</c:v>
                </c:pt>
                <c:pt idx="9">
                  <c:v>5.4520040671023354E-2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73-42A4-BF7B-5D94AEC65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5728408"/>
        <c:axId val="9657276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volaille'!$C$35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volaille'!$D$34:$M$34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volaille'!$D$35:$M$35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0.91400143941211376</c:v>
                      </c:pt>
                      <c:pt idx="1">
                        <c:v>0.92362107424778184</c:v>
                      </c:pt>
                      <c:pt idx="2">
                        <c:v>0.92422509878286485</c:v>
                      </c:pt>
                      <c:pt idx="3">
                        <c:v>0.93698406654253408</c:v>
                      </c:pt>
                      <c:pt idx="4">
                        <c:v>0.93873610497331472</c:v>
                      </c:pt>
                      <c:pt idx="5">
                        <c:v>0.94583717277027446</c:v>
                      </c:pt>
                      <c:pt idx="6">
                        <c:v>0.94642739205219273</c:v>
                      </c:pt>
                      <c:pt idx="7">
                        <c:v>0.94062719726373867</c:v>
                      </c:pt>
                      <c:pt idx="8">
                        <c:v>0.94848601466082838</c:v>
                      </c:pt>
                      <c:pt idx="9">
                        <c:v>0.94547995932897666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E73-42A4-BF7B-5D94AEC650CD}"/>
                  </c:ext>
                </c:extLst>
              </c15:ser>
            </c15:filteredBarSeries>
          </c:ext>
        </c:extLst>
      </c:barChart>
      <c:catAx>
        <c:axId val="965728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5727624"/>
        <c:crosses val="autoZero"/>
        <c:auto val="1"/>
        <c:lblAlgn val="ctr"/>
        <c:lblOffset val="100"/>
        <c:noMultiLvlLbl val="0"/>
      </c:catAx>
      <c:valAx>
        <c:axId val="9657276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5728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80664242040742"/>
          <c:y val="0.76817967932679643"/>
          <c:w val="0.87180462240583534"/>
          <c:h val="0.21248064128549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169042</c:v>
                </c:pt>
                <c:pt idx="1">
                  <c:v>192246</c:v>
                </c:pt>
                <c:pt idx="2">
                  <c:v>232181</c:v>
                </c:pt>
                <c:pt idx="3">
                  <c:v>177930</c:v>
                </c:pt>
                <c:pt idx="4">
                  <c:v>192242</c:v>
                </c:pt>
                <c:pt idx="5">
                  <c:v>199185</c:v>
                </c:pt>
                <c:pt idx="6">
                  <c:v>231419</c:v>
                </c:pt>
                <c:pt idx="7">
                  <c:v>223830</c:v>
                </c:pt>
                <c:pt idx="8">
                  <c:v>213642</c:v>
                </c:pt>
                <c:pt idx="9">
                  <c:v>214381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FE-414D-A86B-549FFDB09852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107654</c:v>
                </c:pt>
                <c:pt idx="1">
                  <c:v>109119</c:v>
                </c:pt>
                <c:pt idx="2">
                  <c:v>87630</c:v>
                </c:pt>
                <c:pt idx="3">
                  <c:v>53801</c:v>
                </c:pt>
                <c:pt idx="4">
                  <c:v>75005</c:v>
                </c:pt>
                <c:pt idx="5">
                  <c:v>75584</c:v>
                </c:pt>
                <c:pt idx="6">
                  <c:v>88752</c:v>
                </c:pt>
                <c:pt idx="7">
                  <c:v>106806</c:v>
                </c:pt>
                <c:pt idx="8">
                  <c:v>94194</c:v>
                </c:pt>
                <c:pt idx="9">
                  <c:v>99672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FE-414D-A86B-549FFDB09852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52149</c:v>
                </c:pt>
                <c:pt idx="1">
                  <c:v>59283</c:v>
                </c:pt>
                <c:pt idx="2">
                  <c:v>60117</c:v>
                </c:pt>
                <c:pt idx="3">
                  <c:v>54738</c:v>
                </c:pt>
                <c:pt idx="4">
                  <c:v>75431</c:v>
                </c:pt>
                <c:pt idx="5">
                  <c:v>85732</c:v>
                </c:pt>
                <c:pt idx="6">
                  <c:v>87430</c:v>
                </c:pt>
                <c:pt idx="7">
                  <c:v>121391</c:v>
                </c:pt>
                <c:pt idx="8">
                  <c:v>95934</c:v>
                </c:pt>
                <c:pt idx="9">
                  <c:v>77973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FE-414D-A86B-549FFDB09852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54640</c:v>
                </c:pt>
                <c:pt idx="1">
                  <c:v>55758</c:v>
                </c:pt>
                <c:pt idx="2">
                  <c:v>40371</c:v>
                </c:pt>
                <c:pt idx="3">
                  <c:v>60626</c:v>
                </c:pt>
                <c:pt idx="4">
                  <c:v>66943</c:v>
                </c:pt>
                <c:pt idx="5">
                  <c:v>51576</c:v>
                </c:pt>
                <c:pt idx="6">
                  <c:v>47371</c:v>
                </c:pt>
                <c:pt idx="7">
                  <c:v>36925</c:v>
                </c:pt>
                <c:pt idx="8">
                  <c:v>49486</c:v>
                </c:pt>
                <c:pt idx="9">
                  <c:v>54239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FE-414D-A86B-549FFDB09852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9789</c:v>
                </c:pt>
                <c:pt idx="1">
                  <c:v>10059</c:v>
                </c:pt>
                <c:pt idx="2">
                  <c:v>13799</c:v>
                </c:pt>
                <c:pt idx="3">
                  <c:v>15294</c:v>
                </c:pt>
                <c:pt idx="4">
                  <c:v>17479</c:v>
                </c:pt>
                <c:pt idx="5">
                  <c:v>21177</c:v>
                </c:pt>
                <c:pt idx="6">
                  <c:v>19329</c:v>
                </c:pt>
                <c:pt idx="7">
                  <c:v>25860</c:v>
                </c:pt>
                <c:pt idx="8">
                  <c:v>26620</c:v>
                </c:pt>
                <c:pt idx="9">
                  <c:v>22537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FE-414D-A86B-549FFDB09852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6599</c:v>
                </c:pt>
                <c:pt idx="1">
                  <c:v>9300</c:v>
                </c:pt>
                <c:pt idx="2">
                  <c:v>6379</c:v>
                </c:pt>
                <c:pt idx="3">
                  <c:v>5501</c:v>
                </c:pt>
                <c:pt idx="4">
                  <c:v>8615</c:v>
                </c:pt>
                <c:pt idx="5">
                  <c:v>9137</c:v>
                </c:pt>
                <c:pt idx="6">
                  <c:v>7065</c:v>
                </c:pt>
                <c:pt idx="7">
                  <c:v>17950</c:v>
                </c:pt>
                <c:pt idx="8">
                  <c:v>23372</c:v>
                </c:pt>
                <c:pt idx="9">
                  <c:v>20341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FE-414D-A86B-549FFDB09852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19052</c:v>
                </c:pt>
                <c:pt idx="1">
                  <c:v>20506</c:v>
                </c:pt>
                <c:pt idx="2">
                  <c:v>18922</c:v>
                </c:pt>
                <c:pt idx="3">
                  <c:v>17525</c:v>
                </c:pt>
                <c:pt idx="4">
                  <c:v>19257</c:v>
                </c:pt>
                <c:pt idx="5">
                  <c:v>18790</c:v>
                </c:pt>
                <c:pt idx="6">
                  <c:v>16561</c:v>
                </c:pt>
                <c:pt idx="7">
                  <c:v>18021</c:v>
                </c:pt>
                <c:pt idx="8">
                  <c:v>19890</c:v>
                </c:pt>
                <c:pt idx="9">
                  <c:v>16982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FE-414D-A86B-549FFDB09852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1128</c:v>
                </c:pt>
                <c:pt idx="1">
                  <c:v>1436</c:v>
                </c:pt>
                <c:pt idx="2">
                  <c:v>2772</c:v>
                </c:pt>
                <c:pt idx="3">
                  <c:v>4002</c:v>
                </c:pt>
                <c:pt idx="4">
                  <c:v>3973</c:v>
                </c:pt>
                <c:pt idx="5">
                  <c:v>3852</c:v>
                </c:pt>
                <c:pt idx="6">
                  <c:v>2391</c:v>
                </c:pt>
                <c:pt idx="7">
                  <c:v>2486</c:v>
                </c:pt>
                <c:pt idx="8">
                  <c:v>4433</c:v>
                </c:pt>
                <c:pt idx="9">
                  <c:v>10782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1FE-414D-A86B-549FFDB09852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21921</c:v>
                </c:pt>
                <c:pt idx="1">
                  <c:v>25547</c:v>
                </c:pt>
                <c:pt idx="2">
                  <c:v>29110</c:v>
                </c:pt>
                <c:pt idx="3">
                  <c:v>26645</c:v>
                </c:pt>
                <c:pt idx="4">
                  <c:v>27147</c:v>
                </c:pt>
                <c:pt idx="5">
                  <c:v>17330</c:v>
                </c:pt>
                <c:pt idx="6">
                  <c:v>9235</c:v>
                </c:pt>
                <c:pt idx="7">
                  <c:v>11511</c:v>
                </c:pt>
                <c:pt idx="8">
                  <c:v>10610</c:v>
                </c:pt>
                <c:pt idx="9">
                  <c:v>6291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FE-414D-A86B-549FFDB09852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8601</c:v>
                </c:pt>
                <c:pt idx="1">
                  <c:v>13266</c:v>
                </c:pt>
                <c:pt idx="2">
                  <c:v>10401</c:v>
                </c:pt>
                <c:pt idx="3">
                  <c:v>7968</c:v>
                </c:pt>
                <c:pt idx="4">
                  <c:v>1492</c:v>
                </c:pt>
                <c:pt idx="5">
                  <c:v>1811</c:v>
                </c:pt>
                <c:pt idx="6">
                  <c:v>2178</c:v>
                </c:pt>
                <c:pt idx="7">
                  <c:v>5153</c:v>
                </c:pt>
                <c:pt idx="8">
                  <c:v>8399</c:v>
                </c:pt>
                <c:pt idx="9">
                  <c:v>5588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1FE-414D-A86B-549FFDB09852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9797</c:v>
                </c:pt>
                <c:pt idx="1">
                  <c:v>20598</c:v>
                </c:pt>
                <c:pt idx="2">
                  <c:v>24754</c:v>
                </c:pt>
                <c:pt idx="3">
                  <c:v>19680</c:v>
                </c:pt>
                <c:pt idx="4">
                  <c:v>19109</c:v>
                </c:pt>
                <c:pt idx="5">
                  <c:v>18070</c:v>
                </c:pt>
                <c:pt idx="6">
                  <c:v>15572</c:v>
                </c:pt>
                <c:pt idx="7">
                  <c:v>24192</c:v>
                </c:pt>
                <c:pt idx="8">
                  <c:v>27493</c:v>
                </c:pt>
                <c:pt idx="9">
                  <c:v>18931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1FE-414D-A86B-549FFDB09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74783288"/>
        <c:axId val="9713290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460372</c:v>
                      </c:pt>
                      <c:pt idx="1">
                        <c:v>517118</c:v>
                      </c:pt>
                      <c:pt idx="2">
                        <c:v>526436</c:v>
                      </c:pt>
                      <c:pt idx="3">
                        <c:v>443710</c:v>
                      </c:pt>
                      <c:pt idx="4">
                        <c:v>506693</c:v>
                      </c:pt>
                      <c:pt idx="5">
                        <c:v>502244</c:v>
                      </c:pt>
                      <c:pt idx="6">
                        <c:v>527303</c:v>
                      </c:pt>
                      <c:pt idx="7">
                        <c:v>594125</c:v>
                      </c:pt>
                      <c:pt idx="8">
                        <c:v>574073</c:v>
                      </c:pt>
                      <c:pt idx="9">
                        <c:v>547717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1FE-414D-A86B-549FFDB0985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297126</c:v>
                      </c:pt>
                      <c:pt idx="1">
                        <c:v>349741</c:v>
                      </c:pt>
                      <c:pt idx="2">
                        <c:v>394582</c:v>
                      </c:pt>
                      <c:pt idx="3">
                        <c:v>325269</c:v>
                      </c:pt>
                      <c:pt idx="4">
                        <c:v>361330</c:v>
                      </c:pt>
                      <c:pt idx="5">
                        <c:v>371370</c:v>
                      </c:pt>
                      <c:pt idx="6">
                        <c:v>385886</c:v>
                      </c:pt>
                      <c:pt idx="7">
                        <c:v>446385</c:v>
                      </c:pt>
                      <c:pt idx="8">
                        <c:v>422711</c:v>
                      </c:pt>
                      <c:pt idx="9">
                        <c:v>388534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1FE-414D-A86B-549FFDB09852}"/>
                  </c:ext>
                </c:extLst>
              </c15:ser>
            </c15:filteredBarSeries>
          </c:ext>
        </c:extLst>
      </c:barChart>
      <c:catAx>
        <c:axId val="974783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71329064"/>
        <c:crosses val="autoZero"/>
        <c:auto val="1"/>
        <c:lblAlgn val="ctr"/>
        <c:lblOffset val="100"/>
        <c:noMultiLvlLbl val="0"/>
      </c:catAx>
      <c:valAx>
        <c:axId val="971329064"/>
        <c:scaling>
          <c:orientation val="minMax"/>
          <c:max val="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7478328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63983061397388"/>
          <c:y val="0.7660292140725925"/>
          <c:w val="0.86136145397971697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0.36718566724301216</c:v>
                </c:pt>
                <c:pt idx="1">
                  <c:v>0.37176427817248675</c:v>
                </c:pt>
                <c:pt idx="2">
                  <c:v>0.44104316574094476</c:v>
                </c:pt>
                <c:pt idx="3">
                  <c:v>0.40100516102859979</c:v>
                </c:pt>
                <c:pt idx="4">
                  <c:v>0.37940528090974218</c:v>
                </c:pt>
                <c:pt idx="5">
                  <c:v>0.39659010361497599</c:v>
                </c:pt>
                <c:pt idx="6">
                  <c:v>0.43887290609004692</c:v>
                </c:pt>
                <c:pt idx="7">
                  <c:v>0.37673890174626551</c:v>
                </c:pt>
                <c:pt idx="8">
                  <c:v>0.37215127692819555</c:v>
                </c:pt>
                <c:pt idx="9">
                  <c:v>0.39140833678706338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98-439D-B45C-73E2D68CDC0A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0.23384132831710008</c:v>
                </c:pt>
                <c:pt idx="1">
                  <c:v>0.21101373380930466</c:v>
                </c:pt>
                <c:pt idx="2">
                  <c:v>0.1664589807687924</c:v>
                </c:pt>
                <c:pt idx="3">
                  <c:v>0.12125261995447477</c:v>
                </c:pt>
                <c:pt idx="4">
                  <c:v>0.14802849062450044</c:v>
                </c:pt>
                <c:pt idx="5">
                  <c:v>0.15049258925940379</c:v>
                </c:pt>
                <c:pt idx="6">
                  <c:v>0.16831309512746939</c:v>
                </c:pt>
                <c:pt idx="7">
                  <c:v>0.1797702503681885</c:v>
                </c:pt>
                <c:pt idx="8">
                  <c:v>0.16408017795646199</c:v>
                </c:pt>
                <c:pt idx="9">
                  <c:v>0.18197718894976786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98-439D-B45C-73E2D68CDC0A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0.11327578566898074</c:v>
                </c:pt>
                <c:pt idx="1">
                  <c:v>0.11464114573462923</c:v>
                </c:pt>
                <c:pt idx="2">
                  <c:v>0.11419621758390383</c:v>
                </c:pt>
                <c:pt idx="3">
                  <c:v>0.12336435960424602</c:v>
                </c:pt>
                <c:pt idx="4">
                  <c:v>0.14886923640152913</c:v>
                </c:pt>
                <c:pt idx="5">
                  <c:v>0.1706979077898392</c:v>
                </c:pt>
                <c:pt idx="6">
                  <c:v>0.16580599769013263</c:v>
                </c:pt>
                <c:pt idx="7">
                  <c:v>0.2043189564485588</c:v>
                </c:pt>
                <c:pt idx="8">
                  <c:v>0.16711115136925095</c:v>
                </c:pt>
                <c:pt idx="9">
                  <c:v>0.14236001438699183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98-439D-B45C-73E2D68CDC0A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0.11868662733615425</c:v>
                </c:pt>
                <c:pt idx="1">
                  <c:v>0.10782451974210915</c:v>
                </c:pt>
                <c:pt idx="2">
                  <c:v>7.6687384601357045E-2</c:v>
                </c:pt>
                <c:pt idx="3">
                  <c:v>0.13663428816118636</c:v>
                </c:pt>
                <c:pt idx="4">
                  <c:v>0.13211747547331421</c:v>
                </c:pt>
                <c:pt idx="5">
                  <c:v>0.10269112224337175</c:v>
                </c:pt>
                <c:pt idx="6">
                  <c:v>8.9836393876006768E-2</c:v>
                </c:pt>
                <c:pt idx="7">
                  <c:v>6.2150220913107512E-2</c:v>
                </c:pt>
                <c:pt idx="8">
                  <c:v>8.620158063521538E-2</c:v>
                </c:pt>
                <c:pt idx="9">
                  <c:v>9.9027417443679863E-2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98-439D-B45C-73E2D68CDC0A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2.1263239293440955E-2</c:v>
                </c:pt>
                <c:pt idx="1">
                  <c:v>1.9452039959931777E-2</c:v>
                </c:pt>
                <c:pt idx="2">
                  <c:v>2.6212113153355775E-2</c:v>
                </c:pt>
                <c:pt idx="3">
                  <c:v>3.4468459128710195E-2</c:v>
                </c:pt>
                <c:pt idx="4">
                  <c:v>3.4496233419447277E-2</c:v>
                </c:pt>
                <c:pt idx="5">
                  <c:v>4.2164764536759027E-2</c:v>
                </c:pt>
                <c:pt idx="6">
                  <c:v>3.6656343696129169E-2</c:v>
                </c:pt>
                <c:pt idx="7">
                  <c:v>4.3526193982747735E-2</c:v>
                </c:pt>
                <c:pt idx="8">
                  <c:v>4.637040933818521E-2</c:v>
                </c:pt>
                <c:pt idx="9">
                  <c:v>4.1147161764195743E-2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98-439D-B45C-73E2D68CDC0A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1.4334060281685245E-2</c:v>
                </c:pt>
                <c:pt idx="1">
                  <c:v>1.7984289852606174E-2</c:v>
                </c:pt>
                <c:pt idx="2">
                  <c:v>1.2117332401279548E-2</c:v>
                </c:pt>
                <c:pt idx="3">
                  <c:v>1.2397737260823511E-2</c:v>
                </c:pt>
                <c:pt idx="4">
                  <c:v>1.7002405796014548E-2</c:v>
                </c:pt>
                <c:pt idx="5">
                  <c:v>1.8192352720988205E-2</c:v>
                </c:pt>
                <c:pt idx="6">
                  <c:v>1.3398368679867174E-2</c:v>
                </c:pt>
                <c:pt idx="7">
                  <c:v>3.0212497370082053E-2</c:v>
                </c:pt>
                <c:pt idx="8">
                  <c:v>4.0712592300979143E-2</c:v>
                </c:pt>
                <c:pt idx="9">
                  <c:v>3.7137791961907335E-2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98-439D-B45C-73E2D68CDC0A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4.1383924304692725E-2</c:v>
                </c:pt>
                <c:pt idx="1">
                  <c:v>3.9654392227692715E-2</c:v>
                </c:pt>
                <c:pt idx="2">
                  <c:v>3.5943590483933467E-2</c:v>
                </c:pt>
                <c:pt idx="3">
                  <c:v>3.949651799598837E-2</c:v>
                </c:pt>
                <c:pt idx="4">
                  <c:v>3.8005261568642153E-2</c:v>
                </c:pt>
                <c:pt idx="5">
                  <c:v>3.7412094519795158E-2</c:v>
                </c:pt>
                <c:pt idx="6">
                  <c:v>3.1406989909027634E-2</c:v>
                </c:pt>
                <c:pt idx="7">
                  <c:v>3.0332000841573743E-2</c:v>
                </c:pt>
                <c:pt idx="8">
                  <c:v>3.4647161597915248E-2</c:v>
                </c:pt>
                <c:pt idx="9">
                  <c:v>3.1005062833543599E-2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98-439D-B45C-73E2D68CDC0A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2.4501924530596995E-3</c:v>
                </c:pt>
                <c:pt idx="1">
                  <c:v>2.7769290568110182E-3</c:v>
                </c:pt>
                <c:pt idx="2">
                  <c:v>5.2655973375680997E-3</c:v>
                </c:pt>
                <c:pt idx="3">
                  <c:v>9.0194045660453893E-3</c:v>
                </c:pt>
                <c:pt idx="4">
                  <c:v>7.8410398406924906E-3</c:v>
                </c:pt>
                <c:pt idx="5">
                  <c:v>7.6695789297632228E-3</c:v>
                </c:pt>
                <c:pt idx="6">
                  <c:v>4.5343948356068526E-3</c:v>
                </c:pt>
                <c:pt idx="7">
                  <c:v>4.1843046496949296E-3</c:v>
                </c:pt>
                <c:pt idx="8">
                  <c:v>7.7220144476399339E-3</c:v>
                </c:pt>
                <c:pt idx="9">
                  <c:v>1.9685348455498002E-2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98-439D-B45C-73E2D68CDC0A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4.7615841102412834E-2</c:v>
                </c:pt>
                <c:pt idx="1">
                  <c:v>4.9402650845648384E-2</c:v>
                </c:pt>
                <c:pt idx="2">
                  <c:v>5.5296370309021417E-2</c:v>
                </c:pt>
                <c:pt idx="3">
                  <c:v>6.0050483423857923E-2</c:v>
                </c:pt>
                <c:pt idx="4">
                  <c:v>5.3576820678398952E-2</c:v>
                </c:pt>
                <c:pt idx="5">
                  <c:v>3.4505140927517303E-2</c:v>
                </c:pt>
                <c:pt idx="6">
                  <c:v>1.7513649647356452E-2</c:v>
                </c:pt>
                <c:pt idx="7">
                  <c:v>1.937471070902588E-2</c:v>
                </c:pt>
                <c:pt idx="8">
                  <c:v>1.8481970063040764E-2</c:v>
                </c:pt>
                <c:pt idx="9">
                  <c:v>1.1485858572949169E-2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898-439D-B45C-73E2D68CDC0A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1.8682717454580208E-2</c:v>
                </c:pt>
                <c:pt idx="1">
                  <c:v>2.5653719267169195E-2</c:v>
                </c:pt>
                <c:pt idx="2">
                  <c:v>1.9757387412714936E-2</c:v>
                </c:pt>
                <c:pt idx="3">
                  <c:v>1.79576750580334E-2</c:v>
                </c:pt>
                <c:pt idx="4">
                  <c:v>2.9445838012366462E-3</c:v>
                </c:pt>
                <c:pt idx="5">
                  <c:v>3.6058170928871228E-3</c:v>
                </c:pt>
                <c:pt idx="6">
                  <c:v>4.1304525102265682E-3</c:v>
                </c:pt>
                <c:pt idx="7">
                  <c:v>8.6732589943193765E-3</c:v>
                </c:pt>
                <c:pt idx="8">
                  <c:v>1.4630543502307199E-2</c:v>
                </c:pt>
                <c:pt idx="9">
                  <c:v>1.0202349023309482E-2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898-439D-B45C-73E2D68CDC0A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2.1280616544881097E-2</c:v>
                </c:pt>
                <c:pt idx="1">
                  <c:v>3.9832301331610968E-2</c:v>
                </c:pt>
                <c:pt idx="2">
                  <c:v>4.7021860207128695E-2</c:v>
                </c:pt>
                <c:pt idx="3">
                  <c:v>4.4353293818034302E-2</c:v>
                </c:pt>
                <c:pt idx="4">
                  <c:v>3.7713171486481956E-2</c:v>
                </c:pt>
                <c:pt idx="5">
                  <c:v>3.5978528364699232E-2</c:v>
                </c:pt>
                <c:pt idx="6">
                  <c:v>2.9531407938130447E-2</c:v>
                </c:pt>
                <c:pt idx="7">
                  <c:v>4.0718703976435934E-2</c:v>
                </c:pt>
                <c:pt idx="8">
                  <c:v>4.7891121860808641E-2</c:v>
                </c:pt>
                <c:pt idx="9">
                  <c:v>3.4563469821093741E-2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98-439D-B45C-73E2D68CD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3807920"/>
        <c:axId val="9638020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0.97871938345511877</c:v>
                      </c:pt>
                      <c:pt idx="1">
                        <c:v>0.96016769866838902</c:v>
                      </c:pt>
                      <c:pt idx="2">
                        <c:v>0.95297813979287149</c:v>
                      </c:pt>
                      <c:pt idx="3">
                        <c:v>0.95564670618196579</c:v>
                      </c:pt>
                      <c:pt idx="4">
                        <c:v>0.9622868285135181</c:v>
                      </c:pt>
                      <c:pt idx="5">
                        <c:v>0.96402147163530072</c:v>
                      </c:pt>
                      <c:pt idx="6">
                        <c:v>0.97046859206186953</c:v>
                      </c:pt>
                      <c:pt idx="7">
                        <c:v>0.95928129602356393</c:v>
                      </c:pt>
                      <c:pt idx="8">
                        <c:v>0.95210887813919132</c:v>
                      </c:pt>
                      <c:pt idx="9">
                        <c:v>0.96543653017890629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898-439D-B45C-73E2D68CDC0A}"/>
                  </c:ext>
                </c:extLst>
              </c15:ser>
            </c15:filteredBarSeries>
          </c:ext>
        </c:extLst>
      </c:barChart>
      <c:catAx>
        <c:axId val="96380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3802040"/>
        <c:crosses val="autoZero"/>
        <c:auto val="1"/>
        <c:lblAlgn val="ctr"/>
        <c:lblOffset val="100"/>
        <c:noMultiLvlLbl val="0"/>
      </c:catAx>
      <c:valAx>
        <c:axId val="9638020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6380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2737404577829"/>
          <c:y val="0.7660292140725925"/>
          <c:w val="0.88293612245826225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1602 - prép.'!$C$7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prép.'!$D$7:$M$7</c:f>
              <c:numCache>
                <c:formatCode>0</c:formatCode>
                <c:ptCount val="10"/>
                <c:pt idx="0">
                  <c:v>40885</c:v>
                </c:pt>
                <c:pt idx="1">
                  <c:v>50780</c:v>
                </c:pt>
                <c:pt idx="2">
                  <c:v>51243</c:v>
                </c:pt>
                <c:pt idx="3">
                  <c:v>48852</c:v>
                </c:pt>
                <c:pt idx="4">
                  <c:v>47158</c:v>
                </c:pt>
                <c:pt idx="5">
                  <c:v>48463</c:v>
                </c:pt>
                <c:pt idx="6">
                  <c:v>44599</c:v>
                </c:pt>
                <c:pt idx="7">
                  <c:v>46352</c:v>
                </c:pt>
                <c:pt idx="8">
                  <c:v>47755</c:v>
                </c:pt>
                <c:pt idx="9">
                  <c:v>51009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49-42B3-BC17-EE8C36C6890A}"/>
            </c:ext>
          </c:extLst>
        </c:ser>
        <c:ser>
          <c:idx val="3"/>
          <c:order val="3"/>
          <c:tx>
            <c:strRef>
              <c:f>'Import. 1602 - prép.'!$C$8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prép.'!$D$8:$M$8</c:f>
              <c:numCache>
                <c:formatCode>0</c:formatCode>
                <c:ptCount val="10"/>
                <c:pt idx="0">
                  <c:v>30870</c:v>
                </c:pt>
                <c:pt idx="1">
                  <c:v>30647</c:v>
                </c:pt>
                <c:pt idx="2">
                  <c:v>33037</c:v>
                </c:pt>
                <c:pt idx="3">
                  <c:v>34232</c:v>
                </c:pt>
                <c:pt idx="4">
                  <c:v>37140</c:v>
                </c:pt>
                <c:pt idx="5">
                  <c:v>28611</c:v>
                </c:pt>
                <c:pt idx="6">
                  <c:v>40952</c:v>
                </c:pt>
                <c:pt idx="7">
                  <c:v>57725</c:v>
                </c:pt>
                <c:pt idx="8">
                  <c:v>42389</c:v>
                </c:pt>
                <c:pt idx="9">
                  <c:v>42279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49-42B3-BC17-EE8C36C6890A}"/>
            </c:ext>
          </c:extLst>
        </c:ser>
        <c:ser>
          <c:idx val="4"/>
          <c:order val="4"/>
          <c:tx>
            <c:strRef>
              <c:f>'Import. 1602 - prép.'!$C$9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prép.'!$D$9:$M$9</c:f>
              <c:numCache>
                <c:formatCode>0</c:formatCode>
                <c:ptCount val="10"/>
                <c:pt idx="0">
                  <c:v>8745</c:v>
                </c:pt>
                <c:pt idx="1">
                  <c:v>9162</c:v>
                </c:pt>
                <c:pt idx="2">
                  <c:v>10506</c:v>
                </c:pt>
                <c:pt idx="3">
                  <c:v>11841</c:v>
                </c:pt>
                <c:pt idx="4">
                  <c:v>17828</c:v>
                </c:pt>
                <c:pt idx="5">
                  <c:v>14370</c:v>
                </c:pt>
                <c:pt idx="6">
                  <c:v>18309</c:v>
                </c:pt>
                <c:pt idx="7">
                  <c:v>28209</c:v>
                </c:pt>
                <c:pt idx="8">
                  <c:v>27299</c:v>
                </c:pt>
                <c:pt idx="9">
                  <c:v>34661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49-42B3-BC17-EE8C36C6890A}"/>
            </c:ext>
          </c:extLst>
        </c:ser>
        <c:ser>
          <c:idx val="5"/>
          <c:order val="5"/>
          <c:tx>
            <c:strRef>
              <c:f>'Import. 1602 - prép.'!$C$10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prép.'!$D$10:$M$10</c:f>
              <c:numCache>
                <c:formatCode>0</c:formatCode>
                <c:ptCount val="10"/>
                <c:pt idx="0">
                  <c:v>70889</c:v>
                </c:pt>
                <c:pt idx="1">
                  <c:v>73082</c:v>
                </c:pt>
                <c:pt idx="2">
                  <c:v>64019</c:v>
                </c:pt>
                <c:pt idx="3">
                  <c:v>25613</c:v>
                </c:pt>
                <c:pt idx="4">
                  <c:v>19313</c:v>
                </c:pt>
                <c:pt idx="5">
                  <c:v>23910</c:v>
                </c:pt>
                <c:pt idx="6">
                  <c:v>31380</c:v>
                </c:pt>
                <c:pt idx="7">
                  <c:v>30312</c:v>
                </c:pt>
                <c:pt idx="8">
                  <c:v>33037</c:v>
                </c:pt>
                <c:pt idx="9">
                  <c:v>30867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49-42B3-BC17-EE8C36C6890A}"/>
            </c:ext>
          </c:extLst>
        </c:ser>
        <c:ser>
          <c:idx val="6"/>
          <c:order val="6"/>
          <c:tx>
            <c:strRef>
              <c:f>'Import. 1602 - prép.'!$C$11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prép.'!$D$11:$M$11</c:f>
              <c:numCache>
                <c:formatCode>0</c:formatCode>
                <c:ptCount val="10"/>
                <c:pt idx="0">
                  <c:v>37016</c:v>
                </c:pt>
                <c:pt idx="1">
                  <c:v>36960</c:v>
                </c:pt>
                <c:pt idx="2">
                  <c:v>44896</c:v>
                </c:pt>
                <c:pt idx="3">
                  <c:v>43257</c:v>
                </c:pt>
                <c:pt idx="4">
                  <c:v>45099</c:v>
                </c:pt>
                <c:pt idx="5">
                  <c:v>36944</c:v>
                </c:pt>
                <c:pt idx="6">
                  <c:v>38366</c:v>
                </c:pt>
                <c:pt idx="7">
                  <c:v>38297</c:v>
                </c:pt>
                <c:pt idx="8">
                  <c:v>33345</c:v>
                </c:pt>
                <c:pt idx="9">
                  <c:v>30587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49-42B3-BC17-EE8C36C6890A}"/>
            </c:ext>
          </c:extLst>
        </c:ser>
        <c:ser>
          <c:idx val="7"/>
          <c:order val="7"/>
          <c:tx>
            <c:strRef>
              <c:f>'Import. 1602 - prép.'!$C$12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prép.'!$D$12:$M$12</c:f>
              <c:numCache>
                <c:formatCode>0</c:formatCode>
                <c:ptCount val="10"/>
                <c:pt idx="0">
                  <c:v>6171</c:v>
                </c:pt>
                <c:pt idx="1">
                  <c:v>6463</c:v>
                </c:pt>
                <c:pt idx="2">
                  <c:v>7305</c:v>
                </c:pt>
                <c:pt idx="3">
                  <c:v>12131</c:v>
                </c:pt>
                <c:pt idx="4">
                  <c:v>8701</c:v>
                </c:pt>
                <c:pt idx="5">
                  <c:v>5553</c:v>
                </c:pt>
                <c:pt idx="6">
                  <c:v>5573</c:v>
                </c:pt>
                <c:pt idx="7">
                  <c:v>8508</c:v>
                </c:pt>
                <c:pt idx="8">
                  <c:v>8575</c:v>
                </c:pt>
                <c:pt idx="9">
                  <c:v>14939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49-42B3-BC17-EE8C36C6890A}"/>
            </c:ext>
          </c:extLst>
        </c:ser>
        <c:ser>
          <c:idx val="8"/>
          <c:order val="8"/>
          <c:tx>
            <c:strRef>
              <c:f>'Import. 1602 - prép.'!$C$13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prép.'!$D$13:$M$13</c:f>
              <c:numCache>
                <c:formatCode>0</c:formatCode>
                <c:ptCount val="10"/>
                <c:pt idx="0">
                  <c:v>502</c:v>
                </c:pt>
                <c:pt idx="1">
                  <c:v>861</c:v>
                </c:pt>
                <c:pt idx="2">
                  <c:v>783</c:v>
                </c:pt>
                <c:pt idx="3">
                  <c:v>1355</c:v>
                </c:pt>
                <c:pt idx="4">
                  <c:v>1651</c:v>
                </c:pt>
                <c:pt idx="5">
                  <c:v>2306</c:v>
                </c:pt>
                <c:pt idx="6">
                  <c:v>3808</c:v>
                </c:pt>
                <c:pt idx="7">
                  <c:v>8626</c:v>
                </c:pt>
                <c:pt idx="8">
                  <c:v>10049</c:v>
                </c:pt>
                <c:pt idx="9">
                  <c:v>12853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49-42B3-BC17-EE8C36C6890A}"/>
            </c:ext>
          </c:extLst>
        </c:ser>
        <c:ser>
          <c:idx val="9"/>
          <c:order val="9"/>
          <c:tx>
            <c:strRef>
              <c:f>'Import. 1602 - prép.'!$C$14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prép.'!$D$14:$M$14</c:f>
              <c:numCache>
                <c:formatCode>0</c:formatCode>
                <c:ptCount val="10"/>
                <c:pt idx="0">
                  <c:v>1241</c:v>
                </c:pt>
                <c:pt idx="1">
                  <c:v>892</c:v>
                </c:pt>
                <c:pt idx="2">
                  <c:v>2680</c:v>
                </c:pt>
                <c:pt idx="3">
                  <c:v>796</c:v>
                </c:pt>
                <c:pt idx="4">
                  <c:v>6261</c:v>
                </c:pt>
                <c:pt idx="5">
                  <c:v>7361</c:v>
                </c:pt>
                <c:pt idx="6">
                  <c:v>7613</c:v>
                </c:pt>
                <c:pt idx="7">
                  <c:v>6571</c:v>
                </c:pt>
                <c:pt idx="8">
                  <c:v>2560</c:v>
                </c:pt>
                <c:pt idx="9">
                  <c:v>4238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49-42B3-BC17-EE8C36C6890A}"/>
            </c:ext>
          </c:extLst>
        </c:ser>
        <c:ser>
          <c:idx val="10"/>
          <c:order val="10"/>
          <c:tx>
            <c:strRef>
              <c:f>'Import. 1602 - prép.'!$C$15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prép.'!$D$15:$M$15</c:f>
              <c:numCache>
                <c:formatCode>0</c:formatCode>
                <c:ptCount val="10"/>
                <c:pt idx="0">
                  <c:v>1630</c:v>
                </c:pt>
                <c:pt idx="1">
                  <c:v>1259</c:v>
                </c:pt>
                <c:pt idx="2">
                  <c:v>1787</c:v>
                </c:pt>
                <c:pt idx="3">
                  <c:v>2819</c:v>
                </c:pt>
                <c:pt idx="4">
                  <c:v>5680</c:v>
                </c:pt>
                <c:pt idx="5">
                  <c:v>4759</c:v>
                </c:pt>
                <c:pt idx="6">
                  <c:v>1996</c:v>
                </c:pt>
                <c:pt idx="7">
                  <c:v>1803</c:v>
                </c:pt>
                <c:pt idx="8">
                  <c:v>1522</c:v>
                </c:pt>
                <c:pt idx="9">
                  <c:v>1878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749-42B3-BC17-EE8C36C6890A}"/>
            </c:ext>
          </c:extLst>
        </c:ser>
        <c:ser>
          <c:idx val="11"/>
          <c:order val="11"/>
          <c:tx>
            <c:strRef>
              <c:f>'Import. 1602 - prép.'!$C$16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prép.'!$D$16:$M$16</c:f>
              <c:numCache>
                <c:formatCode>0</c:formatCode>
                <c:ptCount val="10"/>
                <c:pt idx="0">
                  <c:v>2083</c:v>
                </c:pt>
                <c:pt idx="1">
                  <c:v>1585</c:v>
                </c:pt>
                <c:pt idx="2">
                  <c:v>1413</c:v>
                </c:pt>
                <c:pt idx="3">
                  <c:v>1707</c:v>
                </c:pt>
                <c:pt idx="4">
                  <c:v>1456</c:v>
                </c:pt>
                <c:pt idx="5">
                  <c:v>967</c:v>
                </c:pt>
                <c:pt idx="6">
                  <c:v>1279</c:v>
                </c:pt>
                <c:pt idx="7">
                  <c:v>1541</c:v>
                </c:pt>
                <c:pt idx="8">
                  <c:v>1470</c:v>
                </c:pt>
                <c:pt idx="9">
                  <c:v>1728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749-42B3-BC17-EE8C36C6890A}"/>
            </c:ext>
          </c:extLst>
        </c:ser>
        <c:ser>
          <c:idx val="12"/>
          <c:order val="12"/>
          <c:tx>
            <c:strRef>
              <c:f>'Import. 1602 - prép.'!$C$17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1602 - prép.'!$D$4:$M$4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1602 - prép.'!$D$17:$M$17</c:f>
              <c:numCache>
                <c:formatCode>0</c:formatCode>
                <c:ptCount val="10"/>
                <c:pt idx="0">
                  <c:v>36318</c:v>
                </c:pt>
                <c:pt idx="1">
                  <c:v>23505</c:v>
                </c:pt>
                <c:pt idx="2">
                  <c:v>18917</c:v>
                </c:pt>
                <c:pt idx="3">
                  <c:v>12308</c:v>
                </c:pt>
                <c:pt idx="4">
                  <c:v>15488</c:v>
                </c:pt>
                <c:pt idx="5">
                  <c:v>16504</c:v>
                </c:pt>
                <c:pt idx="6">
                  <c:v>8985</c:v>
                </c:pt>
                <c:pt idx="7">
                  <c:v>8220</c:v>
                </c:pt>
                <c:pt idx="8">
                  <c:v>8654</c:v>
                </c:pt>
                <c:pt idx="9">
                  <c:v>8030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749-42B3-BC17-EE8C36C68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9843208"/>
        <c:axId val="65358434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1602 - prép.'!$C$5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1602 -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1602 - prép.'!$D$5:$M$5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236350</c:v>
                      </c:pt>
                      <c:pt idx="1">
                        <c:v>235196</c:v>
                      </c:pt>
                      <c:pt idx="2">
                        <c:v>236586</c:v>
                      </c:pt>
                      <c:pt idx="3">
                        <c:v>194911</c:v>
                      </c:pt>
                      <c:pt idx="4">
                        <c:v>205775</c:v>
                      </c:pt>
                      <c:pt idx="5">
                        <c:v>189748</c:v>
                      </c:pt>
                      <c:pt idx="6">
                        <c:v>202860</c:v>
                      </c:pt>
                      <c:pt idx="7">
                        <c:v>236164</c:v>
                      </c:pt>
                      <c:pt idx="8">
                        <c:v>216655</c:v>
                      </c:pt>
                      <c:pt idx="9">
                        <c:v>233069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749-42B3-BC17-EE8C36C6890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1602 - prép.'!$D$6:$M$6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123373</c:v>
                      </c:pt>
                      <c:pt idx="1">
                        <c:v>120053</c:v>
                      </c:pt>
                      <c:pt idx="2">
                        <c:v>127891</c:v>
                      </c:pt>
                      <c:pt idx="3">
                        <c:v>121232</c:v>
                      </c:pt>
                      <c:pt idx="4">
                        <c:v>129515</c:v>
                      </c:pt>
                      <c:pt idx="5">
                        <c:v>120444</c:v>
                      </c:pt>
                      <c:pt idx="6">
                        <c:v>110660</c:v>
                      </c:pt>
                      <c:pt idx="7">
                        <c:v>117645</c:v>
                      </c:pt>
                      <c:pt idx="8">
                        <c:v>111447</c:v>
                      </c:pt>
                      <c:pt idx="9">
                        <c:v>122365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749-42B3-BC17-EE8C36C6890A}"/>
                  </c:ext>
                </c:extLst>
              </c15:ser>
            </c15:filteredBarSeries>
          </c:ext>
        </c:extLst>
      </c:barChart>
      <c:catAx>
        <c:axId val="799843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53584344"/>
        <c:crosses val="autoZero"/>
        <c:auto val="1"/>
        <c:lblAlgn val="ctr"/>
        <c:lblOffset val="100"/>
        <c:noMultiLvlLbl val="0"/>
      </c:catAx>
      <c:valAx>
        <c:axId val="653584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9984320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657059193043775"/>
          <c:w val="0.79244862759528301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Viande et produits carnés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Viande et produits carnés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Pays-Bas – Viande et produits carnés Source : douane néerlandaise,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Pays-Bas – Viande et produits carnés Source : douane néerlandaise,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82829" y="4279515"/>
            <a:ext cx="2626341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Pays-Bas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172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Viande et produits carnés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1602 – Préparations de viande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part de marché de la France, </a:t>
            </a:r>
            <a:r>
              <a:rPr lang="fr-FR" dirty="0" smtClean="0"/>
              <a:t>6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</a:t>
            </a:r>
            <a:r>
              <a:rPr lang="fr-FR" dirty="0" smtClean="0"/>
              <a:t>est de 6 %.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626036"/>
              </p:ext>
            </p:extLst>
          </p:nvPr>
        </p:nvGraphicFramePr>
        <p:xfrm>
          <a:off x="166797" y="1763597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404508"/>
              </p:ext>
            </p:extLst>
          </p:nvPr>
        </p:nvGraphicFramePr>
        <p:xfrm>
          <a:off x="6102036" y="1763597"/>
          <a:ext cx="5923166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691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</a:t>
            </a:r>
            <a:r>
              <a:rPr lang="fr-FR" dirty="0"/>
              <a:t>– Viande et produits carnés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néerlandaise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structure des importations e</a:t>
            </a:r>
            <a:r>
              <a:rPr lang="fr-FR" dirty="0">
                <a:cs typeface="Calibri" panose="020F0502020204030204" pitchFamily="34" charset="0"/>
              </a:rPr>
              <a:t>n provenance de France est relativement comparable à la structure des importations </a:t>
            </a:r>
            <a:r>
              <a:rPr lang="fr-FR" dirty="0" smtClean="0">
                <a:cs typeface="Calibri" panose="020F0502020204030204" pitchFamily="34" charset="0"/>
              </a:rPr>
              <a:t>totales.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722337"/>
              </p:ext>
            </p:extLst>
          </p:nvPr>
        </p:nvGraphicFramePr>
        <p:xfrm>
          <a:off x="166797" y="1763597"/>
          <a:ext cx="5935239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040783"/>
              </p:ext>
            </p:extLst>
          </p:nvPr>
        </p:nvGraphicFramePr>
        <p:xfrm>
          <a:off x="6102037" y="1763597"/>
          <a:ext cx="5916788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45829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23857" y="3024052"/>
            <a:ext cx="6129196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560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Viande et produits carnés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Viandes et abats bovins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</a:t>
            </a:r>
            <a:r>
              <a:rPr lang="fr-FR" dirty="0"/>
              <a:t>n’est que le </a:t>
            </a:r>
            <a:r>
              <a:rPr lang="fr-FR" dirty="0" smtClean="0"/>
              <a:t>9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stable à </a:t>
            </a:r>
            <a:r>
              <a:rPr lang="fr-FR" dirty="0" smtClean="0"/>
              <a:t>4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909084"/>
              </p:ext>
            </p:extLst>
          </p:nvPr>
        </p:nvGraphicFramePr>
        <p:xfrm>
          <a:off x="166797" y="1763597"/>
          <a:ext cx="5926014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168544"/>
              </p:ext>
            </p:extLst>
          </p:nvPr>
        </p:nvGraphicFramePr>
        <p:xfrm>
          <a:off x="6092810" y="1763598"/>
          <a:ext cx="5932391" cy="39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467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365972" y="3024052"/>
            <a:ext cx="7460056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de volailles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89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Viande et produits carnés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de volailles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part de marché de la France, </a:t>
            </a:r>
            <a:r>
              <a:rPr lang="fr-FR" dirty="0" smtClean="0"/>
              <a:t>6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</a:t>
            </a:r>
            <a:r>
              <a:rPr lang="fr-FR" dirty="0" smtClean="0"/>
              <a:t>est de </a:t>
            </a:r>
            <a:r>
              <a:rPr lang="fr-FR" dirty="0" smtClean="0"/>
              <a:t>5</a:t>
            </a:r>
            <a:r>
              <a:rPr lang="fr-FR" dirty="0" smtClean="0"/>
              <a:t> </a:t>
            </a:r>
            <a:r>
              <a:rPr lang="fr-FR" dirty="0" smtClean="0"/>
              <a:t>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070047"/>
              </p:ext>
            </p:extLst>
          </p:nvPr>
        </p:nvGraphicFramePr>
        <p:xfrm>
          <a:off x="166797" y="1763597"/>
          <a:ext cx="593523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507637"/>
              </p:ext>
            </p:extLst>
          </p:nvPr>
        </p:nvGraphicFramePr>
        <p:xfrm>
          <a:off x="6102035" y="1763597"/>
          <a:ext cx="5916789" cy="394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312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58974" y="3024052"/>
            <a:ext cx="6274051" cy="809896"/>
          </a:xfrm>
        </p:spPr>
        <p:txBody>
          <a:bodyPr>
            <a:normAutofit/>
          </a:bodyPr>
          <a:lstStyle/>
          <a:p>
            <a:r>
              <a:rPr lang="fr-FR" dirty="0"/>
              <a:t>Viandes et abats </a:t>
            </a:r>
            <a:r>
              <a:rPr lang="fr-FR" dirty="0" smtClean="0"/>
              <a:t>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8961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Pays-Bas – Viande et produits carnés </a:t>
            </a:r>
          </a:p>
          <a:p>
            <a:r>
              <a:rPr lang="fr-FR" i="1" dirty="0" smtClean="0"/>
              <a:t>Source : douane néerlandaise,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Viandes et abats porcins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des Pays-Bas baissent mais restent à des tonnages élevés. La France n’est que le </a:t>
            </a:r>
            <a:r>
              <a:rPr lang="fr-FR" dirty="0" smtClean="0"/>
              <a:t>7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de </a:t>
            </a:r>
            <a:r>
              <a:rPr lang="fr-FR" dirty="0" smtClean="0"/>
              <a:t>3 %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28102"/>
              </p:ext>
            </p:extLst>
          </p:nvPr>
        </p:nvGraphicFramePr>
        <p:xfrm>
          <a:off x="166797" y="1763597"/>
          <a:ext cx="5944292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0256922"/>
              </p:ext>
            </p:extLst>
          </p:nvPr>
        </p:nvGraphicFramePr>
        <p:xfrm>
          <a:off x="6111089" y="1763597"/>
          <a:ext cx="5914113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75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302598" y="3072171"/>
            <a:ext cx="7586804" cy="713658"/>
          </a:xfrm>
        </p:spPr>
        <p:txBody>
          <a:bodyPr>
            <a:normAutofit/>
          </a:bodyPr>
          <a:lstStyle/>
          <a:p>
            <a:r>
              <a:rPr lang="fr-FR" dirty="0" smtClean="0"/>
              <a:t>1602 – Préparations de viande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660085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298</Words>
  <Application>Microsoft Office PowerPoint</Application>
  <PresentationFormat>Grand écran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49</cp:revision>
  <dcterms:created xsi:type="dcterms:W3CDTF">2025-04-03T15:40:27Z</dcterms:created>
  <dcterms:modified xsi:type="dcterms:W3CDTF">2025-08-14T16:06:24Z</dcterms:modified>
</cp:coreProperties>
</file>