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EE-493F-82CE-AABFFB903DA1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EE-493F-82CE-AABFFB903DA1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EE-493F-82CE-AABFFB903DA1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0EE-493F-82CE-AABFFB903DA1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0EE-493F-82CE-AABFFB903DA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0EE-493F-82CE-AABFFB903DA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0EE-493F-82CE-AABFFB903DA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0EE-493F-82CE-AABFFB903DA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0EE-493F-82CE-AABFFB903DA1}"/>
              </c:ext>
            </c:extLst>
          </c:dPt>
          <c:dLbls>
            <c:dLbl>
              <c:idx val="0"/>
              <c:layout>
                <c:manualLayout>
                  <c:x val="-0.21651940073040665"/>
                  <c:y val="0.193393551047157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83091096308582"/>
                      <c:h val="0.330094060597853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0EE-493F-82CE-AABFFB903DA1}"/>
                </c:ext>
              </c:extLst>
            </c:dLbl>
            <c:dLbl>
              <c:idx val="1"/>
              <c:layout>
                <c:manualLayout>
                  <c:x val="-0.15858889297257828"/>
                  <c:y val="-0.148936143336113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4573640899262"/>
                      <c:h val="0.250265714683442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0EE-493F-82CE-AABFFB903DA1}"/>
                </c:ext>
              </c:extLst>
            </c:dLbl>
            <c:dLbl>
              <c:idx val="2"/>
              <c:layout>
                <c:manualLayout>
                  <c:x val="0.21151283139054347"/>
                  <c:y val="-7.75000107372227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EE-493F-82CE-AABFFB903DA1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0EE-493F-82CE-AABFFB903DA1}"/>
                </c:ext>
              </c:extLst>
            </c:dLbl>
            <c:dLbl>
              <c:idx val="4"/>
              <c:layout>
                <c:manualLayout>
                  <c:x val="0.15930134488376174"/>
                  <c:y val="2.48446702826264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0EE-493F-82CE-AABFFB903D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vins compo.'!$C$20:$C$26</c15:sqref>
                  </c15:fullRef>
                </c:ext>
              </c:extLst>
              <c:f>'Import. TBB vins compo.'!$C$22:$C$26</c:f>
              <c:strCache>
                <c:ptCount val="5"/>
                <c:pt idx="0">
                  <c:v>2208 - Spiritueux</c:v>
                </c:pt>
                <c:pt idx="1">
                  <c:v>2204 - Vins</c:v>
                </c:pt>
                <c:pt idx="2">
                  <c:v>2207 - Alcool éthylique (&gt; 80 % vol.)</c:v>
                </c:pt>
                <c:pt idx="3">
                  <c:v>2203 - Bières de malt</c:v>
                </c:pt>
                <c:pt idx="4">
                  <c:v>Autres boissons alcoolisées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vins compo.'!$M$20:$M$26</c15:sqref>
                  </c15:fullRef>
                </c:ext>
              </c:extLst>
              <c:f>'Import. TBB vins compo.'!$M$22:$M$26</c:f>
              <c:numCache>
                <c:formatCode>0%</c:formatCode>
                <c:ptCount val="5"/>
                <c:pt idx="0">
                  <c:v>0.30115980897107425</c:v>
                </c:pt>
                <c:pt idx="1">
                  <c:v>0.2996748708561443</c:v>
                </c:pt>
                <c:pt idx="2">
                  <c:v>0.26280133437551062</c:v>
                </c:pt>
                <c:pt idx="3">
                  <c:v>0.12510632115391843</c:v>
                </c:pt>
                <c:pt idx="4">
                  <c:v>1.1257664643352417E-2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D0EE-493F-82CE-AABFFB903D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13-43E2-AD4C-E7A02352C476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13-43E2-AD4C-E7A02352C476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E13-43E2-AD4C-E7A02352C476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13-43E2-AD4C-E7A02352C476}"/>
              </c:ext>
            </c:extLst>
          </c:dPt>
          <c:dPt>
            <c:idx val="4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E13-43E2-AD4C-E7A02352C476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E13-43E2-AD4C-E7A02352C476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E13-43E2-AD4C-E7A02352C476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E13-43E2-AD4C-E7A02352C476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E13-43E2-AD4C-E7A02352C476}"/>
              </c:ext>
            </c:extLst>
          </c:dPt>
          <c:dLbls>
            <c:dLbl>
              <c:idx val="0"/>
              <c:layout>
                <c:manualLayout>
                  <c:x val="-0.26459966727534778"/>
                  <c:y val="-0.142779798761707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2260310370030651"/>
                      <c:h val="0.373794304623347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E13-43E2-AD4C-E7A02352C47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13-43E2-AD4C-E7A02352C47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13-43E2-AD4C-E7A02352C4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2204 - vins compo.'!$C$16:$C$20</c15:sqref>
                  </c15:fullRef>
                </c:ext>
              </c:extLst>
              <c:f>'Import. 2204 - vins compo.'!$C$18:$C$20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2204 - vins compo.'!$M$16:$M$20</c15:sqref>
                  </c15:fullRef>
                </c:ext>
              </c:extLst>
              <c:f>'Import. 2204 - vins compo.'!$M$18:$M$20</c:f>
              <c:numCache>
                <c:formatCode>0%</c:formatCode>
                <c:ptCount val="3"/>
                <c:pt idx="0">
                  <c:v>0.85930121352605648</c:v>
                </c:pt>
                <c:pt idx="1">
                  <c:v>0.13919403379042572</c:v>
                </c:pt>
                <c:pt idx="2">
                  <c:v>1.5047526835178077E-3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5E13-43E2-AD4C-E7A02352C4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8E-40B9-AA1F-3B90C816F74D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8E-40B9-AA1F-3B90C816F74D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8E-40B9-AA1F-3B90C816F7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38E-40B9-AA1F-3B90C816F74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38E-40B9-AA1F-3B90C816F74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38E-40B9-AA1F-3B90C816F74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38E-40B9-AA1F-3B90C816F74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38E-40B9-AA1F-3B90C816F74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38E-40B9-AA1F-3B90C816F74D}"/>
              </c:ext>
            </c:extLst>
          </c:dPt>
          <c:dLbls>
            <c:dLbl>
              <c:idx val="0"/>
              <c:layout>
                <c:manualLayout>
                  <c:x val="-0.29429978079330177"/>
                  <c:y val="-0.173260879396229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7186971313837403"/>
                      <c:h val="0.295987335635225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8E-40B9-AA1F-3B90C816F74D}"/>
                </c:ext>
              </c:extLst>
            </c:dLbl>
            <c:dLbl>
              <c:idx val="1"/>
              <c:layout>
                <c:manualLayout>
                  <c:x val="0.20391132691881919"/>
                  <c:y val="0.239837976571632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454800660493272"/>
                      <c:h val="0.197324890423483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8E-40B9-AA1F-3B90C816F74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8E-40B9-AA1F-3B90C816F7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2204 - vins compo.'!$C$36:$C$40</c15:sqref>
                  </c15:fullRef>
                </c:ext>
              </c:extLst>
              <c:f>'Import. 2204 - vins compo.'!$C$38:$C$40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2204 - vins compo.'!$M$36:$M$40</c15:sqref>
                  </c15:fullRef>
                </c:ext>
              </c:extLst>
              <c:f>'Import. 2204 - vins compo.'!$M$38:$M$40</c:f>
              <c:numCache>
                <c:formatCode>0%</c:formatCode>
                <c:ptCount val="3"/>
                <c:pt idx="0">
                  <c:v>0.77024693823004797</c:v>
                </c:pt>
                <c:pt idx="1">
                  <c:v>0.22944678564827889</c:v>
                </c:pt>
                <c:pt idx="2">
                  <c:v>3.0627612167317031E-4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338E-40B9-AA1F-3B90C816F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94094415475656"/>
          <c:y val="4.2737683584403288E-2"/>
          <c:w val="0.7507146055817413"/>
          <c:h val="0.47377502815047168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2220410 - pétillants'!$C$7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pétillants'!$D$7:$M$7</c:f>
              <c:numCache>
                <c:formatCode>0</c:formatCode>
                <c:ptCount val="10"/>
                <c:pt idx="0">
                  <c:v>38386448</c:v>
                </c:pt>
                <c:pt idx="1">
                  <c:v>45884369</c:v>
                </c:pt>
                <c:pt idx="2">
                  <c:v>48883712</c:v>
                </c:pt>
                <c:pt idx="3">
                  <c:v>57170553</c:v>
                </c:pt>
                <c:pt idx="4">
                  <c:v>58347219</c:v>
                </c:pt>
                <c:pt idx="5">
                  <c:v>68018022</c:v>
                </c:pt>
                <c:pt idx="6">
                  <c:v>93248575</c:v>
                </c:pt>
                <c:pt idx="7">
                  <c:v>98223615</c:v>
                </c:pt>
                <c:pt idx="8">
                  <c:v>88694011</c:v>
                </c:pt>
                <c:pt idx="9">
                  <c:v>93050435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0B-4076-8E57-DB9F0AA90EE1}"/>
            </c:ext>
          </c:extLst>
        </c:ser>
        <c:ser>
          <c:idx val="3"/>
          <c:order val="3"/>
          <c:tx>
            <c:strRef>
              <c:f>'Import. 2220410 - pétillants'!$C$8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pétillants'!$D$8:$M$8</c:f>
              <c:numCache>
                <c:formatCode>0</c:formatCode>
                <c:ptCount val="10"/>
                <c:pt idx="0">
                  <c:v>7490801</c:v>
                </c:pt>
                <c:pt idx="1">
                  <c:v>7289835</c:v>
                </c:pt>
                <c:pt idx="2">
                  <c:v>9497610</c:v>
                </c:pt>
                <c:pt idx="3">
                  <c:v>12720237</c:v>
                </c:pt>
                <c:pt idx="4">
                  <c:v>16318463</c:v>
                </c:pt>
                <c:pt idx="5">
                  <c:v>17896729</c:v>
                </c:pt>
                <c:pt idx="6">
                  <c:v>24952707</c:v>
                </c:pt>
                <c:pt idx="7">
                  <c:v>27312852</c:v>
                </c:pt>
                <c:pt idx="8">
                  <c:v>35667751</c:v>
                </c:pt>
                <c:pt idx="9">
                  <c:v>33618248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0B-4076-8E57-DB9F0AA90EE1}"/>
            </c:ext>
          </c:extLst>
        </c:ser>
        <c:ser>
          <c:idx val="4"/>
          <c:order val="4"/>
          <c:tx>
            <c:strRef>
              <c:f>'Import. 2220410 - pétillants'!$C$9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pétillants'!$D$9:$M$9</c:f>
              <c:numCache>
                <c:formatCode>0</c:formatCode>
                <c:ptCount val="10"/>
                <c:pt idx="0">
                  <c:v>9814015</c:v>
                </c:pt>
                <c:pt idx="1">
                  <c:v>10774359</c:v>
                </c:pt>
                <c:pt idx="2">
                  <c:v>9580807</c:v>
                </c:pt>
                <c:pt idx="3">
                  <c:v>14434523</c:v>
                </c:pt>
                <c:pt idx="4">
                  <c:v>18708022</c:v>
                </c:pt>
                <c:pt idx="5">
                  <c:v>14555969</c:v>
                </c:pt>
                <c:pt idx="6">
                  <c:v>20047034</c:v>
                </c:pt>
                <c:pt idx="7">
                  <c:v>21731658</c:v>
                </c:pt>
                <c:pt idx="8">
                  <c:v>24103272</c:v>
                </c:pt>
                <c:pt idx="9">
                  <c:v>26760401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0B-4076-8E57-DB9F0AA90EE1}"/>
            </c:ext>
          </c:extLst>
        </c:ser>
        <c:ser>
          <c:idx val="5"/>
          <c:order val="5"/>
          <c:tx>
            <c:strRef>
              <c:f>'Import. 2220410 - pétillants'!$C$10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pétillants'!$D$10:$M$10</c:f>
              <c:numCache>
                <c:formatCode>0</c:formatCode>
                <c:ptCount val="10"/>
                <c:pt idx="0">
                  <c:v>5263308</c:v>
                </c:pt>
                <c:pt idx="1">
                  <c:v>6095425</c:v>
                </c:pt>
                <c:pt idx="2">
                  <c:v>8223874</c:v>
                </c:pt>
                <c:pt idx="3">
                  <c:v>11950701</c:v>
                </c:pt>
                <c:pt idx="4">
                  <c:v>9071911</c:v>
                </c:pt>
                <c:pt idx="5">
                  <c:v>11107218</c:v>
                </c:pt>
                <c:pt idx="6">
                  <c:v>12800564</c:v>
                </c:pt>
                <c:pt idx="7">
                  <c:v>15678468</c:v>
                </c:pt>
                <c:pt idx="8">
                  <c:v>14604720</c:v>
                </c:pt>
                <c:pt idx="9">
                  <c:v>15483696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0B-4076-8E57-DB9F0AA90EE1}"/>
            </c:ext>
          </c:extLst>
        </c:ser>
        <c:ser>
          <c:idx val="6"/>
          <c:order val="6"/>
          <c:tx>
            <c:strRef>
              <c:f>'Import. 2220410 - pétillants'!$C$11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pétillants'!$D$11:$M$11</c:f>
              <c:numCache>
                <c:formatCode>0</c:formatCode>
                <c:ptCount val="10"/>
                <c:pt idx="0">
                  <c:v>4679742</c:v>
                </c:pt>
                <c:pt idx="1">
                  <c:v>5862053</c:v>
                </c:pt>
                <c:pt idx="2">
                  <c:v>7945552</c:v>
                </c:pt>
                <c:pt idx="3">
                  <c:v>13103625</c:v>
                </c:pt>
                <c:pt idx="4">
                  <c:v>11683467</c:v>
                </c:pt>
                <c:pt idx="5">
                  <c:v>9498316</c:v>
                </c:pt>
                <c:pt idx="6">
                  <c:v>12911057</c:v>
                </c:pt>
                <c:pt idx="7">
                  <c:v>9121048</c:v>
                </c:pt>
                <c:pt idx="8">
                  <c:v>9208473</c:v>
                </c:pt>
                <c:pt idx="9">
                  <c:v>14579176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0B-4076-8E57-DB9F0AA90EE1}"/>
            </c:ext>
          </c:extLst>
        </c:ser>
        <c:ser>
          <c:idx val="7"/>
          <c:order val="7"/>
          <c:tx>
            <c:strRef>
              <c:f>'Import. 2220410 - pétillants'!$C$12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pétillants'!$D$12:$M$12</c:f>
              <c:numCache>
                <c:formatCode>0</c:formatCode>
                <c:ptCount val="10"/>
                <c:pt idx="0">
                  <c:v>194849</c:v>
                </c:pt>
                <c:pt idx="1">
                  <c:v>239850</c:v>
                </c:pt>
                <c:pt idx="2">
                  <c:v>221200</c:v>
                </c:pt>
                <c:pt idx="3">
                  <c:v>785660</c:v>
                </c:pt>
                <c:pt idx="4">
                  <c:v>337057</c:v>
                </c:pt>
                <c:pt idx="5">
                  <c:v>421146</c:v>
                </c:pt>
                <c:pt idx="6">
                  <c:v>1095524</c:v>
                </c:pt>
                <c:pt idx="7">
                  <c:v>2052340</c:v>
                </c:pt>
                <c:pt idx="8">
                  <c:v>2843081</c:v>
                </c:pt>
                <c:pt idx="9">
                  <c:v>3094997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0B-4076-8E57-DB9F0AA90EE1}"/>
            </c:ext>
          </c:extLst>
        </c:ser>
        <c:ser>
          <c:idx val="8"/>
          <c:order val="8"/>
          <c:tx>
            <c:strRef>
              <c:f>'Import. 2220410 - pétillants'!$C$13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pétillants'!$D$13:$M$13</c:f>
              <c:numCache>
                <c:formatCode>0</c:formatCode>
                <c:ptCount val="10"/>
                <c:pt idx="0">
                  <c:v>8415</c:v>
                </c:pt>
                <c:pt idx="1">
                  <c:v>109672</c:v>
                </c:pt>
                <c:pt idx="2">
                  <c:v>437270</c:v>
                </c:pt>
                <c:pt idx="3">
                  <c:v>199687</c:v>
                </c:pt>
                <c:pt idx="4">
                  <c:v>83965</c:v>
                </c:pt>
                <c:pt idx="5">
                  <c:v>1065683</c:v>
                </c:pt>
                <c:pt idx="6">
                  <c:v>1702851</c:v>
                </c:pt>
                <c:pt idx="7">
                  <c:v>1173329</c:v>
                </c:pt>
                <c:pt idx="8">
                  <c:v>2515553</c:v>
                </c:pt>
                <c:pt idx="9">
                  <c:v>2907900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90B-4076-8E57-DB9F0AA90EE1}"/>
            </c:ext>
          </c:extLst>
        </c:ser>
        <c:ser>
          <c:idx val="9"/>
          <c:order val="9"/>
          <c:tx>
            <c:strRef>
              <c:f>'Import. 2220410 - pétillants'!$C$14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pétillants'!$D$14:$M$14</c:f>
              <c:numCache>
                <c:formatCode>0</c:formatCode>
                <c:ptCount val="10"/>
                <c:pt idx="0">
                  <c:v>942904</c:v>
                </c:pt>
                <c:pt idx="1">
                  <c:v>835190</c:v>
                </c:pt>
                <c:pt idx="2">
                  <c:v>1052799</c:v>
                </c:pt>
                <c:pt idx="3">
                  <c:v>1133211</c:v>
                </c:pt>
                <c:pt idx="4">
                  <c:v>1117265</c:v>
                </c:pt>
                <c:pt idx="5">
                  <c:v>1715727</c:v>
                </c:pt>
                <c:pt idx="6">
                  <c:v>1796468</c:v>
                </c:pt>
                <c:pt idx="7">
                  <c:v>1919226</c:v>
                </c:pt>
                <c:pt idx="8">
                  <c:v>1428227</c:v>
                </c:pt>
                <c:pt idx="9">
                  <c:v>2248192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90B-4076-8E57-DB9F0AA90EE1}"/>
            </c:ext>
          </c:extLst>
        </c:ser>
        <c:ser>
          <c:idx val="10"/>
          <c:order val="10"/>
          <c:tx>
            <c:strRef>
              <c:f>'Import. 2220410 - pétillants'!$C$15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pétillants'!$D$15:$M$15</c:f>
              <c:numCache>
                <c:formatCode>0</c:formatCode>
                <c:ptCount val="10"/>
                <c:pt idx="0">
                  <c:v>32</c:v>
                </c:pt>
                <c:pt idx="1">
                  <c:v>6427</c:v>
                </c:pt>
                <c:pt idx="2">
                  <c:v>12441</c:v>
                </c:pt>
                <c:pt idx="3">
                  <c:v>11038</c:v>
                </c:pt>
                <c:pt idx="4">
                  <c:v>90331</c:v>
                </c:pt>
                <c:pt idx="5">
                  <c:v>199217</c:v>
                </c:pt>
                <c:pt idx="6">
                  <c:v>321919</c:v>
                </c:pt>
                <c:pt idx="7">
                  <c:v>211282</c:v>
                </c:pt>
                <c:pt idx="8">
                  <c:v>117850</c:v>
                </c:pt>
                <c:pt idx="9">
                  <c:v>1382679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90B-4076-8E57-DB9F0AA90EE1}"/>
            </c:ext>
          </c:extLst>
        </c:ser>
        <c:ser>
          <c:idx val="11"/>
          <c:order val="11"/>
          <c:tx>
            <c:strRef>
              <c:f>'Import. 2220410 - pétillants'!$C$16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pétillants'!$D$16:$M$16</c:f>
              <c:numCache>
                <c:formatCode>0</c:formatCode>
                <c:ptCount val="10"/>
                <c:pt idx="0">
                  <c:v>7845</c:v>
                </c:pt>
                <c:pt idx="1">
                  <c:v>77625</c:v>
                </c:pt>
                <c:pt idx="2">
                  <c:v>18294</c:v>
                </c:pt>
                <c:pt idx="3">
                  <c:v>20657</c:v>
                </c:pt>
                <c:pt idx="4">
                  <c:v>19296</c:v>
                </c:pt>
                <c:pt idx="5">
                  <c:v>363399</c:v>
                </c:pt>
                <c:pt idx="6">
                  <c:v>26885</c:v>
                </c:pt>
                <c:pt idx="7">
                  <c:v>211720</c:v>
                </c:pt>
                <c:pt idx="8">
                  <c:v>279219</c:v>
                </c:pt>
                <c:pt idx="9">
                  <c:v>1017204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0B-4076-8E57-DB9F0AA90EE1}"/>
            </c:ext>
          </c:extLst>
        </c:ser>
        <c:ser>
          <c:idx val="12"/>
          <c:order val="12"/>
          <c:tx>
            <c:strRef>
              <c:f>'Import. 2220410 - pétillants'!$C$17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pétillants'!$D$17:$M$17</c:f>
              <c:numCache>
                <c:formatCode>0</c:formatCode>
                <c:ptCount val="10"/>
                <c:pt idx="0">
                  <c:v>8376318</c:v>
                </c:pt>
                <c:pt idx="1">
                  <c:v>13823294</c:v>
                </c:pt>
                <c:pt idx="2">
                  <c:v>12649717</c:v>
                </c:pt>
                <c:pt idx="3">
                  <c:v>9986616</c:v>
                </c:pt>
                <c:pt idx="4">
                  <c:v>10451741</c:v>
                </c:pt>
                <c:pt idx="5">
                  <c:v>12721068</c:v>
                </c:pt>
                <c:pt idx="6">
                  <c:v>10351926</c:v>
                </c:pt>
                <c:pt idx="7">
                  <c:v>9972745</c:v>
                </c:pt>
                <c:pt idx="8">
                  <c:v>11822736</c:v>
                </c:pt>
                <c:pt idx="9">
                  <c:v>11954620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90B-4076-8E57-DB9F0AA90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6519184"/>
        <c:axId val="5565195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75164677</c:v>
                      </c:pt>
                      <c:pt idx="1">
                        <c:v>90998099</c:v>
                      </c:pt>
                      <c:pt idx="2">
                        <c:v>98523276</c:v>
                      </c:pt>
                      <c:pt idx="3">
                        <c:v>121516508</c:v>
                      </c:pt>
                      <c:pt idx="4">
                        <c:v>126228737</c:v>
                      </c:pt>
                      <c:pt idx="5">
                        <c:v>137562494</c:v>
                      </c:pt>
                      <c:pt idx="6">
                        <c:v>179255510</c:v>
                      </c:pt>
                      <c:pt idx="7">
                        <c:v>187608283</c:v>
                      </c:pt>
                      <c:pt idx="8">
                        <c:v>191284893</c:v>
                      </c:pt>
                      <c:pt idx="9">
                        <c:v>206097548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90B-4076-8E57-DB9F0AA90EE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69857405</c:v>
                      </c:pt>
                      <c:pt idx="1">
                        <c:v>82973785</c:v>
                      </c:pt>
                      <c:pt idx="2">
                        <c:v>88643835</c:v>
                      </c:pt>
                      <c:pt idx="3">
                        <c:v>114666629</c:v>
                      </c:pt>
                      <c:pt idx="4">
                        <c:v>118029629</c:v>
                      </c:pt>
                      <c:pt idx="5">
                        <c:v>129008868</c:v>
                      </c:pt>
                      <c:pt idx="6">
                        <c:v>171735229</c:v>
                      </c:pt>
                      <c:pt idx="7">
                        <c:v>180656610</c:v>
                      </c:pt>
                      <c:pt idx="8">
                        <c:v>183971035</c:v>
                      </c:pt>
                      <c:pt idx="9">
                        <c:v>196903808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990B-4076-8E57-DB9F0AA90EE1}"/>
                  </c:ext>
                </c:extLst>
              </c15:ser>
            </c15:filteredBarSeries>
          </c:ext>
        </c:extLst>
      </c:barChart>
      <c:catAx>
        <c:axId val="55651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19576"/>
        <c:crosses val="autoZero"/>
        <c:auto val="1"/>
        <c:lblAlgn val="ctr"/>
        <c:lblOffset val="100"/>
        <c:noMultiLvlLbl val="0"/>
      </c:catAx>
      <c:valAx>
        <c:axId val="556519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19184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8913025328081"/>
          <c:y val="0.65880036673300169"/>
          <c:w val="0.79316893230411911"/>
          <c:h val="0.321948424445195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86338163020389"/>
          <c:y val="4.2737683584403288E-2"/>
          <c:w val="0.80682641940933642"/>
          <c:h val="0.47913050222664727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2220410 - pétillants'!$C$36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pétillants'!$D$36:$M$36</c:f>
              <c:numCache>
                <c:formatCode>0%</c:formatCode>
                <c:ptCount val="10"/>
                <c:pt idx="0">
                  <c:v>0.51069797053741084</c:v>
                </c:pt>
                <c:pt idx="1">
                  <c:v>0.50423436867620719</c:v>
                </c:pt>
                <c:pt idx="2">
                  <c:v>0.49616409425930985</c:v>
                </c:pt>
                <c:pt idx="3">
                  <c:v>0.47047560813712652</c:v>
                </c:pt>
                <c:pt idx="4">
                  <c:v>0.462234039464405</c:v>
                </c:pt>
                <c:pt idx="5">
                  <c:v>0.49445179439680703</c:v>
                </c:pt>
                <c:pt idx="6">
                  <c:v>0.52019921172855443</c:v>
                </c:pt>
                <c:pt idx="7">
                  <c:v>0.52355692099159612</c:v>
                </c:pt>
                <c:pt idx="8">
                  <c:v>0.46367493851174124</c:v>
                </c:pt>
                <c:pt idx="9">
                  <c:v>0.45148734617648145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D-4D2A-9D4F-23A268FA6E32}"/>
            </c:ext>
          </c:extLst>
        </c:ser>
        <c:ser>
          <c:idx val="2"/>
          <c:order val="2"/>
          <c:tx>
            <c:strRef>
              <c:f>'Import. 2220410 - pétillants'!$C$37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pétillants'!$D$37:$M$37</c:f>
              <c:numCache>
                <c:formatCode>0%</c:formatCode>
                <c:ptCount val="10"/>
                <c:pt idx="0">
                  <c:v>9.9658527103096584E-2</c:v>
                </c:pt>
                <c:pt idx="1">
                  <c:v>8.0109750424566556E-2</c:v>
                </c:pt>
                <c:pt idx="2">
                  <c:v>9.6399656868900702E-2</c:v>
                </c:pt>
                <c:pt idx="3">
                  <c:v>0.10467908607116985</c:v>
                </c:pt>
                <c:pt idx="4">
                  <c:v>0.12927692526940202</c:v>
                </c:pt>
                <c:pt idx="5">
                  <c:v>0.13009889890481341</c:v>
                </c:pt>
                <c:pt idx="6">
                  <c:v>0.13920189677851463</c:v>
                </c:pt>
                <c:pt idx="7">
                  <c:v>0.1455844676111662</c:v>
                </c:pt>
                <c:pt idx="8">
                  <c:v>0.18646402463157402</c:v>
                </c:pt>
                <c:pt idx="9">
                  <c:v>0.16311813666021879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AD-4D2A-9D4F-23A268FA6E32}"/>
            </c:ext>
          </c:extLst>
        </c:ser>
        <c:ser>
          <c:idx val="3"/>
          <c:order val="3"/>
          <c:tx>
            <c:strRef>
              <c:f>'Import. 2220410 - pétillants'!$C$38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pétillants'!$D$38:$M$38</c:f>
              <c:numCache>
                <c:formatCode>0%</c:formatCode>
                <c:ptCount val="10"/>
                <c:pt idx="0">
                  <c:v>0.13056684857436426</c:v>
                </c:pt>
                <c:pt idx="1">
                  <c:v>0.11840202288181867</c:v>
                </c:pt>
                <c:pt idx="2">
                  <c:v>9.7244096917767933E-2</c:v>
                </c:pt>
                <c:pt idx="3">
                  <c:v>0.11878651911228391</c:v>
                </c:pt>
                <c:pt idx="4">
                  <c:v>0.14820731352164285</c:v>
                </c:pt>
                <c:pt idx="5">
                  <c:v>0.10581350029899865</c:v>
                </c:pt>
                <c:pt idx="6">
                  <c:v>0.11183496674662888</c:v>
                </c:pt>
                <c:pt idx="7">
                  <c:v>0.11583528004464494</c:v>
                </c:pt>
                <c:pt idx="8">
                  <c:v>0.12600719075081376</c:v>
                </c:pt>
                <c:pt idx="9">
                  <c:v>0.12984337397357101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AD-4D2A-9D4F-23A268FA6E32}"/>
            </c:ext>
          </c:extLst>
        </c:ser>
        <c:ser>
          <c:idx val="4"/>
          <c:order val="4"/>
          <c:tx>
            <c:strRef>
              <c:f>'Import. 2220410 - pétillants'!$C$39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pétillants'!$D$39:$M$39</c:f>
              <c:numCache>
                <c:formatCode>0%</c:formatCode>
                <c:ptCount val="10"/>
                <c:pt idx="0">
                  <c:v>7.0023689451895077E-2</c:v>
                </c:pt>
                <c:pt idx="1">
                  <c:v>6.698409161272699E-2</c:v>
                </c:pt>
                <c:pt idx="2">
                  <c:v>8.3471381930093347E-2</c:v>
                </c:pt>
                <c:pt idx="3">
                  <c:v>9.8346316864207459E-2</c:v>
                </c:pt>
                <c:pt idx="4">
                  <c:v>7.186882492534169E-2</c:v>
                </c:pt>
                <c:pt idx="5">
                  <c:v>8.0743069400878997E-2</c:v>
                </c:pt>
                <c:pt idx="6">
                  <c:v>7.140959851108622E-2</c:v>
                </c:pt>
                <c:pt idx="7">
                  <c:v>8.3570233410216757E-2</c:v>
                </c:pt>
                <c:pt idx="8">
                  <c:v>7.6350619073718484E-2</c:v>
                </c:pt>
                <c:pt idx="9">
                  <c:v>7.5127997155987516E-2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AD-4D2A-9D4F-23A268FA6E32}"/>
            </c:ext>
          </c:extLst>
        </c:ser>
        <c:ser>
          <c:idx val="5"/>
          <c:order val="5"/>
          <c:tx>
            <c:strRef>
              <c:f>'Import. 2220410 - pétillants'!$C$40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pétillants'!$D$40:$M$40</c:f>
              <c:numCache>
                <c:formatCode>0%</c:formatCode>
                <c:ptCount val="10"/>
                <c:pt idx="0">
                  <c:v>6.2259856448262263E-2</c:v>
                </c:pt>
                <c:pt idx="1">
                  <c:v>6.4419510565819627E-2</c:v>
                </c:pt>
                <c:pt idx="2">
                  <c:v>8.0646445414584059E-2</c:v>
                </c:pt>
                <c:pt idx="3">
                  <c:v>0.1078341141929457</c:v>
                </c:pt>
                <c:pt idx="4">
                  <c:v>9.2557901454721841E-2</c:v>
                </c:pt>
                <c:pt idx="5">
                  <c:v>6.9047279704015835E-2</c:v>
                </c:pt>
                <c:pt idx="6">
                  <c:v>7.20259979735072E-2</c:v>
                </c:pt>
                <c:pt idx="7">
                  <c:v>4.8617512266236132E-2</c:v>
                </c:pt>
                <c:pt idx="8">
                  <c:v>4.8140095412553048E-2</c:v>
                </c:pt>
                <c:pt idx="9">
                  <c:v>7.0739201613402983E-2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AD-4D2A-9D4F-23A268FA6E32}"/>
            </c:ext>
          </c:extLst>
        </c:ser>
        <c:ser>
          <c:idx val="6"/>
          <c:order val="6"/>
          <c:tx>
            <c:strRef>
              <c:f>'Import. 2220410 - pétillants'!$C$41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pétillants'!$D$41:$M$41</c:f>
              <c:numCache>
                <c:formatCode>0%</c:formatCode>
                <c:ptCount val="10"/>
                <c:pt idx="0">
                  <c:v>2.5922947822951464E-3</c:v>
                </c:pt>
                <c:pt idx="1">
                  <c:v>2.6357693472255942E-3</c:v>
                </c:pt>
                <c:pt idx="2">
                  <c:v>2.2451547388659711E-3</c:v>
                </c:pt>
                <c:pt idx="3">
                  <c:v>6.4654589975544725E-3</c:v>
                </c:pt>
                <c:pt idx="4">
                  <c:v>2.670208131766382E-3</c:v>
                </c:pt>
                <c:pt idx="5">
                  <c:v>3.0614885478886418E-3</c:v>
                </c:pt>
                <c:pt idx="6">
                  <c:v>6.1115220391272772E-3</c:v>
                </c:pt>
                <c:pt idx="7">
                  <c:v>1.0939495672480516E-2</c:v>
                </c:pt>
                <c:pt idx="8">
                  <c:v>1.4863071282895299E-2</c:v>
                </c:pt>
                <c:pt idx="9">
                  <c:v>1.5017146152558787E-2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AD-4D2A-9D4F-23A268FA6E32}"/>
            </c:ext>
          </c:extLst>
        </c:ser>
        <c:ser>
          <c:idx val="7"/>
          <c:order val="7"/>
          <c:tx>
            <c:strRef>
              <c:f>'Import. 2220410 - pétillants'!$C$42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pétillants'!$D$42:$M$42</c:f>
              <c:numCache>
                <c:formatCode>0%</c:formatCode>
                <c:ptCount val="10"/>
                <c:pt idx="0">
                  <c:v>1.1195418294686479E-4</c:v>
                </c:pt>
                <c:pt idx="1">
                  <c:v>1.2052119901977292E-3</c:v>
                </c:pt>
                <c:pt idx="2">
                  <c:v>4.4382405635801231E-3</c:v>
                </c:pt>
                <c:pt idx="3">
                  <c:v>1.643291132098694E-3</c:v>
                </c:pt>
                <c:pt idx="4">
                  <c:v>6.6518133663969088E-4</c:v>
                </c:pt>
                <c:pt idx="5">
                  <c:v>7.7469008376658249E-3</c:v>
                </c:pt>
                <c:pt idx="6">
                  <c:v>9.4995740995632433E-3</c:v>
                </c:pt>
                <c:pt idx="7">
                  <c:v>6.2541428408041024E-3</c:v>
                </c:pt>
                <c:pt idx="8">
                  <c:v>1.3150818972410957E-2</c:v>
                </c:pt>
                <c:pt idx="9">
                  <c:v>1.4109338166410404E-2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AD-4D2A-9D4F-23A268FA6E32}"/>
            </c:ext>
          </c:extLst>
        </c:ser>
        <c:ser>
          <c:idx val="8"/>
          <c:order val="8"/>
          <c:tx>
            <c:strRef>
              <c:f>'Import. 2220410 - pétillants'!$C$43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pétillants'!$D$43:$M$43</c:f>
              <c:numCache>
                <c:formatCode>0%</c:formatCode>
                <c:ptCount val="10"/>
                <c:pt idx="0">
                  <c:v>1.2544509437591276E-2</c:v>
                </c:pt>
                <c:pt idx="1">
                  <c:v>9.1781038195094602E-3</c:v>
                </c:pt>
                <c:pt idx="2">
                  <c:v>1.068578961990667E-2</c:v>
                </c:pt>
                <c:pt idx="3">
                  <c:v>9.3255724563776968E-3</c:v>
                </c:pt>
                <c:pt idx="4">
                  <c:v>8.8511144653217917E-3</c:v>
                </c:pt>
                <c:pt idx="5">
                  <c:v>1.2472345841592548E-2</c:v>
                </c:pt>
                <c:pt idx="6">
                  <c:v>1.0021828617708879E-2</c:v>
                </c:pt>
                <c:pt idx="7">
                  <c:v>1.0229964100252439E-2</c:v>
                </c:pt>
                <c:pt idx="8">
                  <c:v>7.4664913553837212E-3</c:v>
                </c:pt>
                <c:pt idx="9">
                  <c:v>1.0908387905711523E-2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7AD-4D2A-9D4F-23A268FA6E32}"/>
            </c:ext>
          </c:extLst>
        </c:ser>
        <c:ser>
          <c:idx val="9"/>
          <c:order val="9"/>
          <c:tx>
            <c:strRef>
              <c:f>'Import. 2220410 - pétillants'!$C$44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pétillants'!$D$44:$M$44</c:f>
              <c:numCache>
                <c:formatCode>0%</c:formatCode>
                <c:ptCount val="10"/>
                <c:pt idx="0">
                  <c:v>4.2573188999401938E-7</c:v>
                </c:pt>
                <c:pt idx="1">
                  <c:v>7.062784904990158E-5</c:v>
                </c:pt>
                <c:pt idx="2">
                  <c:v>1.2627472923251151E-4</c:v>
                </c:pt>
                <c:pt idx="3">
                  <c:v>9.0835394973660691E-5</c:v>
                </c:pt>
                <c:pt idx="4">
                  <c:v>7.1561359280652547E-4</c:v>
                </c:pt>
                <c:pt idx="5">
                  <c:v>1.4481927028743751E-3</c:v>
                </c:pt>
                <c:pt idx="6">
                  <c:v>1.795866693302761E-3</c:v>
                </c:pt>
                <c:pt idx="7">
                  <c:v>1.1261869498587118E-3</c:v>
                </c:pt>
                <c:pt idx="8">
                  <c:v>6.1609674528766893E-4</c:v>
                </c:pt>
                <c:pt idx="9">
                  <c:v>6.7088571087706491E-3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AD-4D2A-9D4F-23A268FA6E32}"/>
            </c:ext>
          </c:extLst>
        </c:ser>
        <c:ser>
          <c:idx val="10"/>
          <c:order val="10"/>
          <c:tx>
            <c:strRef>
              <c:f>'Import. 2220410 - pétillants'!$C$45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pétillants'!$D$45:$M$45</c:f>
              <c:numCache>
                <c:formatCode>0%</c:formatCode>
                <c:ptCount val="10"/>
                <c:pt idx="0">
                  <c:v>1.0437083365634631E-4</c:v>
                </c:pt>
                <c:pt idx="1">
                  <c:v>8.5303979811710137E-4</c:v>
                </c:pt>
                <c:pt idx="2">
                  <c:v>1.8568201081742348E-4</c:v>
                </c:pt>
                <c:pt idx="3">
                  <c:v>1.6999336419377687E-4</c:v>
                </c:pt>
                <c:pt idx="4">
                  <c:v>1.5286534951229052E-4</c:v>
                </c:pt>
                <c:pt idx="5">
                  <c:v>2.6417011602014135E-3</c:v>
                </c:pt>
                <c:pt idx="6">
                  <c:v>1.4998144269038089E-4</c:v>
                </c:pt>
                <c:pt idx="7">
                  <c:v>1.1285216015755552E-3</c:v>
                </c:pt>
                <c:pt idx="8">
                  <c:v>1.4597023090579348E-3</c:v>
                </c:pt>
                <c:pt idx="9">
                  <c:v>4.9355463462379479E-3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7AD-4D2A-9D4F-23A268FA6E32}"/>
            </c:ext>
          </c:extLst>
        </c:ser>
        <c:ser>
          <c:idx val="11"/>
          <c:order val="11"/>
          <c:tx>
            <c:strRef>
              <c:f>'Import. 2220410 - pétillants'!$C$46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pétillants'!$D$46:$M$46</c:f>
              <c:numCache>
                <c:formatCode>0%</c:formatCode>
                <c:ptCount val="10"/>
                <c:pt idx="0">
                  <c:v>0.1114395529165914</c:v>
                </c:pt>
                <c:pt idx="1">
                  <c:v>0.15190750303476119</c:v>
                </c:pt>
                <c:pt idx="2">
                  <c:v>0.12839318294694138</c:v>
                </c:pt>
                <c:pt idx="3">
                  <c:v>8.2183204277068267E-2</c:v>
                </c:pt>
                <c:pt idx="4">
                  <c:v>8.2800012488439934E-2</c:v>
                </c:pt>
                <c:pt idx="5">
                  <c:v>9.2474828204263296E-2</c:v>
                </c:pt>
                <c:pt idx="6">
                  <c:v>5.774955536931612E-2</c:v>
                </c:pt>
                <c:pt idx="7">
                  <c:v>5.315727451116857E-2</c:v>
                </c:pt>
                <c:pt idx="8">
                  <c:v>6.1806950954563879E-2</c:v>
                </c:pt>
                <c:pt idx="9">
                  <c:v>5.8004668740648968E-2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7AD-4D2A-9D4F-23A268FA6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6518400"/>
        <c:axId val="5565227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'Import. 2220410 - pétillants'!$D$34:$M$34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0.88856044708340853</c:v>
                      </c:pt>
                      <c:pt idx="1">
                        <c:v>0.84809249696523892</c:v>
                      </c:pt>
                      <c:pt idx="2">
                        <c:v>0.87160681705305865</c:v>
                      </c:pt>
                      <c:pt idx="3">
                        <c:v>0.91781679572293162</c:v>
                      </c:pt>
                      <c:pt idx="4">
                        <c:v>0.91719998751156007</c:v>
                      </c:pt>
                      <c:pt idx="5">
                        <c:v>0.90752517179573677</c:v>
                      </c:pt>
                      <c:pt idx="6">
                        <c:v>0.94225044463068375</c:v>
                      </c:pt>
                      <c:pt idx="7">
                        <c:v>0.9468427254888313</c:v>
                      </c:pt>
                      <c:pt idx="8">
                        <c:v>0.93819304904543599</c:v>
                      </c:pt>
                      <c:pt idx="9">
                        <c:v>0.94199533125935098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7AD-4D2A-9D4F-23A268FA6E32}"/>
                  </c:ext>
                </c:extLst>
              </c15:ser>
            </c15:filteredBarSeries>
          </c:ext>
        </c:extLst>
      </c:barChart>
      <c:catAx>
        <c:axId val="55651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22712"/>
        <c:crosses val="autoZero"/>
        <c:auto val="1"/>
        <c:lblAlgn val="ctr"/>
        <c:lblOffset val="100"/>
        <c:noMultiLvlLbl val="0"/>
      </c:catAx>
      <c:valAx>
        <c:axId val="5565227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1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2102324255301"/>
          <c:y val="0.66521743634026953"/>
          <c:w val="0.77956022246689127"/>
          <c:h val="0.315531354837927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'Import. 2220410 - pétillants'!$C$51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pétillants'!$D$51:$M$51</c:f>
              <c:numCache>
                <c:formatCode>0</c:formatCode>
                <c:ptCount val="10"/>
                <c:pt idx="0">
                  <c:v>8.4600000000000009</c:v>
                </c:pt>
                <c:pt idx="1">
                  <c:v>7.85</c:v>
                </c:pt>
                <c:pt idx="2">
                  <c:v>7.53</c:v>
                </c:pt>
                <c:pt idx="3">
                  <c:v>6.65</c:v>
                </c:pt>
                <c:pt idx="4">
                  <c:v>6.57</c:v>
                </c:pt>
                <c:pt idx="5">
                  <c:v>7.22</c:v>
                </c:pt>
                <c:pt idx="6">
                  <c:v>7.51</c:v>
                </c:pt>
                <c:pt idx="7">
                  <c:v>8.2200000000000006</c:v>
                </c:pt>
                <c:pt idx="8">
                  <c:v>8.68</c:v>
                </c:pt>
                <c:pt idx="9">
                  <c:v>8.7799999999999994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36-4D40-9344-1F2E1B85E4C4}"/>
            </c:ext>
          </c:extLst>
        </c:ser>
        <c:ser>
          <c:idx val="4"/>
          <c:order val="2"/>
          <c:tx>
            <c:strRef>
              <c:f>'Import. 2220410 - pétillants'!$C$53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pétillants'!$D$53:$M$53</c:f>
              <c:numCache>
                <c:formatCode>0</c:formatCode>
                <c:ptCount val="10"/>
                <c:pt idx="0">
                  <c:v>15.26</c:v>
                </c:pt>
                <c:pt idx="1">
                  <c:v>14.11</c:v>
                </c:pt>
                <c:pt idx="2">
                  <c:v>14.36</c:v>
                </c:pt>
                <c:pt idx="3">
                  <c:v>13.69</c:v>
                </c:pt>
                <c:pt idx="4">
                  <c:v>14.51</c:v>
                </c:pt>
                <c:pt idx="5">
                  <c:v>12.83</c:v>
                </c:pt>
                <c:pt idx="6">
                  <c:v>15.11</c:v>
                </c:pt>
                <c:pt idx="7">
                  <c:v>18.100000000000001</c:v>
                </c:pt>
                <c:pt idx="8">
                  <c:v>20.91</c:v>
                </c:pt>
                <c:pt idx="9">
                  <c:v>17.899999999999999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36-4D40-9344-1F2E1B85E4C4}"/>
            </c:ext>
          </c:extLst>
        </c:ser>
        <c:ser>
          <c:idx val="5"/>
          <c:order val="3"/>
          <c:tx>
            <c:strRef>
              <c:f>'Import. 2220410 - pétillants'!$C$54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pétillants'!$D$54:$M$54</c:f>
              <c:numCache>
                <c:formatCode>0</c:formatCode>
                <c:ptCount val="10"/>
                <c:pt idx="0">
                  <c:v>5.55</c:v>
                </c:pt>
                <c:pt idx="1">
                  <c:v>6.3</c:v>
                </c:pt>
                <c:pt idx="2">
                  <c:v>4.9400000000000004</c:v>
                </c:pt>
                <c:pt idx="3">
                  <c:v>4.34</c:v>
                </c:pt>
                <c:pt idx="4">
                  <c:v>4.78</c:v>
                </c:pt>
                <c:pt idx="5">
                  <c:v>6.16</c:v>
                </c:pt>
                <c:pt idx="6">
                  <c:v>5.13</c:v>
                </c:pt>
                <c:pt idx="7">
                  <c:v>7.87</c:v>
                </c:pt>
                <c:pt idx="8">
                  <c:v>10.029999999999999</c:v>
                </c:pt>
                <c:pt idx="9">
                  <c:v>12.71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36-4D40-9344-1F2E1B85E4C4}"/>
            </c:ext>
          </c:extLst>
        </c:ser>
        <c:ser>
          <c:idx val="6"/>
          <c:order val="4"/>
          <c:tx>
            <c:strRef>
              <c:f>'Import. 2220410 - pétillants'!$C$55</c:f>
              <c:strCache>
                <c:ptCount val="1"/>
                <c:pt idx="0">
                  <c:v>Afrique du Sud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pétillants'!$D$55:$M$55</c:f>
              <c:numCache>
                <c:formatCode>0</c:formatCode>
                <c:ptCount val="10"/>
                <c:pt idx="0">
                  <c:v>4.6500000000000004</c:v>
                </c:pt>
                <c:pt idx="1">
                  <c:v>4.92</c:v>
                </c:pt>
                <c:pt idx="2">
                  <c:v>4.7</c:v>
                </c:pt>
                <c:pt idx="3">
                  <c:v>5.39</c:v>
                </c:pt>
                <c:pt idx="4">
                  <c:v>6.27</c:v>
                </c:pt>
                <c:pt idx="5">
                  <c:v>5.37</c:v>
                </c:pt>
                <c:pt idx="6">
                  <c:v>6.97</c:v>
                </c:pt>
                <c:pt idx="7">
                  <c:v>7</c:v>
                </c:pt>
                <c:pt idx="8">
                  <c:v>6.82</c:v>
                </c:pt>
                <c:pt idx="9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36-4D40-9344-1F2E1B85E4C4}"/>
            </c:ext>
          </c:extLst>
        </c:ser>
        <c:ser>
          <c:idx val="7"/>
          <c:order val="5"/>
          <c:tx>
            <c:strRef>
              <c:f>'Import. 2220410 - pétillants'!$C$56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pétillants'!$D$56:$M$56</c:f>
              <c:numCache>
                <c:formatCode>0</c:formatCode>
                <c:ptCount val="10"/>
                <c:pt idx="0">
                  <c:v>4.5199999999999996</c:v>
                </c:pt>
                <c:pt idx="1">
                  <c:v>3.91</c:v>
                </c:pt>
                <c:pt idx="2">
                  <c:v>3.73</c:v>
                </c:pt>
                <c:pt idx="3">
                  <c:v>4.7699999999999996</c:v>
                </c:pt>
                <c:pt idx="4">
                  <c:v>5.65</c:v>
                </c:pt>
                <c:pt idx="5">
                  <c:v>5.07</c:v>
                </c:pt>
                <c:pt idx="6">
                  <c:v>5.19</c:v>
                </c:pt>
                <c:pt idx="7">
                  <c:v>5.39</c:v>
                </c:pt>
                <c:pt idx="8">
                  <c:v>5.87</c:v>
                </c:pt>
                <c:pt idx="9">
                  <c:v>5.32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436-4D40-9344-1F2E1B85E4C4}"/>
            </c:ext>
          </c:extLst>
        </c:ser>
        <c:ser>
          <c:idx val="0"/>
          <c:order val="6"/>
          <c:tx>
            <c:strRef>
              <c:f>'Import. 2220410 - pétillants'!$C$57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pétillants'!$D$57:$M$57</c:f>
              <c:numCache>
                <c:formatCode>0</c:formatCode>
                <c:ptCount val="10"/>
                <c:pt idx="0">
                  <c:v>3.79</c:v>
                </c:pt>
                <c:pt idx="1">
                  <c:v>3.29</c:v>
                </c:pt>
                <c:pt idx="2">
                  <c:v>3.42</c:v>
                </c:pt>
                <c:pt idx="3">
                  <c:v>3.43</c:v>
                </c:pt>
                <c:pt idx="4">
                  <c:v>3.23</c:v>
                </c:pt>
                <c:pt idx="5">
                  <c:v>3.67</c:v>
                </c:pt>
                <c:pt idx="6">
                  <c:v>3.97</c:v>
                </c:pt>
                <c:pt idx="7">
                  <c:v>4.09</c:v>
                </c:pt>
                <c:pt idx="8">
                  <c:v>4.75</c:v>
                </c:pt>
                <c:pt idx="9">
                  <c:v>4.92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436-4D40-9344-1F2E1B85E4C4}"/>
            </c:ext>
          </c:extLst>
        </c:ser>
        <c:ser>
          <c:idx val="1"/>
          <c:order val="7"/>
          <c:tx>
            <c:strRef>
              <c:f>'Import. 2220410 - pétillants'!$C$58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pétillants'!$D$58:$M$58</c:f>
              <c:numCache>
                <c:formatCode>0</c:formatCode>
                <c:ptCount val="10"/>
                <c:pt idx="0">
                  <c:v>4.5199999999999996</c:v>
                </c:pt>
                <c:pt idx="1">
                  <c:v>3.58</c:v>
                </c:pt>
                <c:pt idx="2">
                  <c:v>4.21</c:v>
                </c:pt>
                <c:pt idx="3">
                  <c:v>4.38</c:v>
                </c:pt>
                <c:pt idx="4">
                  <c:v>4.0999999999999996</c:v>
                </c:pt>
                <c:pt idx="5">
                  <c:v>4.2699999999999996</c:v>
                </c:pt>
                <c:pt idx="6">
                  <c:v>4.21</c:v>
                </c:pt>
                <c:pt idx="7">
                  <c:v>4.4800000000000004</c:v>
                </c:pt>
                <c:pt idx="8">
                  <c:v>4.87</c:v>
                </c:pt>
                <c:pt idx="9">
                  <c:v>4.76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436-4D40-9344-1F2E1B85E4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6521144"/>
        <c:axId val="556523104"/>
        <c:extLst>
          <c:ext xmlns:c15="http://schemas.microsoft.com/office/drawing/2012/chart" uri="{02D57815-91ED-43cb-92C2-25804820EDAC}">
            <c15:filteredLineSeries>
              <c15:ser>
                <c:idx val="3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2220410 - pétillants'!$C$52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8.41</c:v>
                      </c:pt>
                      <c:pt idx="1">
                        <c:v>7.68</c:v>
                      </c:pt>
                      <c:pt idx="2">
                        <c:v>7.44</c:v>
                      </c:pt>
                      <c:pt idx="3">
                        <c:v>6.57</c:v>
                      </c:pt>
                      <c:pt idx="4">
                        <c:v>6.42</c:v>
                      </c:pt>
                      <c:pt idx="5">
                        <c:v>7.16</c:v>
                      </c:pt>
                      <c:pt idx="6">
                        <c:v>7.46</c:v>
                      </c:pt>
                      <c:pt idx="7">
                        <c:v>8.2100000000000009</c:v>
                      </c:pt>
                      <c:pt idx="8">
                        <c:v>8.61</c:v>
                      </c:pt>
                      <c:pt idx="9">
                        <c:v>8.69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7436-4D40-9344-1F2E1B85E4C4}"/>
                  </c:ext>
                </c:extLst>
              </c15:ser>
            </c15:filteredLineSeries>
          </c:ext>
        </c:extLst>
      </c:lineChart>
      <c:catAx>
        <c:axId val="55652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23104"/>
        <c:crosses val="autoZero"/>
        <c:auto val="1"/>
        <c:lblAlgn val="ctr"/>
        <c:lblOffset val="100"/>
        <c:noMultiLvlLbl val="0"/>
      </c:catAx>
      <c:valAx>
        <c:axId val="556523104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21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196968439882793"/>
          <c:y val="0.69713308645306415"/>
          <c:w val="0.81243473879328487"/>
          <c:h val="0.283615709588766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43214057851501"/>
          <c:y val="4.2835655357875382E-2"/>
          <c:w val="0.75014226028001696"/>
          <c:h val="0.44040981074360486"/>
        </c:manualLayout>
      </c:layout>
      <c:barChart>
        <c:barDir val="col"/>
        <c:grouping val="stacked"/>
        <c:varyColors val="0"/>
        <c:ser>
          <c:idx val="3"/>
          <c:order val="3"/>
          <c:tx>
            <c:strRef>
              <c:f>'Import. 220421.22.29 - tran. 1'!$C$53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1'!$D$53:$M$53</c:f>
              <c:numCache>
                <c:formatCode>0</c:formatCode>
                <c:ptCount val="10"/>
                <c:pt idx="0">
                  <c:v>105516998</c:v>
                </c:pt>
                <c:pt idx="1">
                  <c:v>114744820</c:v>
                </c:pt>
                <c:pt idx="2">
                  <c:v>105679524</c:v>
                </c:pt>
                <c:pt idx="3">
                  <c:v>97058400</c:v>
                </c:pt>
                <c:pt idx="4">
                  <c:v>94371781</c:v>
                </c:pt>
                <c:pt idx="5">
                  <c:v>99468042</c:v>
                </c:pt>
                <c:pt idx="6">
                  <c:v>114570653</c:v>
                </c:pt>
                <c:pt idx="7">
                  <c:v>108585673</c:v>
                </c:pt>
                <c:pt idx="8">
                  <c:v>98497046</c:v>
                </c:pt>
                <c:pt idx="9">
                  <c:v>85186468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19-4274-BA1C-F8A1949042B3}"/>
            </c:ext>
          </c:extLst>
        </c:ser>
        <c:ser>
          <c:idx val="4"/>
          <c:order val="4"/>
          <c:tx>
            <c:strRef>
              <c:f>'Import. 220421.22.29 - tran. 1'!$C$54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1'!$D$54:$M$54</c:f>
              <c:numCache>
                <c:formatCode>0</c:formatCode>
                <c:ptCount val="10"/>
                <c:pt idx="0">
                  <c:v>58882688</c:v>
                </c:pt>
                <c:pt idx="1">
                  <c:v>78175459</c:v>
                </c:pt>
                <c:pt idx="2">
                  <c:v>84419027</c:v>
                </c:pt>
                <c:pt idx="3">
                  <c:v>67303906</c:v>
                </c:pt>
                <c:pt idx="4">
                  <c:v>65456383</c:v>
                </c:pt>
                <c:pt idx="5">
                  <c:v>92263566</c:v>
                </c:pt>
                <c:pt idx="6">
                  <c:v>106185097</c:v>
                </c:pt>
                <c:pt idx="7">
                  <c:v>89184144</c:v>
                </c:pt>
                <c:pt idx="8">
                  <c:v>90737935</c:v>
                </c:pt>
                <c:pt idx="9">
                  <c:v>71753136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19-4274-BA1C-F8A1949042B3}"/>
            </c:ext>
          </c:extLst>
        </c:ser>
        <c:ser>
          <c:idx val="5"/>
          <c:order val="5"/>
          <c:tx>
            <c:strRef>
              <c:f>'Import. 220421.22.29 - tran. 1'!$C$55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1'!$D$55:$M$55</c:f>
              <c:numCache>
                <c:formatCode>0</c:formatCode>
                <c:ptCount val="10"/>
                <c:pt idx="0">
                  <c:v>32236494</c:v>
                </c:pt>
                <c:pt idx="1">
                  <c:v>40239243</c:v>
                </c:pt>
                <c:pt idx="2">
                  <c:v>43185689</c:v>
                </c:pt>
                <c:pt idx="3">
                  <c:v>44365644</c:v>
                </c:pt>
                <c:pt idx="4">
                  <c:v>47044706</c:v>
                </c:pt>
                <c:pt idx="5">
                  <c:v>54091607</c:v>
                </c:pt>
                <c:pt idx="6">
                  <c:v>65507322</c:v>
                </c:pt>
                <c:pt idx="7">
                  <c:v>62554770</c:v>
                </c:pt>
                <c:pt idx="8">
                  <c:v>57447837</c:v>
                </c:pt>
                <c:pt idx="9">
                  <c:v>55186116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19-4274-BA1C-F8A1949042B3}"/>
            </c:ext>
          </c:extLst>
        </c:ser>
        <c:ser>
          <c:idx val="6"/>
          <c:order val="6"/>
          <c:tx>
            <c:strRef>
              <c:f>'Import. 220421.22.29 - tran. 1'!$C$56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1'!$D$56:$M$56</c:f>
              <c:numCache>
                <c:formatCode>0</c:formatCode>
                <c:ptCount val="10"/>
                <c:pt idx="0">
                  <c:v>36616133</c:v>
                </c:pt>
                <c:pt idx="1">
                  <c:v>45869046</c:v>
                </c:pt>
                <c:pt idx="2">
                  <c:v>40114360</c:v>
                </c:pt>
                <c:pt idx="3">
                  <c:v>35216735</c:v>
                </c:pt>
                <c:pt idx="4">
                  <c:v>41294168</c:v>
                </c:pt>
                <c:pt idx="5">
                  <c:v>48181311</c:v>
                </c:pt>
                <c:pt idx="6">
                  <c:v>53330221</c:v>
                </c:pt>
                <c:pt idx="7">
                  <c:v>49025956</c:v>
                </c:pt>
                <c:pt idx="8">
                  <c:v>52907209</c:v>
                </c:pt>
                <c:pt idx="9">
                  <c:v>51398448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19-4274-BA1C-F8A1949042B3}"/>
            </c:ext>
          </c:extLst>
        </c:ser>
        <c:ser>
          <c:idx val="7"/>
          <c:order val="7"/>
          <c:tx>
            <c:strRef>
              <c:f>'Import. 220421.22.29 - tran. 1'!$C$57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1'!$D$57:$M$57</c:f>
              <c:numCache>
                <c:formatCode>0</c:formatCode>
                <c:ptCount val="10"/>
                <c:pt idx="0">
                  <c:v>38326550</c:v>
                </c:pt>
                <c:pt idx="1">
                  <c:v>42563854</c:v>
                </c:pt>
                <c:pt idx="2">
                  <c:v>39299440</c:v>
                </c:pt>
                <c:pt idx="3">
                  <c:v>38944049</c:v>
                </c:pt>
                <c:pt idx="4">
                  <c:v>38778354</c:v>
                </c:pt>
                <c:pt idx="5">
                  <c:v>42337252</c:v>
                </c:pt>
                <c:pt idx="6">
                  <c:v>34131717</c:v>
                </c:pt>
                <c:pt idx="7">
                  <c:v>31270451</c:v>
                </c:pt>
                <c:pt idx="8">
                  <c:v>24777719</c:v>
                </c:pt>
                <c:pt idx="9">
                  <c:v>24583900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19-4274-BA1C-F8A1949042B3}"/>
            </c:ext>
          </c:extLst>
        </c:ser>
        <c:ser>
          <c:idx val="8"/>
          <c:order val="8"/>
          <c:tx>
            <c:strRef>
              <c:f>'Import. 220421.22.29 - tran. 1'!$C$58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1'!$D$58:$M$58</c:f>
              <c:numCache>
                <c:formatCode>0</c:formatCode>
                <c:ptCount val="10"/>
                <c:pt idx="0">
                  <c:v>17505372</c:v>
                </c:pt>
                <c:pt idx="1">
                  <c:v>20143449</c:v>
                </c:pt>
                <c:pt idx="2">
                  <c:v>18265194</c:v>
                </c:pt>
                <c:pt idx="3">
                  <c:v>24941382</c:v>
                </c:pt>
                <c:pt idx="4">
                  <c:v>21628540</c:v>
                </c:pt>
                <c:pt idx="5">
                  <c:v>15976362</c:v>
                </c:pt>
                <c:pt idx="6">
                  <c:v>15769383</c:v>
                </c:pt>
                <c:pt idx="7">
                  <c:v>12941915</c:v>
                </c:pt>
                <c:pt idx="8">
                  <c:v>24945858</c:v>
                </c:pt>
                <c:pt idx="9">
                  <c:v>18688580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19-4274-BA1C-F8A1949042B3}"/>
            </c:ext>
          </c:extLst>
        </c:ser>
        <c:ser>
          <c:idx val="9"/>
          <c:order val="9"/>
          <c:tx>
            <c:strRef>
              <c:f>'Import. 220421.22.29 - tran. 1'!$C$59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1'!$D$59:$M$59</c:f>
              <c:numCache>
                <c:formatCode>0</c:formatCode>
                <c:ptCount val="10"/>
                <c:pt idx="0">
                  <c:v>23108508</c:v>
                </c:pt>
                <c:pt idx="1">
                  <c:v>23307008</c:v>
                </c:pt>
                <c:pt idx="2">
                  <c:v>25327493</c:v>
                </c:pt>
                <c:pt idx="3">
                  <c:v>21377628</c:v>
                </c:pt>
                <c:pt idx="4">
                  <c:v>21960284</c:v>
                </c:pt>
                <c:pt idx="5">
                  <c:v>20897719</c:v>
                </c:pt>
                <c:pt idx="6">
                  <c:v>17255279</c:v>
                </c:pt>
                <c:pt idx="7">
                  <c:v>15295237</c:v>
                </c:pt>
                <c:pt idx="8">
                  <c:v>13347131</c:v>
                </c:pt>
                <c:pt idx="9">
                  <c:v>13061111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19-4274-BA1C-F8A1949042B3}"/>
            </c:ext>
          </c:extLst>
        </c:ser>
        <c:ser>
          <c:idx val="10"/>
          <c:order val="10"/>
          <c:tx>
            <c:strRef>
              <c:f>'Import. 220421.22.29 - tran. 1'!$C$60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1'!$D$60:$M$60</c:f>
              <c:numCache>
                <c:formatCode>0</c:formatCode>
                <c:ptCount val="10"/>
                <c:pt idx="0">
                  <c:v>8797091</c:v>
                </c:pt>
                <c:pt idx="1">
                  <c:v>11184978</c:v>
                </c:pt>
                <c:pt idx="2">
                  <c:v>11464489</c:v>
                </c:pt>
                <c:pt idx="3">
                  <c:v>8621960</c:v>
                </c:pt>
                <c:pt idx="4">
                  <c:v>12560440</c:v>
                </c:pt>
                <c:pt idx="5">
                  <c:v>14593219</c:v>
                </c:pt>
                <c:pt idx="6">
                  <c:v>12786756</c:v>
                </c:pt>
                <c:pt idx="7">
                  <c:v>12115260</c:v>
                </c:pt>
                <c:pt idx="8">
                  <c:v>16203003</c:v>
                </c:pt>
                <c:pt idx="9">
                  <c:v>11674048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F19-4274-BA1C-F8A1949042B3}"/>
            </c:ext>
          </c:extLst>
        </c:ser>
        <c:ser>
          <c:idx val="11"/>
          <c:order val="11"/>
          <c:tx>
            <c:strRef>
              <c:f>'Import. 220421.22.29 - tran. 1'!$C$61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1'!$D$61:$M$61</c:f>
              <c:numCache>
                <c:formatCode>0</c:formatCode>
                <c:ptCount val="10"/>
                <c:pt idx="0">
                  <c:v>11261123</c:v>
                </c:pt>
                <c:pt idx="1">
                  <c:v>12194567</c:v>
                </c:pt>
                <c:pt idx="2">
                  <c:v>13976645</c:v>
                </c:pt>
                <c:pt idx="3">
                  <c:v>13931847</c:v>
                </c:pt>
                <c:pt idx="4">
                  <c:v>12534948</c:v>
                </c:pt>
                <c:pt idx="5">
                  <c:v>12160743</c:v>
                </c:pt>
                <c:pt idx="6">
                  <c:v>11889061</c:v>
                </c:pt>
                <c:pt idx="7">
                  <c:v>8421681</c:v>
                </c:pt>
                <c:pt idx="8">
                  <c:v>7277988</c:v>
                </c:pt>
                <c:pt idx="9">
                  <c:v>6919687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19-4274-BA1C-F8A1949042B3}"/>
            </c:ext>
          </c:extLst>
        </c:ser>
        <c:ser>
          <c:idx val="12"/>
          <c:order val="12"/>
          <c:tx>
            <c:strRef>
              <c:f>'Import. 220421.22.29 - tran. 1'!$C$62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1'!$D$62:$M$62</c:f>
              <c:numCache>
                <c:formatCode>0</c:formatCode>
                <c:ptCount val="10"/>
                <c:pt idx="0">
                  <c:v>11575429</c:v>
                </c:pt>
                <c:pt idx="1">
                  <c:v>10986161</c:v>
                </c:pt>
                <c:pt idx="2">
                  <c:v>9149587</c:v>
                </c:pt>
                <c:pt idx="3">
                  <c:v>8032212</c:v>
                </c:pt>
                <c:pt idx="4">
                  <c:v>7330179</c:v>
                </c:pt>
                <c:pt idx="5">
                  <c:v>9326152</c:v>
                </c:pt>
                <c:pt idx="6">
                  <c:v>6984533</c:v>
                </c:pt>
                <c:pt idx="7">
                  <c:v>8252230</c:v>
                </c:pt>
                <c:pt idx="8">
                  <c:v>5494445</c:v>
                </c:pt>
                <c:pt idx="9">
                  <c:v>6031220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F19-4274-BA1C-F8A1949042B3}"/>
            </c:ext>
          </c:extLst>
        </c:ser>
        <c:ser>
          <c:idx val="13"/>
          <c:order val="13"/>
          <c:tx>
            <c:strRef>
              <c:f>'Import. 220421.22.29 - tran. 1'!$C$63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1'!$D$63:$M$63</c:f>
              <c:numCache>
                <c:formatCode>0</c:formatCode>
                <c:ptCount val="10"/>
                <c:pt idx="0">
                  <c:v>31126538</c:v>
                </c:pt>
                <c:pt idx="1">
                  <c:v>36756315</c:v>
                </c:pt>
                <c:pt idx="2">
                  <c:v>40422400</c:v>
                </c:pt>
                <c:pt idx="3">
                  <c:v>44470582</c:v>
                </c:pt>
                <c:pt idx="4">
                  <c:v>41041015</c:v>
                </c:pt>
                <c:pt idx="5">
                  <c:v>41006012</c:v>
                </c:pt>
                <c:pt idx="6">
                  <c:v>28696329</c:v>
                </c:pt>
                <c:pt idx="7">
                  <c:v>29542824</c:v>
                </c:pt>
                <c:pt idx="8">
                  <c:v>27642522</c:v>
                </c:pt>
                <c:pt idx="9">
                  <c:v>25976406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19-4274-BA1C-F8A1949042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6518792"/>
        <c:axId val="5565219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1'!$C$50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F19-4274-BA1C-F8A1949042B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374952924</c:v>
                      </c:pt>
                      <c:pt idx="1">
                        <c:v>436164900</c:v>
                      </c:pt>
                      <c:pt idx="2">
                        <c:v>431303848</c:v>
                      </c:pt>
                      <c:pt idx="3">
                        <c:v>404264345</c:v>
                      </c:pt>
                      <c:pt idx="4">
                        <c:v>404000798</c:v>
                      </c:pt>
                      <c:pt idx="5">
                        <c:v>450301985</c:v>
                      </c:pt>
                      <c:pt idx="6">
                        <c:v>467106351</c:v>
                      </c:pt>
                      <c:pt idx="7">
                        <c:v>427190141</c:v>
                      </c:pt>
                      <c:pt idx="8">
                        <c:v>419278693</c:v>
                      </c:pt>
                      <c:pt idx="9">
                        <c:v>370459120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F19-4274-BA1C-F8A1949042B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280349454</c:v>
                      </c:pt>
                      <c:pt idx="1">
                        <c:v>336794134</c:v>
                      </c:pt>
                      <c:pt idx="2">
                        <c:v>336199624</c:v>
                      </c:pt>
                      <c:pt idx="3">
                        <c:v>314701528</c:v>
                      </c:pt>
                      <c:pt idx="4">
                        <c:v>314831135</c:v>
                      </c:pt>
                      <c:pt idx="5">
                        <c:v>357456574</c:v>
                      </c:pt>
                      <c:pt idx="6">
                        <c:v>385243059</c:v>
                      </c:pt>
                      <c:pt idx="7">
                        <c:v>353387023</c:v>
                      </c:pt>
                      <c:pt idx="8">
                        <c:v>358876465</c:v>
                      </c:pt>
                      <c:pt idx="9">
                        <c:v>310063856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0F19-4274-BA1C-F8A1949042B3}"/>
                  </c:ext>
                </c:extLst>
              </c15:ser>
            </c15:filteredBarSeries>
          </c:ext>
        </c:extLst>
      </c:barChart>
      <c:catAx>
        <c:axId val="55651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21928"/>
        <c:crosses val="autoZero"/>
        <c:auto val="1"/>
        <c:lblAlgn val="ctr"/>
        <c:lblOffset val="100"/>
        <c:noMultiLvlLbl val="0"/>
      </c:catAx>
      <c:valAx>
        <c:axId val="556521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18792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13568739863005"/>
          <c:y val="0.64193875122178501"/>
          <c:w val="0.80143102176861225"/>
          <c:h val="0.338765908526919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86334172908717"/>
          <c:y val="4.2835655357875382E-2"/>
          <c:w val="0.80682646823536253"/>
          <c:h val="0.46185701190638978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220421.22.29 - tran. 1'!$C$82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1'!$D$82:$M$82</c:f>
              <c:numCache>
                <c:formatCode>0%</c:formatCode>
                <c:ptCount val="10"/>
                <c:pt idx="0">
                  <c:v>0.28141398891984637</c:v>
                </c:pt>
                <c:pt idx="1">
                  <c:v>0.2630766941585625</c:v>
                </c:pt>
                <c:pt idx="2">
                  <c:v>0.24502337386982923</c:v>
                </c:pt>
                <c:pt idx="3">
                  <c:v>0.24008647114303389</c:v>
                </c:pt>
                <c:pt idx="4">
                  <c:v>0.23359305592262716</c:v>
                </c:pt>
                <c:pt idx="5">
                  <c:v>0.22089185771632786</c:v>
                </c:pt>
                <c:pt idx="6">
                  <c:v>0.24527744646315031</c:v>
                </c:pt>
                <c:pt idx="7">
                  <c:v>0.25418581230787346</c:v>
                </c:pt>
                <c:pt idx="8">
                  <c:v>0.2349202276300742</c:v>
                </c:pt>
                <c:pt idx="9">
                  <c:v>0.22994836245359543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A7-4C93-A2CD-D6CD7640B460}"/>
            </c:ext>
          </c:extLst>
        </c:ser>
        <c:ser>
          <c:idx val="3"/>
          <c:order val="3"/>
          <c:tx>
            <c:strRef>
              <c:f>'Import. 220421.22.29 - tran. 1'!$C$83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1'!$D$83:$M$83</c:f>
              <c:numCache>
                <c:formatCode>0%</c:formatCode>
                <c:ptCount val="10"/>
                <c:pt idx="0">
                  <c:v>0.1570402155338306</c:v>
                </c:pt>
                <c:pt idx="1">
                  <c:v>0.17923372330052234</c:v>
                </c:pt>
                <c:pt idx="2">
                  <c:v>0.19572982571674158</c:v>
                </c:pt>
                <c:pt idx="3">
                  <c:v>0.16648489245322884</c:v>
                </c:pt>
                <c:pt idx="4">
                  <c:v>0.16202042996954674</c:v>
                </c:pt>
                <c:pt idx="5">
                  <c:v>0.20489264776392224</c:v>
                </c:pt>
                <c:pt idx="6">
                  <c:v>0.22732531204654932</c:v>
                </c:pt>
                <c:pt idx="7">
                  <c:v>0.2087692000363838</c:v>
                </c:pt>
                <c:pt idx="8">
                  <c:v>0.21641437190799487</c:v>
                </c:pt>
                <c:pt idx="9">
                  <c:v>0.19368705513310078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A7-4C93-A2CD-D6CD7640B460}"/>
            </c:ext>
          </c:extLst>
        </c:ser>
        <c:ser>
          <c:idx val="4"/>
          <c:order val="4"/>
          <c:tx>
            <c:strRef>
              <c:f>'Import. 220421.22.29 - tran. 1'!$C$84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1'!$D$84:$M$84</c:f>
              <c:numCache>
                <c:formatCode>0%</c:formatCode>
                <c:ptCount val="10"/>
                <c:pt idx="0">
                  <c:v>8.5974776929596639E-2</c:v>
                </c:pt>
                <c:pt idx="1">
                  <c:v>9.2256949149278178E-2</c:v>
                </c:pt>
                <c:pt idx="2">
                  <c:v>0.10012822561230662</c:v>
                </c:pt>
                <c:pt idx="3">
                  <c:v>0.10974414278360363</c:v>
                </c:pt>
                <c:pt idx="4">
                  <c:v>0.11644706206743681</c:v>
                </c:pt>
                <c:pt idx="5">
                  <c:v>0.12012295926254911</c:v>
                </c:pt>
                <c:pt idx="6">
                  <c:v>0.14024070077351614</c:v>
                </c:pt>
                <c:pt idx="7">
                  <c:v>0.14643308446577658</c:v>
                </c:pt>
                <c:pt idx="8">
                  <c:v>0.13701587502325094</c:v>
                </c:pt>
                <c:pt idx="9">
                  <c:v>0.14896681717540117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A7-4C93-A2CD-D6CD7640B460}"/>
            </c:ext>
          </c:extLst>
        </c:ser>
        <c:ser>
          <c:idx val="5"/>
          <c:order val="5"/>
          <c:tx>
            <c:strRef>
              <c:f>'Import. 220421.22.29 - tran. 1'!$C$85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1'!$D$85:$M$85</c:f>
              <c:numCache>
                <c:formatCode>0%</c:formatCode>
                <c:ptCount val="10"/>
                <c:pt idx="0">
                  <c:v>9.7655280586637055E-2</c:v>
                </c:pt>
                <c:pt idx="1">
                  <c:v>0.10516445958856387</c:v>
                </c:pt>
                <c:pt idx="2">
                  <c:v>9.3007192460754493E-2</c:v>
                </c:pt>
                <c:pt idx="3">
                  <c:v>8.7113136331624791E-2</c:v>
                </c:pt>
                <c:pt idx="4">
                  <c:v>0.10221308523256926</c:v>
                </c:pt>
                <c:pt idx="5">
                  <c:v>0.10699777617014057</c:v>
                </c:pt>
                <c:pt idx="6">
                  <c:v>0.11417147483828581</c:v>
                </c:pt>
                <c:pt idx="7">
                  <c:v>0.11476378149841243</c:v>
                </c:pt>
                <c:pt idx="8">
                  <c:v>0.12618625721579418</c:v>
                </c:pt>
                <c:pt idx="9">
                  <c:v>0.13874256355195141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A7-4C93-A2CD-D6CD7640B460}"/>
            </c:ext>
          </c:extLst>
        </c:ser>
        <c:ser>
          <c:idx val="6"/>
          <c:order val="6"/>
          <c:tx>
            <c:strRef>
              <c:f>'Import. 220421.22.29 - tran. 1'!$C$86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1'!$D$86:$M$86</c:f>
              <c:numCache>
                <c:formatCode>0%</c:formatCode>
                <c:ptCount val="10"/>
                <c:pt idx="0">
                  <c:v>0.10221696524228199</c:v>
                </c:pt>
                <c:pt idx="1">
                  <c:v>9.7586610018366909E-2</c:v>
                </c:pt>
                <c:pt idx="2">
                  <c:v>9.1117758819531797E-2</c:v>
                </c:pt>
                <c:pt idx="3">
                  <c:v>9.6333128265368051E-2</c:v>
                </c:pt>
                <c:pt idx="4">
                  <c:v>9.5985835156691943E-2</c:v>
                </c:pt>
                <c:pt idx="5">
                  <c:v>9.4019687699133728E-2</c:v>
                </c:pt>
                <c:pt idx="6">
                  <c:v>7.3070547910405098E-2</c:v>
                </c:pt>
                <c:pt idx="7">
                  <c:v>7.3200310584883091E-2</c:v>
                </c:pt>
                <c:pt idx="8">
                  <c:v>5.9096060481184529E-2</c:v>
                </c:pt>
                <c:pt idx="9">
                  <c:v>6.6360628400780095E-2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A7-4C93-A2CD-D6CD7640B460}"/>
            </c:ext>
          </c:extLst>
        </c:ser>
        <c:ser>
          <c:idx val="7"/>
          <c:order val="7"/>
          <c:tx>
            <c:strRef>
              <c:f>'Import. 220421.22.29 - tran. 1'!$C$87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1'!$D$87:$M$87</c:f>
              <c:numCache>
                <c:formatCode>0%</c:formatCode>
                <c:ptCount val="10"/>
                <c:pt idx="0">
                  <c:v>4.6686852880763241E-2</c:v>
                </c:pt>
                <c:pt idx="1">
                  <c:v>4.6183104142492895E-2</c:v>
                </c:pt>
                <c:pt idx="2">
                  <c:v>4.2348785165487325E-2</c:v>
                </c:pt>
                <c:pt idx="3">
                  <c:v>6.1695725355150971E-2</c:v>
                </c:pt>
                <c:pt idx="4">
                  <c:v>5.3535884352386848E-2</c:v>
                </c:pt>
                <c:pt idx="5">
                  <c:v>3.5479217352328569E-2</c:v>
                </c:pt>
                <c:pt idx="6">
                  <c:v>3.3759727236078618E-2</c:v>
                </c:pt>
                <c:pt idx="7">
                  <c:v>3.029544401400406E-2</c:v>
                </c:pt>
                <c:pt idx="8">
                  <c:v>5.9497080143779212E-2</c:v>
                </c:pt>
                <c:pt idx="9">
                  <c:v>5.0447077669460536E-2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A7-4C93-A2CD-D6CD7640B460}"/>
            </c:ext>
          </c:extLst>
        </c:ser>
        <c:ser>
          <c:idx val="8"/>
          <c:order val="8"/>
          <c:tx>
            <c:strRef>
              <c:f>'Import. 220421.22.29 - tran. 1'!$C$88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1'!$D$88:$M$88</c:f>
              <c:numCache>
                <c:formatCode>0%</c:formatCode>
                <c:ptCount val="10"/>
                <c:pt idx="0">
                  <c:v>6.1630424837012338E-2</c:v>
                </c:pt>
                <c:pt idx="1">
                  <c:v>5.3436230196423413E-2</c:v>
                </c:pt>
                <c:pt idx="2">
                  <c:v>5.8723086096834451E-2</c:v>
                </c:pt>
                <c:pt idx="3">
                  <c:v>5.2880320177630308E-2</c:v>
                </c:pt>
                <c:pt idx="4">
                  <c:v>5.4357031245269964E-2</c:v>
                </c:pt>
                <c:pt idx="5">
                  <c:v>4.6408232022339409E-2</c:v>
                </c:pt>
                <c:pt idx="6">
                  <c:v>3.6940792954450755E-2</c:v>
                </c:pt>
                <c:pt idx="7">
                  <c:v>3.5804283694833676E-2</c:v>
                </c:pt>
                <c:pt idx="8">
                  <c:v>3.1833554203528298E-2</c:v>
                </c:pt>
                <c:pt idx="9">
                  <c:v>3.5256551384131127E-2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A7-4C93-A2CD-D6CD7640B460}"/>
            </c:ext>
          </c:extLst>
        </c:ser>
        <c:ser>
          <c:idx val="9"/>
          <c:order val="9"/>
          <c:tx>
            <c:strRef>
              <c:f>'Import. 220421.22.29 - tran. 1'!$C$89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1'!$D$89:$M$89</c:f>
              <c:numCache>
                <c:formatCode>0%</c:formatCode>
                <c:ptCount val="10"/>
                <c:pt idx="0">
                  <c:v>2.3461854640717511E-2</c:v>
                </c:pt>
                <c:pt idx="1">
                  <c:v>2.5643920453021322E-2</c:v>
                </c:pt>
                <c:pt idx="2">
                  <c:v>2.6581003283791708E-2</c:v>
                </c:pt>
                <c:pt idx="3">
                  <c:v>2.1327530133779173E-2</c:v>
                </c:pt>
                <c:pt idx="4">
                  <c:v>3.1090136609086598E-2</c:v>
                </c:pt>
                <c:pt idx="5">
                  <c:v>3.2407627516898463E-2</c:v>
                </c:pt>
                <c:pt idx="6">
                  <c:v>2.7374399797017532E-2</c:v>
                </c:pt>
                <c:pt idx="7">
                  <c:v>2.8360345516494492E-2</c:v>
                </c:pt>
                <c:pt idx="8">
                  <c:v>3.86449473119303E-2</c:v>
                </c:pt>
                <c:pt idx="9">
                  <c:v>3.1512378477819632E-2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AA7-4C93-A2CD-D6CD7640B460}"/>
            </c:ext>
          </c:extLst>
        </c:ser>
        <c:ser>
          <c:idx val="10"/>
          <c:order val="10"/>
          <c:tx>
            <c:strRef>
              <c:f>'Import. 220421.22.29 - tran. 1'!$C$90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1'!$D$90:$M$90</c:f>
              <c:numCache>
                <c:formatCode>0%</c:formatCode>
                <c:ptCount val="10"/>
                <c:pt idx="0">
                  <c:v>3.0033431610203953E-2</c:v>
                </c:pt>
                <c:pt idx="1">
                  <c:v>2.7958616110558186E-2</c:v>
                </c:pt>
                <c:pt idx="2">
                  <c:v>3.2405565275642985E-2</c:v>
                </c:pt>
                <c:pt idx="3">
                  <c:v>3.4462220505743588E-2</c:v>
                </c:pt>
                <c:pt idx="4">
                  <c:v>3.1027037723821527E-2</c:v>
                </c:pt>
                <c:pt idx="5">
                  <c:v>2.7005750374384869E-2</c:v>
                </c:pt>
                <c:pt idx="6">
                  <c:v>2.5452578357257231E-2</c:v>
                </c:pt>
                <c:pt idx="7">
                  <c:v>1.9714127719066436E-2</c:v>
                </c:pt>
                <c:pt idx="8">
                  <c:v>1.7358354053064174E-2</c:v>
                </c:pt>
                <c:pt idx="9">
                  <c:v>1.8678679040213669E-2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A7-4C93-A2CD-D6CD7640B460}"/>
            </c:ext>
          </c:extLst>
        </c:ser>
        <c:ser>
          <c:idx val="11"/>
          <c:order val="11"/>
          <c:tx>
            <c:strRef>
              <c:f>'Import. 220421.22.29 - tran. 1'!$C$91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1'!$D$91:$M$91</c:f>
              <c:numCache>
                <c:formatCode>0%</c:formatCode>
                <c:ptCount val="10"/>
                <c:pt idx="0">
                  <c:v>3.087168617466229E-2</c:v>
                </c:pt>
                <c:pt idx="1">
                  <c:v>2.5188090559327449E-2</c:v>
                </c:pt>
                <c:pt idx="2">
                  <c:v>2.1213784765490892E-2</c:v>
                </c:pt>
                <c:pt idx="3">
                  <c:v>1.9868712389167043E-2</c:v>
                </c:pt>
                <c:pt idx="4">
                  <c:v>1.8143971586907608E-2</c:v>
                </c:pt>
                <c:pt idx="5">
                  <c:v>2.0710883608474433E-2</c:v>
                </c:pt>
                <c:pt idx="6">
                  <c:v>1.4952768218730556E-2</c:v>
                </c:pt>
                <c:pt idx="7">
                  <c:v>1.9317463602232337E-2</c:v>
                </c:pt>
                <c:pt idx="8">
                  <c:v>1.3104517572038892E-2</c:v>
                </c:pt>
                <c:pt idx="9">
                  <c:v>1.6280392827149187E-2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AA7-4C93-A2CD-D6CD7640B460}"/>
            </c:ext>
          </c:extLst>
        </c:ser>
        <c:ser>
          <c:idx val="12"/>
          <c:order val="12"/>
          <c:tx>
            <c:strRef>
              <c:f>'Import. 220421.22.29 - tran. 1'!$C$92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1'!$D$92:$M$92</c:f>
              <c:numCache>
                <c:formatCode>0%</c:formatCode>
                <c:ptCount val="10"/>
                <c:pt idx="0">
                  <c:v>8.301452264444803E-2</c:v>
                </c:pt>
                <c:pt idx="1">
                  <c:v>8.427160232288293E-2</c:v>
                </c:pt>
                <c:pt idx="2">
                  <c:v>9.3721398933588926E-2</c:v>
                </c:pt>
                <c:pt idx="3">
                  <c:v>0.1100037204616697</c:v>
                </c:pt>
                <c:pt idx="4">
                  <c:v>0.10158647013365553</c:v>
                </c:pt>
                <c:pt idx="5">
                  <c:v>9.1063360513500738E-2</c:v>
                </c:pt>
                <c:pt idx="6">
                  <c:v>6.1434251404558618E-2</c:v>
                </c:pt>
                <c:pt idx="7">
                  <c:v>6.9156146560039641E-2</c:v>
                </c:pt>
                <c:pt idx="8">
                  <c:v>6.592875445736042E-2</c:v>
                </c:pt>
                <c:pt idx="9">
                  <c:v>7.0119493886396961E-2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A7-4C93-A2CD-D6CD7640B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0183648"/>
        <c:axId val="5601785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1'!$C$80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AA7-4C93-A2CD-D6CD7640B46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0.91698547735555203</c:v>
                      </c:pt>
                      <c:pt idx="1">
                        <c:v>0.91572839767711711</c:v>
                      </c:pt>
                      <c:pt idx="2">
                        <c:v>0.906278601066411</c:v>
                      </c:pt>
                      <c:pt idx="3">
                        <c:v>0.88999627953833027</c:v>
                      </c:pt>
                      <c:pt idx="4">
                        <c:v>0.89841352986634437</c:v>
                      </c:pt>
                      <c:pt idx="5">
                        <c:v>0.90893663948649939</c:v>
                      </c:pt>
                      <c:pt idx="6">
                        <c:v>0.9385657485954414</c:v>
                      </c:pt>
                      <c:pt idx="7">
                        <c:v>0.93084385343996023</c:v>
                      </c:pt>
                      <c:pt idx="8">
                        <c:v>0.93407124554263976</c:v>
                      </c:pt>
                      <c:pt idx="9">
                        <c:v>0.92988050611360307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AA7-4C93-A2CD-D6CD7640B460}"/>
                  </c:ext>
                </c:extLst>
              </c15:ser>
            </c15:filteredBarSeries>
          </c:ext>
        </c:extLst>
      </c:barChart>
      <c:catAx>
        <c:axId val="56018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78552"/>
        <c:crosses val="autoZero"/>
        <c:auto val="1"/>
        <c:lblAlgn val="ctr"/>
        <c:lblOffset val="100"/>
        <c:noMultiLvlLbl val="0"/>
      </c:catAx>
      <c:valAx>
        <c:axId val="5601785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83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21018915089989"/>
          <c:y val="0.66123409147308021"/>
          <c:w val="0.80203014635909486"/>
          <c:h val="0.319470568275624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220421.22.29 - tran. 1'!$C$97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220421.22.29 - tran. 1'!$D$97:$M$97</c:f>
              <c:numCache>
                <c:formatCode>0</c:formatCode>
                <c:ptCount val="10"/>
                <c:pt idx="0">
                  <c:v>2.42</c:v>
                </c:pt>
                <c:pt idx="1">
                  <c:v>2.38</c:v>
                </c:pt>
                <c:pt idx="2">
                  <c:v>2.4300000000000002</c:v>
                </c:pt>
                <c:pt idx="3">
                  <c:v>2.6</c:v>
                </c:pt>
                <c:pt idx="4">
                  <c:v>2.65</c:v>
                </c:pt>
                <c:pt idx="5">
                  <c:v>2.6</c:v>
                </c:pt>
                <c:pt idx="6">
                  <c:v>2.7</c:v>
                </c:pt>
                <c:pt idx="7">
                  <c:v>3.08</c:v>
                </c:pt>
                <c:pt idx="8">
                  <c:v>3.14</c:v>
                </c:pt>
                <c:pt idx="9">
                  <c:v>3.43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F4-4693-AA65-3D402797E1EF}"/>
            </c:ext>
          </c:extLst>
        </c:ser>
        <c:ser>
          <c:idx val="2"/>
          <c:order val="1"/>
          <c:tx>
            <c:strRef>
              <c:f>'Import. 220421.22.29 - tran. 1'!$C$99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1'!$D$99:$M$99</c:f>
              <c:numCache>
                <c:formatCode>0</c:formatCode>
                <c:ptCount val="10"/>
                <c:pt idx="0">
                  <c:v>3.44</c:v>
                </c:pt>
                <c:pt idx="1">
                  <c:v>3.23</c:v>
                </c:pt>
                <c:pt idx="2">
                  <c:v>4.16</c:v>
                </c:pt>
                <c:pt idx="3">
                  <c:v>5.15</c:v>
                </c:pt>
                <c:pt idx="4">
                  <c:v>5.26</c:v>
                </c:pt>
                <c:pt idx="5">
                  <c:v>5.35</c:v>
                </c:pt>
                <c:pt idx="6">
                  <c:v>3.87</c:v>
                </c:pt>
                <c:pt idx="7">
                  <c:v>4.93</c:v>
                </c:pt>
                <c:pt idx="8">
                  <c:v>5.26</c:v>
                </c:pt>
                <c:pt idx="9">
                  <c:v>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F4-4693-AA65-3D402797E1EF}"/>
            </c:ext>
          </c:extLst>
        </c:ser>
        <c:ser>
          <c:idx val="3"/>
          <c:order val="2"/>
          <c:tx>
            <c:strRef>
              <c:f>'Import. 220421.22.29 - tran. 1'!$C$100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1'!$D$100:$M$100</c:f>
              <c:numCache>
                <c:formatCode>0</c:formatCode>
                <c:ptCount val="10"/>
                <c:pt idx="0">
                  <c:v>2.87</c:v>
                </c:pt>
                <c:pt idx="1">
                  <c:v>2.88</c:v>
                </c:pt>
                <c:pt idx="2">
                  <c:v>2.91</c:v>
                </c:pt>
                <c:pt idx="3">
                  <c:v>3.08</c:v>
                </c:pt>
                <c:pt idx="4">
                  <c:v>3.12</c:v>
                </c:pt>
                <c:pt idx="5">
                  <c:v>3.23</c:v>
                </c:pt>
                <c:pt idx="6">
                  <c:v>3.31</c:v>
                </c:pt>
                <c:pt idx="7">
                  <c:v>3.49</c:v>
                </c:pt>
                <c:pt idx="8">
                  <c:v>3.73</c:v>
                </c:pt>
                <c:pt idx="9">
                  <c:v>4.09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F4-4693-AA65-3D402797E1EF}"/>
            </c:ext>
          </c:extLst>
        </c:ser>
        <c:ser>
          <c:idx val="4"/>
          <c:order val="3"/>
          <c:tx>
            <c:strRef>
              <c:f>'Import. 220421.22.29 - tran. 1'!$C$101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1'!$D$101:$M$101</c:f>
              <c:numCache>
                <c:formatCode>0</c:formatCode>
                <c:ptCount val="10"/>
                <c:pt idx="0">
                  <c:v>2.2000000000000002</c:v>
                </c:pt>
                <c:pt idx="1">
                  <c:v>2.0499999999999998</c:v>
                </c:pt>
                <c:pt idx="2">
                  <c:v>2.29</c:v>
                </c:pt>
                <c:pt idx="3">
                  <c:v>2.4700000000000002</c:v>
                </c:pt>
                <c:pt idx="4">
                  <c:v>2.63</c:v>
                </c:pt>
                <c:pt idx="5">
                  <c:v>2.75</c:v>
                </c:pt>
                <c:pt idx="6">
                  <c:v>2.9</c:v>
                </c:pt>
                <c:pt idx="7">
                  <c:v>3.8</c:v>
                </c:pt>
                <c:pt idx="8">
                  <c:v>3.73</c:v>
                </c:pt>
                <c:pt idx="9">
                  <c:v>3.69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F4-4693-AA65-3D402797E1EF}"/>
            </c:ext>
          </c:extLst>
        </c:ser>
        <c:ser>
          <c:idx val="5"/>
          <c:order val="4"/>
          <c:tx>
            <c:strRef>
              <c:f>'Import. 220421.22.29 - tran. 1'!$C$102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1'!$D$102:$M$102</c:f>
              <c:numCache>
                <c:formatCode>0</c:formatCode>
                <c:ptCount val="10"/>
                <c:pt idx="0">
                  <c:v>2.5099999999999998</c:v>
                </c:pt>
                <c:pt idx="1">
                  <c:v>2.5499999999999998</c:v>
                </c:pt>
                <c:pt idx="2">
                  <c:v>2.63</c:v>
                </c:pt>
                <c:pt idx="3">
                  <c:v>2.86</c:v>
                </c:pt>
                <c:pt idx="4">
                  <c:v>2.92</c:v>
                </c:pt>
                <c:pt idx="5">
                  <c:v>2.86</c:v>
                </c:pt>
                <c:pt idx="6">
                  <c:v>2.97</c:v>
                </c:pt>
                <c:pt idx="7">
                  <c:v>3.31</c:v>
                </c:pt>
                <c:pt idx="8">
                  <c:v>3.44</c:v>
                </c:pt>
                <c:pt idx="9">
                  <c:v>3.67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1F4-4693-AA65-3D402797E1EF}"/>
            </c:ext>
          </c:extLst>
        </c:ser>
        <c:ser>
          <c:idx val="6"/>
          <c:order val="5"/>
          <c:tx>
            <c:strRef>
              <c:f>'Import. 220421.22.29 - tran. 1'!$C$103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1'!$D$103:$M$103</c:f>
              <c:numCache>
                <c:formatCode>0</c:formatCode>
                <c:ptCount val="10"/>
                <c:pt idx="0">
                  <c:v>2.0699999999999998</c:v>
                </c:pt>
                <c:pt idx="1">
                  <c:v>1.99</c:v>
                </c:pt>
                <c:pt idx="2">
                  <c:v>2.2400000000000002</c:v>
                </c:pt>
                <c:pt idx="3">
                  <c:v>2.46</c:v>
                </c:pt>
                <c:pt idx="4">
                  <c:v>2.33</c:v>
                </c:pt>
                <c:pt idx="5">
                  <c:v>2.3199999999999998</c:v>
                </c:pt>
                <c:pt idx="6">
                  <c:v>2.36</c:v>
                </c:pt>
                <c:pt idx="7">
                  <c:v>2.59</c:v>
                </c:pt>
                <c:pt idx="8">
                  <c:v>2.75</c:v>
                </c:pt>
                <c:pt idx="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1F4-4693-AA65-3D402797E1EF}"/>
            </c:ext>
          </c:extLst>
        </c:ser>
        <c:ser>
          <c:idx val="7"/>
          <c:order val="6"/>
          <c:tx>
            <c:strRef>
              <c:f>'Import. 220421.22.29 - tran. 1'!$C$104</c:f>
              <c:strCache>
                <c:ptCount val="1"/>
                <c:pt idx="0">
                  <c:v>Chili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1'!$D$104:$M$104</c:f>
              <c:numCache>
                <c:formatCode>0</c:formatCode>
                <c:ptCount val="10"/>
                <c:pt idx="0">
                  <c:v>2.39</c:v>
                </c:pt>
                <c:pt idx="1">
                  <c:v>2.38</c:v>
                </c:pt>
                <c:pt idx="2">
                  <c:v>2.42</c:v>
                </c:pt>
                <c:pt idx="3">
                  <c:v>2.4300000000000002</c:v>
                </c:pt>
                <c:pt idx="4">
                  <c:v>2.5</c:v>
                </c:pt>
                <c:pt idx="5">
                  <c:v>2.4500000000000002</c:v>
                </c:pt>
                <c:pt idx="6">
                  <c:v>2.61</c:v>
                </c:pt>
                <c:pt idx="7">
                  <c:v>3.02</c:v>
                </c:pt>
                <c:pt idx="8">
                  <c:v>2.94</c:v>
                </c:pt>
                <c:pt idx="9">
                  <c:v>2.97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1F4-4693-AA65-3D402797E1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6518008"/>
        <c:axId val="556523888"/>
      </c:lineChart>
      <c:catAx>
        <c:axId val="556518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23888"/>
        <c:crosses val="autoZero"/>
        <c:auto val="1"/>
        <c:lblAlgn val="ctr"/>
        <c:lblOffset val="100"/>
        <c:noMultiLvlLbl val="0"/>
      </c:catAx>
      <c:valAx>
        <c:axId val="556523888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6518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'Import. 220421.22.29 - tran. 2'!$C$38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2'!$D$38:$M$38</c:f>
              <c:numCache>
                <c:formatCode>0</c:formatCode>
                <c:ptCount val="10"/>
                <c:pt idx="0">
                  <c:v>8034889</c:v>
                </c:pt>
                <c:pt idx="1">
                  <c:v>7476844</c:v>
                </c:pt>
                <c:pt idx="2">
                  <c:v>6800499</c:v>
                </c:pt>
                <c:pt idx="3">
                  <c:v>5289838</c:v>
                </c:pt>
                <c:pt idx="4">
                  <c:v>5516522</c:v>
                </c:pt>
                <c:pt idx="5">
                  <c:v>5407745</c:v>
                </c:pt>
                <c:pt idx="6">
                  <c:v>5896610</c:v>
                </c:pt>
                <c:pt idx="7">
                  <c:v>4928778</c:v>
                </c:pt>
                <c:pt idx="8">
                  <c:v>4142683</c:v>
                </c:pt>
                <c:pt idx="9">
                  <c:v>3600072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1A-4075-842B-0AC2136FF320}"/>
            </c:ext>
          </c:extLst>
        </c:ser>
        <c:ser>
          <c:idx val="4"/>
          <c:order val="2"/>
          <c:tx>
            <c:strRef>
              <c:f>'Import. 220421.22.29 - tran. 2'!$C$39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2'!$D$39:$M$39</c:f>
              <c:numCache>
                <c:formatCode>0</c:formatCode>
                <c:ptCount val="10"/>
                <c:pt idx="0">
                  <c:v>4095084</c:v>
                </c:pt>
                <c:pt idx="1">
                  <c:v>3612041</c:v>
                </c:pt>
                <c:pt idx="2">
                  <c:v>3034455</c:v>
                </c:pt>
                <c:pt idx="3">
                  <c:v>2735037</c:v>
                </c:pt>
                <c:pt idx="4">
                  <c:v>2881730</c:v>
                </c:pt>
                <c:pt idx="5">
                  <c:v>3767503</c:v>
                </c:pt>
                <c:pt idx="6">
                  <c:v>2951600</c:v>
                </c:pt>
                <c:pt idx="7">
                  <c:v>2595469</c:v>
                </c:pt>
                <c:pt idx="8">
                  <c:v>4142588</c:v>
                </c:pt>
                <c:pt idx="9">
                  <c:v>3256958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1A-4075-842B-0AC2136FF320}"/>
            </c:ext>
          </c:extLst>
        </c:ser>
        <c:ser>
          <c:idx val="8"/>
          <c:order val="3"/>
          <c:tx>
            <c:strRef>
              <c:f>'Import. 220421.22.29 - tran. 2'!$C$40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2'!$D$40:$M$40</c:f>
              <c:numCache>
                <c:formatCode>0</c:formatCode>
                <c:ptCount val="10"/>
                <c:pt idx="0">
                  <c:v>2196970</c:v>
                </c:pt>
                <c:pt idx="1">
                  <c:v>2777494</c:v>
                </c:pt>
                <c:pt idx="2">
                  <c:v>2184625</c:v>
                </c:pt>
                <c:pt idx="3">
                  <c:v>2168211</c:v>
                </c:pt>
                <c:pt idx="4">
                  <c:v>2184334</c:v>
                </c:pt>
                <c:pt idx="5">
                  <c:v>2638794</c:v>
                </c:pt>
                <c:pt idx="6">
                  <c:v>3419377</c:v>
                </c:pt>
                <c:pt idx="7">
                  <c:v>2718979</c:v>
                </c:pt>
                <c:pt idx="8">
                  <c:v>2364507</c:v>
                </c:pt>
                <c:pt idx="9">
                  <c:v>2387167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1A-4075-842B-0AC2136FF320}"/>
            </c:ext>
          </c:extLst>
        </c:ser>
        <c:ser>
          <c:idx val="9"/>
          <c:order val="4"/>
          <c:tx>
            <c:strRef>
              <c:f>'Import. 220421.22.29 - tran. 2'!$C$41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2'!$D$41:$M$41</c:f>
              <c:numCache>
                <c:formatCode>0</c:formatCode>
                <c:ptCount val="10"/>
                <c:pt idx="0">
                  <c:v>3077560</c:v>
                </c:pt>
                <c:pt idx="1">
                  <c:v>3013840</c:v>
                </c:pt>
                <c:pt idx="2">
                  <c:v>2528681</c:v>
                </c:pt>
                <c:pt idx="3">
                  <c:v>2227779</c:v>
                </c:pt>
                <c:pt idx="4">
                  <c:v>1809440</c:v>
                </c:pt>
                <c:pt idx="5">
                  <c:v>1952338</c:v>
                </c:pt>
                <c:pt idx="6">
                  <c:v>2071975</c:v>
                </c:pt>
                <c:pt idx="7">
                  <c:v>2081019</c:v>
                </c:pt>
                <c:pt idx="8">
                  <c:v>3554297</c:v>
                </c:pt>
                <c:pt idx="9">
                  <c:v>1799291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1A-4075-842B-0AC2136FF320}"/>
            </c:ext>
          </c:extLst>
        </c:ser>
        <c:ser>
          <c:idx val="0"/>
          <c:order val="5"/>
          <c:tx>
            <c:strRef>
              <c:f>'Import. 220421.22.29 - tran. 2'!$C$42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2'!$D$42:$M$42</c:f>
              <c:numCache>
                <c:formatCode>0</c:formatCode>
                <c:ptCount val="10"/>
                <c:pt idx="0">
                  <c:v>2618619</c:v>
                </c:pt>
                <c:pt idx="1">
                  <c:v>3195582</c:v>
                </c:pt>
                <c:pt idx="2">
                  <c:v>2638621</c:v>
                </c:pt>
                <c:pt idx="3">
                  <c:v>2677475</c:v>
                </c:pt>
                <c:pt idx="4">
                  <c:v>2892470</c:v>
                </c:pt>
                <c:pt idx="5">
                  <c:v>3085340</c:v>
                </c:pt>
                <c:pt idx="6">
                  <c:v>4175358</c:v>
                </c:pt>
                <c:pt idx="7">
                  <c:v>1914322</c:v>
                </c:pt>
                <c:pt idx="8">
                  <c:v>1791863</c:v>
                </c:pt>
                <c:pt idx="9">
                  <c:v>1541837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1A-4075-842B-0AC2136FF320}"/>
            </c:ext>
          </c:extLst>
        </c:ser>
        <c:ser>
          <c:idx val="6"/>
          <c:order val="6"/>
          <c:tx>
            <c:strRef>
              <c:f>'Import. 220421.22.29 - tran. 2'!$C$43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2'!$D$43:$M$43</c:f>
              <c:numCache>
                <c:formatCode>0</c:formatCode>
                <c:ptCount val="10"/>
                <c:pt idx="0">
                  <c:v>512787</c:v>
                </c:pt>
                <c:pt idx="1">
                  <c:v>799155</c:v>
                </c:pt>
                <c:pt idx="2">
                  <c:v>600592</c:v>
                </c:pt>
                <c:pt idx="3">
                  <c:v>562378</c:v>
                </c:pt>
                <c:pt idx="4">
                  <c:v>468425</c:v>
                </c:pt>
                <c:pt idx="5">
                  <c:v>664087</c:v>
                </c:pt>
                <c:pt idx="6">
                  <c:v>737802</c:v>
                </c:pt>
                <c:pt idx="7">
                  <c:v>686869</c:v>
                </c:pt>
                <c:pt idx="8">
                  <c:v>289515</c:v>
                </c:pt>
                <c:pt idx="9">
                  <c:v>312347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1A-4075-842B-0AC2136FF320}"/>
            </c:ext>
          </c:extLst>
        </c:ser>
        <c:ser>
          <c:idx val="3"/>
          <c:order val="7"/>
          <c:tx>
            <c:strRef>
              <c:f>'Import. 220421.22.29 - tran. 2'!$C$44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2'!$D$44:$M$44</c:f>
              <c:numCache>
                <c:formatCode>0</c:formatCode>
                <c:ptCount val="10"/>
                <c:pt idx="0">
                  <c:v>84981089</c:v>
                </c:pt>
                <c:pt idx="1">
                  <c:v>93869864</c:v>
                </c:pt>
                <c:pt idx="2">
                  <c:v>87892051</c:v>
                </c:pt>
                <c:pt idx="3">
                  <c:v>81397682</c:v>
                </c:pt>
                <c:pt idx="4">
                  <c:v>78618860</c:v>
                </c:pt>
                <c:pt idx="5">
                  <c:v>81952235</c:v>
                </c:pt>
                <c:pt idx="6">
                  <c:v>95317931</c:v>
                </c:pt>
                <c:pt idx="7">
                  <c:v>93660237</c:v>
                </c:pt>
                <c:pt idx="8">
                  <c:v>82211593</c:v>
                </c:pt>
                <c:pt idx="9">
                  <c:v>72288796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1A-4075-842B-0AC2136FF3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0176200"/>
        <c:axId val="560177376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2'!$C$37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2'!$D$36:$M$36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2'!$D$37:$M$37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105516998</c:v>
                      </c:pt>
                      <c:pt idx="1">
                        <c:v>114744820</c:v>
                      </c:pt>
                      <c:pt idx="2">
                        <c:v>105679524</c:v>
                      </c:pt>
                      <c:pt idx="3">
                        <c:v>97058400</c:v>
                      </c:pt>
                      <c:pt idx="4">
                        <c:v>94371781</c:v>
                      </c:pt>
                      <c:pt idx="5">
                        <c:v>99468042</c:v>
                      </c:pt>
                      <c:pt idx="6">
                        <c:v>114570653</c:v>
                      </c:pt>
                      <c:pt idx="7">
                        <c:v>108585673</c:v>
                      </c:pt>
                      <c:pt idx="8">
                        <c:v>98497046</c:v>
                      </c:pt>
                      <c:pt idx="9">
                        <c:v>85186468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0C1A-4075-842B-0AC2136FF320}"/>
                  </c:ext>
                </c:extLst>
              </c15:ser>
            </c15:filteredBarSeries>
          </c:ext>
        </c:extLst>
      </c:barChart>
      <c:catAx>
        <c:axId val="560176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77376"/>
        <c:crosses val="autoZero"/>
        <c:auto val="1"/>
        <c:lblAlgn val="ctr"/>
        <c:lblOffset val="100"/>
        <c:noMultiLvlLbl val="0"/>
      </c:catAx>
      <c:valAx>
        <c:axId val="560177376"/>
        <c:scaling>
          <c:orientation val="minMax"/>
          <c:max val="1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7620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'Import. 220421.22.29 - tran. 2'!$C$58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2'!$D$58:$M$58</c:f>
              <c:numCache>
                <c:formatCode>0%</c:formatCode>
                <c:ptCount val="10"/>
                <c:pt idx="0">
                  <c:v>7.6147816487349265E-2</c:v>
                </c:pt>
                <c:pt idx="1">
                  <c:v>6.5160623372802359E-2</c:v>
                </c:pt>
                <c:pt idx="2">
                  <c:v>6.4350204681088458E-2</c:v>
                </c:pt>
                <c:pt idx="3">
                  <c:v>5.4501599037280649E-2</c:v>
                </c:pt>
                <c:pt idx="4">
                  <c:v>5.845520707085098E-2</c:v>
                </c:pt>
                <c:pt idx="5">
                  <c:v>5.4366657785422177E-2</c:v>
                </c:pt>
                <c:pt idx="6">
                  <c:v>5.1467019220009159E-2</c:v>
                </c:pt>
                <c:pt idx="7">
                  <c:v>4.539068427563183E-2</c:v>
                </c:pt>
                <c:pt idx="8">
                  <c:v>4.2058956773180792E-2</c:v>
                </c:pt>
                <c:pt idx="9">
                  <c:v>4.2261078367517246E-2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C0-4BB6-8E75-C0EADD117D0B}"/>
            </c:ext>
          </c:extLst>
        </c:ser>
        <c:ser>
          <c:idx val="4"/>
          <c:order val="2"/>
          <c:tx>
            <c:strRef>
              <c:f>'Import. 220421.22.29 - tran. 2'!$C$59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2'!$D$59:$M$59</c:f>
              <c:numCache>
                <c:formatCode>0%</c:formatCode>
                <c:ptCount val="10"/>
                <c:pt idx="0">
                  <c:v>3.8809709123832352E-2</c:v>
                </c:pt>
                <c:pt idx="1">
                  <c:v>3.1478902489890173E-2</c:v>
                </c:pt>
                <c:pt idx="2">
                  <c:v>2.871374590975637E-2</c:v>
                </c:pt>
                <c:pt idx="3">
                  <c:v>2.8179292055092606E-2</c:v>
                </c:pt>
                <c:pt idx="4">
                  <c:v>3.0535928955288023E-2</c:v>
                </c:pt>
                <c:pt idx="5">
                  <c:v>3.7876517163170857E-2</c:v>
                </c:pt>
                <c:pt idx="6">
                  <c:v>2.576226915630829E-2</c:v>
                </c:pt>
                <c:pt idx="7">
                  <c:v>2.3902499549825509E-2</c:v>
                </c:pt>
                <c:pt idx="8">
                  <c:v>4.2057992277250628E-2</c:v>
                </c:pt>
                <c:pt idx="9">
                  <c:v>3.8233279022672942E-2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C0-4BB6-8E75-C0EADD117D0B}"/>
            </c:ext>
          </c:extLst>
        </c:ser>
        <c:ser>
          <c:idx val="5"/>
          <c:order val="3"/>
          <c:tx>
            <c:strRef>
              <c:f>'Import. 220421.22.29 - tran. 2'!$C$60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2'!$D$60:$M$60</c:f>
              <c:numCache>
                <c:formatCode>0%</c:formatCode>
                <c:ptCount val="10"/>
                <c:pt idx="0">
                  <c:v>2.0821005540737618E-2</c:v>
                </c:pt>
                <c:pt idx="1">
                  <c:v>2.4205833431086475E-2</c:v>
                </c:pt>
                <c:pt idx="2">
                  <c:v>2.0672169189558425E-2</c:v>
                </c:pt>
                <c:pt idx="3">
                  <c:v>2.2339241116688509E-2</c:v>
                </c:pt>
                <c:pt idx="4">
                  <c:v>2.3146050406741822E-2</c:v>
                </c:pt>
                <c:pt idx="5">
                  <c:v>2.6529063475482909E-2</c:v>
                </c:pt>
                <c:pt idx="6">
                  <c:v>2.9845138440469567E-2</c:v>
                </c:pt>
                <c:pt idx="7">
                  <c:v>2.5039942424080201E-2</c:v>
                </c:pt>
                <c:pt idx="8">
                  <c:v>2.4005867140421654E-2</c:v>
                </c:pt>
                <c:pt idx="9">
                  <c:v>2.8022842782964075E-2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C0-4BB6-8E75-C0EADD117D0B}"/>
            </c:ext>
          </c:extLst>
        </c:ser>
        <c:ser>
          <c:idx val="8"/>
          <c:order val="4"/>
          <c:tx>
            <c:strRef>
              <c:f>'Import. 220421.22.29 - tran. 2'!$C$61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2'!$D$61:$M$61</c:f>
              <c:numCache>
                <c:formatCode>0%</c:formatCode>
                <c:ptCount val="10"/>
                <c:pt idx="0">
                  <c:v>2.916648557420104E-2</c:v>
                </c:pt>
                <c:pt idx="1">
                  <c:v>2.6265586542381609E-2</c:v>
                </c:pt>
                <c:pt idx="2">
                  <c:v>2.3927823520476871E-2</c:v>
                </c:pt>
                <c:pt idx="3">
                  <c:v>2.2952974703889618E-2</c:v>
                </c:pt>
                <c:pt idx="4">
                  <c:v>1.9173528154565612E-2</c:v>
                </c:pt>
                <c:pt idx="5">
                  <c:v>1.9627791607680384E-2</c:v>
                </c:pt>
                <c:pt idx="6">
                  <c:v>1.8084692246626195E-2</c:v>
                </c:pt>
                <c:pt idx="7">
                  <c:v>1.9164765871092403E-2</c:v>
                </c:pt>
                <c:pt idx="8">
                  <c:v>3.6085315695660557E-2</c:v>
                </c:pt>
                <c:pt idx="9">
                  <c:v>2.1121793663284642E-2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C0-4BB6-8E75-C0EADD117D0B}"/>
            </c:ext>
          </c:extLst>
        </c:ser>
        <c:ser>
          <c:idx val="9"/>
          <c:order val="5"/>
          <c:tx>
            <c:strRef>
              <c:f>'Import. 220421.22.29 - tran. 2'!$C$62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2'!$D$62:$M$62</c:f>
              <c:numCache>
                <c:formatCode>0%</c:formatCode>
                <c:ptCount val="10"/>
                <c:pt idx="0">
                  <c:v>2.4817034692363026E-2</c:v>
                </c:pt>
                <c:pt idx="1">
                  <c:v>2.7849466320135411E-2</c:v>
                </c:pt>
                <c:pt idx="2">
                  <c:v>2.4968138577157104E-2</c:v>
                </c:pt>
                <c:pt idx="3">
                  <c:v>2.7586226436866874E-2</c:v>
                </c:pt>
                <c:pt idx="4">
                  <c:v>3.0649734161528646E-2</c:v>
                </c:pt>
                <c:pt idx="5">
                  <c:v>3.1018404886264877E-2</c:v>
                </c:pt>
                <c:pt idx="6">
                  <c:v>3.6443521012313684E-2</c:v>
                </c:pt>
                <c:pt idx="7">
                  <c:v>1.7629600177548284E-2</c:v>
                </c:pt>
                <c:pt idx="8">
                  <c:v>1.8192048114823667E-2</c:v>
                </c:pt>
                <c:pt idx="9">
                  <c:v>1.8099553088643139E-2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C0-4BB6-8E75-C0EADD117D0B}"/>
            </c:ext>
          </c:extLst>
        </c:ser>
        <c:ser>
          <c:idx val="0"/>
          <c:order val="6"/>
          <c:tx>
            <c:strRef>
              <c:f>'Import. 220421.22.29 - tran. 2'!$C$63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2'!$D$63:$M$63</c:f>
              <c:numCache>
                <c:formatCode>0%</c:formatCode>
                <c:ptCount val="10"/>
                <c:pt idx="0">
                  <c:v>4.8597572876362535E-3</c:v>
                </c:pt>
                <c:pt idx="1">
                  <c:v>6.9646281200319111E-3</c:v>
                </c:pt>
                <c:pt idx="2">
                  <c:v>5.6831444471684032E-3</c:v>
                </c:pt>
                <c:pt idx="3">
                  <c:v>5.7942228596391454E-3</c:v>
                </c:pt>
                <c:pt idx="4">
                  <c:v>4.9636130105460237E-3</c:v>
                </c:pt>
                <c:pt idx="5">
                  <c:v>6.6763855671352216E-3</c:v>
                </c:pt>
                <c:pt idx="6">
                  <c:v>6.4397119216908017E-3</c:v>
                </c:pt>
                <c:pt idx="7">
                  <c:v>6.3255950902473112E-3</c:v>
                </c:pt>
                <c:pt idx="8">
                  <c:v>2.9393267286411816E-3</c:v>
                </c:pt>
                <c:pt idx="9">
                  <c:v>3.666626957699432E-3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C0-4BB6-8E75-C0EADD117D0B}"/>
            </c:ext>
          </c:extLst>
        </c:ser>
        <c:ser>
          <c:idx val="6"/>
          <c:order val="7"/>
          <c:tx>
            <c:strRef>
              <c:f>'Import. 220421.22.29 - tran. 2'!$C$64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2'!$D$64:$M$64</c:f>
              <c:numCache>
                <c:formatCode>0%</c:formatCode>
                <c:ptCount val="10"/>
                <c:pt idx="0">
                  <c:v>0.80537819129388044</c:v>
                </c:pt>
                <c:pt idx="1">
                  <c:v>0.81807495972367206</c:v>
                </c:pt>
                <c:pt idx="2">
                  <c:v>0.83168477367479432</c:v>
                </c:pt>
                <c:pt idx="3">
                  <c:v>0.83864644379054265</c:v>
                </c:pt>
                <c:pt idx="4">
                  <c:v>0.83307593824047887</c:v>
                </c:pt>
                <c:pt idx="5">
                  <c:v>0.82390517951484354</c:v>
                </c:pt>
                <c:pt idx="6">
                  <c:v>0.83195764800258232</c:v>
                </c:pt>
                <c:pt idx="7">
                  <c:v>0.86254691261157446</c:v>
                </c:pt>
                <c:pt idx="8">
                  <c:v>0.83466049327002156</c:v>
                </c:pt>
                <c:pt idx="9">
                  <c:v>0.84859482611721848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C0-4BB6-8E75-C0EADD117D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0187960"/>
        <c:axId val="56018560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2'!$C$57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2'!$D$56:$M$56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2'!$D$57:$M$57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15C0-4BB6-8E75-C0EADD117D0B}"/>
                  </c:ext>
                </c:extLst>
              </c15:ser>
            </c15:filteredBarSeries>
          </c:ext>
        </c:extLst>
      </c:barChart>
      <c:catAx>
        <c:axId val="560187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85608"/>
        <c:crosses val="autoZero"/>
        <c:auto val="1"/>
        <c:lblAlgn val="ctr"/>
        <c:lblOffset val="100"/>
        <c:noMultiLvlLbl val="0"/>
      </c:catAx>
      <c:valAx>
        <c:axId val="5601856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87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2A-4E2D-A346-E8D1407AA029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2A-4E2D-A346-E8D1407AA029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2A-4E2D-A346-E8D1407AA029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2A-4E2D-A346-E8D1407AA029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62A-4E2D-A346-E8D1407AA02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62A-4E2D-A346-E8D1407AA02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62A-4E2D-A346-E8D1407AA02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62A-4E2D-A346-E8D1407AA02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62A-4E2D-A346-E8D1407AA029}"/>
              </c:ext>
            </c:extLst>
          </c:dPt>
          <c:dLbls>
            <c:dLbl>
              <c:idx val="0"/>
              <c:layout>
                <c:manualLayout>
                  <c:x val="-0.25236203284005265"/>
                  <c:y val="-8.41052975436013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804709400427148"/>
                      <c:h val="0.32967695107338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2A-4E2D-A346-E8D1407AA02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2A-4E2D-A346-E8D1407AA02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2A-4E2D-A346-E8D1407AA02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2A-4E2D-A346-E8D1407AA02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2A-4E2D-A346-E8D1407AA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vins compo.'!$C$46:$C$52</c15:sqref>
                  </c15:fullRef>
                </c:ext>
              </c:extLst>
              <c:f>'Import. TBB vins compo.'!$C$48:$C$52</c:f>
              <c:strCache>
                <c:ptCount val="5"/>
                <c:pt idx="0">
                  <c:v>2204 - Vins</c:v>
                </c:pt>
                <c:pt idx="1">
                  <c:v>2207 - Alcool éthylique (&gt; 80 % vol.)</c:v>
                </c:pt>
                <c:pt idx="2">
                  <c:v>2208 - Spiritueux</c:v>
                </c:pt>
                <c:pt idx="3">
                  <c:v>2203 - Bières de malt</c:v>
                </c:pt>
                <c:pt idx="4">
                  <c:v>Autres boissons alcoolisées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vins compo.'!$M$46:$M$52</c15:sqref>
                  </c15:fullRef>
                </c:ext>
              </c:extLst>
              <c:f>'Import. TBB vins compo.'!$M$48:$M$52</c:f>
              <c:numCache>
                <c:formatCode>0%</c:formatCode>
                <c:ptCount val="5"/>
                <c:pt idx="0">
                  <c:v>0.64878405787909599</c:v>
                </c:pt>
                <c:pt idx="1">
                  <c:v>0.17566299993355261</c:v>
                </c:pt>
                <c:pt idx="2">
                  <c:v>0.11836867463621052</c:v>
                </c:pt>
                <c:pt idx="3">
                  <c:v>5.4985091570820481E-2</c:v>
                </c:pt>
                <c:pt idx="4">
                  <c:v>2.1991759803204366E-3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562A-4E2D-A346-E8D1407AA0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pays'!$D$7:$M$7</c:f>
              <c:numCache>
                <c:formatCode>0</c:formatCode>
                <c:ptCount val="10"/>
                <c:pt idx="0">
                  <c:v>329585200</c:v>
                </c:pt>
                <c:pt idx="1">
                  <c:v>417857365</c:v>
                </c:pt>
                <c:pt idx="2">
                  <c:v>482388854</c:v>
                </c:pt>
                <c:pt idx="3">
                  <c:v>569302881</c:v>
                </c:pt>
                <c:pt idx="4">
                  <c:v>574228502</c:v>
                </c:pt>
                <c:pt idx="5">
                  <c:v>578027724</c:v>
                </c:pt>
                <c:pt idx="6">
                  <c:v>793094843</c:v>
                </c:pt>
                <c:pt idx="7">
                  <c:v>930145809</c:v>
                </c:pt>
                <c:pt idx="8">
                  <c:v>820755815</c:v>
                </c:pt>
                <c:pt idx="9">
                  <c:v>835248375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D5-4785-BF0F-9C21A7366654}"/>
            </c:ext>
          </c:extLst>
        </c:ser>
        <c:ser>
          <c:idx val="2"/>
          <c:order val="2"/>
          <c:tx>
            <c:strRef>
              <c:f>'Import. TBB vins pays'!$C$8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pays'!$D$8:$M$8</c:f>
              <c:numCache>
                <c:formatCode>0</c:formatCode>
                <c:ptCount val="10"/>
                <c:pt idx="0">
                  <c:v>362908669</c:v>
                </c:pt>
                <c:pt idx="1">
                  <c:v>512814305</c:v>
                </c:pt>
                <c:pt idx="2">
                  <c:v>515430875</c:v>
                </c:pt>
                <c:pt idx="3">
                  <c:v>440881866</c:v>
                </c:pt>
                <c:pt idx="4">
                  <c:v>485877131</c:v>
                </c:pt>
                <c:pt idx="5">
                  <c:v>498186703</c:v>
                </c:pt>
                <c:pt idx="6">
                  <c:v>609362492</c:v>
                </c:pt>
                <c:pt idx="7">
                  <c:v>844204721</c:v>
                </c:pt>
                <c:pt idx="8">
                  <c:v>720215387</c:v>
                </c:pt>
                <c:pt idx="9">
                  <c:v>684545229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D5-4785-BF0F-9C21A7366654}"/>
            </c:ext>
          </c:extLst>
        </c:ser>
        <c:ser>
          <c:idx val="3"/>
          <c:order val="3"/>
          <c:tx>
            <c:strRef>
              <c:f>'Import. TBB vins pays'!$C$9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pays'!$D$9:$M$9</c:f>
              <c:numCache>
                <c:formatCode>0</c:formatCode>
                <c:ptCount val="10"/>
                <c:pt idx="0">
                  <c:v>526174616</c:v>
                </c:pt>
                <c:pt idx="1">
                  <c:v>512441521</c:v>
                </c:pt>
                <c:pt idx="2">
                  <c:v>532393789</c:v>
                </c:pt>
                <c:pt idx="3">
                  <c:v>515916750</c:v>
                </c:pt>
                <c:pt idx="4">
                  <c:v>549597020</c:v>
                </c:pt>
                <c:pt idx="5">
                  <c:v>566302244</c:v>
                </c:pt>
                <c:pt idx="6">
                  <c:v>701121991</c:v>
                </c:pt>
                <c:pt idx="7">
                  <c:v>773586139</c:v>
                </c:pt>
                <c:pt idx="8">
                  <c:v>685396268</c:v>
                </c:pt>
                <c:pt idx="9">
                  <c:v>625080945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D5-4785-BF0F-9C21A7366654}"/>
            </c:ext>
          </c:extLst>
        </c:ser>
        <c:ser>
          <c:idx val="4"/>
          <c:order val="4"/>
          <c:tx>
            <c:strRef>
              <c:f>'Import. TBB vins pays'!$C$10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pays'!$D$10:$M$10</c:f>
              <c:numCache>
                <c:formatCode>0</c:formatCode>
                <c:ptCount val="10"/>
                <c:pt idx="0">
                  <c:v>257385203</c:v>
                </c:pt>
                <c:pt idx="1">
                  <c:v>281365953</c:v>
                </c:pt>
                <c:pt idx="2">
                  <c:v>296849056</c:v>
                </c:pt>
                <c:pt idx="3">
                  <c:v>292575203</c:v>
                </c:pt>
                <c:pt idx="4">
                  <c:v>298808054</c:v>
                </c:pt>
                <c:pt idx="5">
                  <c:v>290526180</c:v>
                </c:pt>
                <c:pt idx="6">
                  <c:v>295119008</c:v>
                </c:pt>
                <c:pt idx="7">
                  <c:v>394571881</c:v>
                </c:pt>
                <c:pt idx="8">
                  <c:v>468300597</c:v>
                </c:pt>
                <c:pt idx="9">
                  <c:v>423408068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D5-4785-BF0F-9C21A7366654}"/>
            </c:ext>
          </c:extLst>
        </c:ser>
        <c:ser>
          <c:idx val="5"/>
          <c:order val="5"/>
          <c:tx>
            <c:strRef>
              <c:f>'Import. TBB vins pays'!$C$11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pays'!$D$11:$M$11</c:f>
              <c:numCache>
                <c:formatCode>0</c:formatCode>
                <c:ptCount val="10"/>
                <c:pt idx="0">
                  <c:v>52945456</c:v>
                </c:pt>
                <c:pt idx="1">
                  <c:v>65491342</c:v>
                </c:pt>
                <c:pt idx="2">
                  <c:v>57746571</c:v>
                </c:pt>
                <c:pt idx="3">
                  <c:v>49658492</c:v>
                </c:pt>
                <c:pt idx="4">
                  <c:v>104629867</c:v>
                </c:pt>
                <c:pt idx="5">
                  <c:v>182128170</c:v>
                </c:pt>
                <c:pt idx="6">
                  <c:v>141607297</c:v>
                </c:pt>
                <c:pt idx="7">
                  <c:v>334647242</c:v>
                </c:pt>
                <c:pt idx="8">
                  <c:v>304212481</c:v>
                </c:pt>
                <c:pt idx="9">
                  <c:v>339177748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D5-4785-BF0F-9C21A7366654}"/>
            </c:ext>
          </c:extLst>
        </c:ser>
        <c:ser>
          <c:idx val="6"/>
          <c:order val="6"/>
          <c:tx>
            <c:strRef>
              <c:f>'Import. TBB vins pays'!$C$12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pays'!$D$12:$M$12</c:f>
              <c:numCache>
                <c:formatCode>0</c:formatCode>
                <c:ptCount val="10"/>
                <c:pt idx="0">
                  <c:v>135671452</c:v>
                </c:pt>
                <c:pt idx="1">
                  <c:v>164837737</c:v>
                </c:pt>
                <c:pt idx="2">
                  <c:v>170734932</c:v>
                </c:pt>
                <c:pt idx="3">
                  <c:v>179244957</c:v>
                </c:pt>
                <c:pt idx="4">
                  <c:v>224472842</c:v>
                </c:pt>
                <c:pt idx="5">
                  <c:v>232150748</c:v>
                </c:pt>
                <c:pt idx="6">
                  <c:v>281329115</c:v>
                </c:pt>
                <c:pt idx="7">
                  <c:v>293460925</c:v>
                </c:pt>
                <c:pt idx="8">
                  <c:v>302172991</c:v>
                </c:pt>
                <c:pt idx="9">
                  <c:v>321709458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D5-4785-BF0F-9C21A7366654}"/>
            </c:ext>
          </c:extLst>
        </c:ser>
        <c:ser>
          <c:idx val="7"/>
          <c:order val="7"/>
          <c:tx>
            <c:strRef>
              <c:f>'Import. TBB vins pays'!$C$13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pays'!$D$13:$M$13</c:f>
              <c:numCache>
                <c:formatCode>0</c:formatCode>
                <c:ptCount val="10"/>
                <c:pt idx="0">
                  <c:v>135728225</c:v>
                </c:pt>
                <c:pt idx="1">
                  <c:v>161927923</c:v>
                </c:pt>
                <c:pt idx="2">
                  <c:v>186625744</c:v>
                </c:pt>
                <c:pt idx="3">
                  <c:v>164226460</c:v>
                </c:pt>
                <c:pt idx="4">
                  <c:v>187396446</c:v>
                </c:pt>
                <c:pt idx="5">
                  <c:v>239533587</c:v>
                </c:pt>
                <c:pt idx="6">
                  <c:v>226357635</c:v>
                </c:pt>
                <c:pt idx="7">
                  <c:v>235558108</c:v>
                </c:pt>
                <c:pt idx="8">
                  <c:v>261952227</c:v>
                </c:pt>
                <c:pt idx="9">
                  <c:v>261291002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D5-4785-BF0F-9C21A7366654}"/>
            </c:ext>
          </c:extLst>
        </c:ser>
        <c:ser>
          <c:idx val="8"/>
          <c:order val="8"/>
          <c:tx>
            <c:strRef>
              <c:f>'Import. TBB vins pays'!$C$14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pays'!$D$14:$M$14</c:f>
              <c:numCache>
                <c:formatCode>0</c:formatCode>
                <c:ptCount val="10"/>
                <c:pt idx="0">
                  <c:v>9850299</c:v>
                </c:pt>
                <c:pt idx="1">
                  <c:v>13321836</c:v>
                </c:pt>
                <c:pt idx="2">
                  <c:v>17141000</c:v>
                </c:pt>
                <c:pt idx="3">
                  <c:v>18691745</c:v>
                </c:pt>
                <c:pt idx="4">
                  <c:v>41941440</c:v>
                </c:pt>
                <c:pt idx="5">
                  <c:v>67809347</c:v>
                </c:pt>
                <c:pt idx="6">
                  <c:v>109219804</c:v>
                </c:pt>
                <c:pt idx="7">
                  <c:v>154980385</c:v>
                </c:pt>
                <c:pt idx="8">
                  <c:v>124019852</c:v>
                </c:pt>
                <c:pt idx="9">
                  <c:v>113637181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8D5-4785-BF0F-9C21A7366654}"/>
            </c:ext>
          </c:extLst>
        </c:ser>
        <c:ser>
          <c:idx val="9"/>
          <c:order val="9"/>
          <c:tx>
            <c:strRef>
              <c:f>'Import. TBB vins pays'!$C$15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pays'!$D$15:$M$15</c:f>
              <c:numCache>
                <c:formatCode>0</c:formatCode>
                <c:ptCount val="10"/>
                <c:pt idx="0">
                  <c:v>2536638</c:v>
                </c:pt>
                <c:pt idx="1">
                  <c:v>3514439</c:v>
                </c:pt>
                <c:pt idx="2">
                  <c:v>4213546</c:v>
                </c:pt>
                <c:pt idx="3">
                  <c:v>3700073</c:v>
                </c:pt>
                <c:pt idx="4">
                  <c:v>10228049</c:v>
                </c:pt>
                <c:pt idx="5">
                  <c:v>40805517</c:v>
                </c:pt>
                <c:pt idx="6">
                  <c:v>52731112</c:v>
                </c:pt>
                <c:pt idx="7">
                  <c:v>73726519</c:v>
                </c:pt>
                <c:pt idx="8">
                  <c:v>68216263</c:v>
                </c:pt>
                <c:pt idx="9">
                  <c:v>88445570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D5-4785-BF0F-9C21A7366654}"/>
            </c:ext>
          </c:extLst>
        </c:ser>
        <c:ser>
          <c:idx val="10"/>
          <c:order val="10"/>
          <c:tx>
            <c:strRef>
              <c:f>'Import. TBB vins pays'!$C$16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pays'!$D$16:$M$16</c:f>
              <c:numCache>
                <c:formatCode>0</c:formatCode>
                <c:ptCount val="10"/>
                <c:pt idx="0">
                  <c:v>7813176</c:v>
                </c:pt>
                <c:pt idx="1">
                  <c:v>27290839</c:v>
                </c:pt>
                <c:pt idx="2">
                  <c:v>27251322</c:v>
                </c:pt>
                <c:pt idx="3">
                  <c:v>18915259</c:v>
                </c:pt>
                <c:pt idx="4">
                  <c:v>23350750</c:v>
                </c:pt>
                <c:pt idx="5">
                  <c:v>42180973</c:v>
                </c:pt>
                <c:pt idx="6">
                  <c:v>62964957</c:v>
                </c:pt>
                <c:pt idx="7">
                  <c:v>80136088</c:v>
                </c:pt>
                <c:pt idx="8">
                  <c:v>89871122</c:v>
                </c:pt>
                <c:pt idx="9">
                  <c:v>85996602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8D5-4785-BF0F-9C21A7366654}"/>
            </c:ext>
          </c:extLst>
        </c:ser>
        <c:ser>
          <c:idx val="11"/>
          <c:order val="11"/>
          <c:tx>
            <c:strRef>
              <c:f>'Import. TBB vins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pays'!$D$17:$M$17</c:f>
              <c:numCache>
                <c:formatCode>0</c:formatCode>
                <c:ptCount val="10"/>
                <c:pt idx="0">
                  <c:v>659864402</c:v>
                </c:pt>
                <c:pt idx="1">
                  <c:v>739856210</c:v>
                </c:pt>
                <c:pt idx="2">
                  <c:v>678953364</c:v>
                </c:pt>
                <c:pt idx="3">
                  <c:v>643461186</c:v>
                </c:pt>
                <c:pt idx="4">
                  <c:v>877800822</c:v>
                </c:pt>
                <c:pt idx="5">
                  <c:v>912044625</c:v>
                </c:pt>
                <c:pt idx="6">
                  <c:v>997379631</c:v>
                </c:pt>
                <c:pt idx="7">
                  <c:v>1492694237</c:v>
                </c:pt>
                <c:pt idx="8">
                  <c:v>1406212504</c:v>
                </c:pt>
                <c:pt idx="9">
                  <c:v>1162312189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8D5-4785-BF0F-9C21A73666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656048"/>
        <c:axId val="5546517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2480463336</c:v>
                      </c:pt>
                      <c:pt idx="1">
                        <c:v>2900719470</c:v>
                      </c:pt>
                      <c:pt idx="2">
                        <c:v>2969729053</c:v>
                      </c:pt>
                      <c:pt idx="3">
                        <c:v>2896574872</c:v>
                      </c:pt>
                      <c:pt idx="4">
                        <c:v>3378330923</c:v>
                      </c:pt>
                      <c:pt idx="5">
                        <c:v>3649695818</c:v>
                      </c:pt>
                      <c:pt idx="6">
                        <c:v>4270287885</c:v>
                      </c:pt>
                      <c:pt idx="7">
                        <c:v>5607712054</c:v>
                      </c:pt>
                      <c:pt idx="8">
                        <c:v>5251325507</c:v>
                      </c:pt>
                      <c:pt idx="9">
                        <c:v>4940852367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8D5-4785-BF0F-9C21A7366654}"/>
                  </c:ext>
                </c:extLst>
              </c15:ser>
            </c15:filteredBarSeries>
          </c:ext>
        </c:extLst>
      </c:barChart>
      <c:catAx>
        <c:axId val="55465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1736"/>
        <c:crosses val="autoZero"/>
        <c:auto val="1"/>
        <c:lblAlgn val="ctr"/>
        <c:lblOffset val="100"/>
        <c:noMultiLvlLbl val="0"/>
      </c:catAx>
      <c:valAx>
        <c:axId val="554651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604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63983061397388"/>
          <c:y val="0.76871116243030124"/>
          <c:w val="0.87631697769894212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pays'!$C$36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pays'!$D$36:$M$36</c:f>
              <c:numCache>
                <c:formatCode>0%</c:formatCode>
                <c:ptCount val="10"/>
                <c:pt idx="0">
                  <c:v>0.13287243363632609</c:v>
                </c:pt>
                <c:pt idx="1">
                  <c:v>0.14405300799390988</c:v>
                </c:pt>
                <c:pt idx="2">
                  <c:v>0.16243530820183547</c:v>
                </c:pt>
                <c:pt idx="3">
                  <c:v>0.19654347156816734</c:v>
                </c:pt>
                <c:pt idx="4">
                  <c:v>0.16997402418176308</c:v>
                </c:pt>
                <c:pt idx="5">
                  <c:v>0.15837695874522331</c:v>
                </c:pt>
                <c:pt idx="6">
                  <c:v>0.18572397560966783</c:v>
                </c:pt>
                <c:pt idx="7">
                  <c:v>0.1658690389312204</c:v>
                </c:pt>
                <c:pt idx="8">
                  <c:v>0.15629497998285102</c:v>
                </c:pt>
                <c:pt idx="9">
                  <c:v>0.16904944996507726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D9-4AD6-B993-8BA886028EBF}"/>
            </c:ext>
          </c:extLst>
        </c:ser>
        <c:ser>
          <c:idx val="2"/>
          <c:order val="2"/>
          <c:tx>
            <c:strRef>
              <c:f>'Import. TBB vins pays'!$C$37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pays'!$D$37:$M$37</c:f>
              <c:numCache>
                <c:formatCode>0%</c:formatCode>
                <c:ptCount val="10"/>
                <c:pt idx="0">
                  <c:v>0.14630680636676019</c:v>
                </c:pt>
                <c:pt idx="1">
                  <c:v>0.1767886589184717</c:v>
                </c:pt>
                <c:pt idx="2">
                  <c:v>0.173561582824977</c:v>
                </c:pt>
                <c:pt idx="3">
                  <c:v>0.15220799926900699</c:v>
                </c:pt>
                <c:pt idx="4">
                  <c:v>0.14382165100881683</c:v>
                </c:pt>
                <c:pt idx="5">
                  <c:v>0.13650088331827109</c:v>
                </c:pt>
                <c:pt idx="6">
                  <c:v>0.14269822279206826</c:v>
                </c:pt>
                <c:pt idx="7">
                  <c:v>0.15054352164851723</c:v>
                </c:pt>
                <c:pt idx="8">
                  <c:v>0.13714925613351434</c:v>
                </c:pt>
                <c:pt idx="9">
                  <c:v>0.13854800308790527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D9-4AD6-B993-8BA886028EBF}"/>
            </c:ext>
          </c:extLst>
        </c:ser>
        <c:ser>
          <c:idx val="3"/>
          <c:order val="3"/>
          <c:tx>
            <c:strRef>
              <c:f>'Import. TBB vins pays'!$C$38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pays'!$D$38:$M$38</c:f>
              <c:numCache>
                <c:formatCode>0%</c:formatCode>
                <c:ptCount val="10"/>
                <c:pt idx="0">
                  <c:v>0.21212755228565894</c:v>
                </c:pt>
                <c:pt idx="1">
                  <c:v>0.17666014459509247</c:v>
                </c:pt>
                <c:pt idx="2">
                  <c:v>0.17927352276874534</c:v>
                </c:pt>
                <c:pt idx="3">
                  <c:v>0.17811269267960425</c:v>
                </c:pt>
                <c:pt idx="4">
                  <c:v>0.16268300309430639</c:v>
                </c:pt>
                <c:pt idx="5">
                  <c:v>0.15516423073041974</c:v>
                </c:pt>
                <c:pt idx="6">
                  <c:v>0.16418611809821809</c:v>
                </c:pt>
                <c:pt idx="7">
                  <c:v>0.13795040322161306</c:v>
                </c:pt>
                <c:pt idx="8">
                  <c:v>0.13051871705274581</c:v>
                </c:pt>
                <c:pt idx="9">
                  <c:v>0.1265127752399407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D9-4AD6-B993-8BA886028EBF}"/>
            </c:ext>
          </c:extLst>
        </c:ser>
        <c:ser>
          <c:idx val="4"/>
          <c:order val="4"/>
          <c:tx>
            <c:strRef>
              <c:f>'Import. TBB vins pays'!$C$39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pays'!$D$39:$M$39</c:f>
              <c:numCache>
                <c:formatCode>0%</c:formatCode>
                <c:ptCount val="10"/>
                <c:pt idx="0">
                  <c:v>0.10376496973950838</c:v>
                </c:pt>
                <c:pt idx="1">
                  <c:v>9.6998677710809444E-2</c:v>
                </c:pt>
                <c:pt idx="2">
                  <c:v>9.9958296094428245E-2</c:v>
                </c:pt>
                <c:pt idx="3">
                  <c:v>0.10100729859538739</c:v>
                </c:pt>
                <c:pt idx="4">
                  <c:v>8.8448426400648372E-2</c:v>
                </c:pt>
                <c:pt idx="5">
                  <c:v>7.9602847603668439E-2</c:v>
                </c:pt>
                <c:pt idx="6">
                  <c:v>6.9109862367042738E-2</c:v>
                </c:pt>
                <c:pt idx="7">
                  <c:v>7.0362364757753662E-2</c:v>
                </c:pt>
                <c:pt idx="8">
                  <c:v>8.9177598375068695E-2</c:v>
                </c:pt>
                <c:pt idx="9">
                  <c:v>8.5695349010617386E-2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D9-4AD6-B993-8BA886028EBF}"/>
            </c:ext>
          </c:extLst>
        </c:ser>
        <c:ser>
          <c:idx val="5"/>
          <c:order val="5"/>
          <c:tx>
            <c:strRef>
              <c:f>'Import. TBB vins pays'!$C$40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pays'!$D$40:$M$40</c:f>
              <c:numCache>
                <c:formatCode>0%</c:formatCode>
                <c:ptCount val="10"/>
                <c:pt idx="0">
                  <c:v>2.1344986330408714E-2</c:v>
                </c:pt>
                <c:pt idx="1">
                  <c:v>2.257762002748925E-2</c:v>
                </c:pt>
                <c:pt idx="2">
                  <c:v>1.9445063832225641E-2</c:v>
                </c:pt>
                <c:pt idx="3">
                  <c:v>1.7143866184861387E-2</c:v>
                </c:pt>
                <c:pt idx="4">
                  <c:v>3.0970875673448642E-2</c:v>
                </c:pt>
                <c:pt idx="5">
                  <c:v>4.990228750071686E-2</c:v>
                </c:pt>
                <c:pt idx="6">
                  <c:v>3.3161065673678811E-2</c:v>
                </c:pt>
                <c:pt idx="7">
                  <c:v>5.9676252770734725E-2</c:v>
                </c:pt>
                <c:pt idx="8">
                  <c:v>5.7930608299654199E-2</c:v>
                </c:pt>
                <c:pt idx="9">
                  <c:v>6.8647618428223312E-2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D9-4AD6-B993-8BA886028EBF}"/>
            </c:ext>
          </c:extLst>
        </c:ser>
        <c:ser>
          <c:idx val="6"/>
          <c:order val="6"/>
          <c:tx>
            <c:strRef>
              <c:f>'Import. TBB vins pays'!$C$41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pays'!$D$41:$M$41</c:f>
              <c:numCache>
                <c:formatCode>0%</c:formatCode>
                <c:ptCount val="10"/>
                <c:pt idx="0">
                  <c:v>5.4696011842200437E-2</c:v>
                </c:pt>
                <c:pt idx="1">
                  <c:v>5.6826500702599828E-2</c:v>
                </c:pt>
                <c:pt idx="2">
                  <c:v>5.7491753945540833E-2</c:v>
                </c:pt>
                <c:pt idx="3">
                  <c:v>6.1881693006691246E-2</c:v>
                </c:pt>
                <c:pt idx="4">
                  <c:v>6.6444894569613486E-2</c:v>
                </c:pt>
                <c:pt idx="5">
                  <c:v>6.3608245611881289E-2</c:v>
                </c:pt>
                <c:pt idx="6">
                  <c:v>6.5880596947154063E-2</c:v>
                </c:pt>
                <c:pt idx="7">
                  <c:v>5.2331667919837885E-2</c:v>
                </c:pt>
                <c:pt idx="8">
                  <c:v>5.7542232070208629E-2</c:v>
                </c:pt>
                <c:pt idx="9">
                  <c:v>6.5112137360893538E-2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D9-4AD6-B993-8BA886028EBF}"/>
            </c:ext>
          </c:extLst>
        </c:ser>
        <c:ser>
          <c:idx val="7"/>
          <c:order val="7"/>
          <c:tx>
            <c:strRef>
              <c:f>'Import. TBB vins pays'!$C$42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pays'!$D$42:$M$42</c:f>
              <c:numCache>
                <c:formatCode>0%</c:formatCode>
                <c:ptCount val="10"/>
                <c:pt idx="0">
                  <c:v>5.4718899904755536E-2</c:v>
                </c:pt>
                <c:pt idx="1">
                  <c:v>5.582336543561036E-2</c:v>
                </c:pt>
                <c:pt idx="2">
                  <c:v>6.2842683850727707E-2</c:v>
                </c:pt>
                <c:pt idx="3">
                  <c:v>5.6696777144450768E-2</c:v>
                </c:pt>
                <c:pt idx="4">
                  <c:v>5.5470127193338901E-2</c:v>
                </c:pt>
                <c:pt idx="5">
                  <c:v>6.5631109808833937E-2</c:v>
                </c:pt>
                <c:pt idx="6">
                  <c:v>5.3007581946667749E-2</c:v>
                </c:pt>
                <c:pt idx="7">
                  <c:v>4.200609905281702E-2</c:v>
                </c:pt>
                <c:pt idx="8">
                  <c:v>4.9883067932242731E-2</c:v>
                </c:pt>
                <c:pt idx="9">
                  <c:v>5.2883790607702652E-2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D9-4AD6-B993-8BA886028EBF}"/>
            </c:ext>
          </c:extLst>
        </c:ser>
        <c:ser>
          <c:idx val="8"/>
          <c:order val="8"/>
          <c:tx>
            <c:strRef>
              <c:f>'Import. TBB vins pays'!$C$43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pays'!$D$43:$M$43</c:f>
              <c:numCache>
                <c:formatCode>0%</c:formatCode>
                <c:ptCount val="10"/>
                <c:pt idx="0">
                  <c:v>3.9711528314240723E-3</c:v>
                </c:pt>
                <c:pt idx="1">
                  <c:v>4.5925971600418152E-3</c:v>
                </c:pt>
                <c:pt idx="2">
                  <c:v>5.7719070306041145E-3</c:v>
                </c:pt>
                <c:pt idx="3">
                  <c:v>6.4530508707665128E-3</c:v>
                </c:pt>
                <c:pt idx="4">
                  <c:v>1.2414840628684025E-2</c:v>
                </c:pt>
                <c:pt idx="5">
                  <c:v>1.8579451653359676E-2</c:v>
                </c:pt>
                <c:pt idx="6">
                  <c:v>2.5576684041291514E-2</c:v>
                </c:pt>
                <c:pt idx="7">
                  <c:v>2.763700837482409E-2</c:v>
                </c:pt>
                <c:pt idx="8">
                  <c:v>2.3616866224476455E-2</c:v>
                </c:pt>
                <c:pt idx="9">
                  <c:v>2.2999509509529937E-2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3D9-4AD6-B993-8BA886028EBF}"/>
            </c:ext>
          </c:extLst>
        </c:ser>
        <c:ser>
          <c:idx val="9"/>
          <c:order val="9"/>
          <c:tx>
            <c:strRef>
              <c:f>'Import. TBB vins pays'!$C$44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pays'!$D$44:$M$44</c:f>
              <c:numCache>
                <c:formatCode>0%</c:formatCode>
                <c:ptCount val="10"/>
                <c:pt idx="0">
                  <c:v>1.0226468431057672E-3</c:v>
                </c:pt>
                <c:pt idx="1">
                  <c:v>1.2115749338559789E-3</c:v>
                </c:pt>
                <c:pt idx="2">
                  <c:v>1.4188317940128257E-3</c:v>
                </c:pt>
                <c:pt idx="3">
                  <c:v>1.2773959464217847E-3</c:v>
                </c:pt>
                <c:pt idx="4">
                  <c:v>3.0275450312953252E-3</c:v>
                </c:pt>
                <c:pt idx="5">
                  <c:v>1.1180525456053225E-2</c:v>
                </c:pt>
                <c:pt idx="6">
                  <c:v>1.2348374025373234E-2</c:v>
                </c:pt>
                <c:pt idx="7">
                  <c:v>1.3147343923875447E-2</c:v>
                </c:pt>
                <c:pt idx="8">
                  <c:v>1.2990294147461997E-2</c:v>
                </c:pt>
                <c:pt idx="9">
                  <c:v>1.7900872851560754E-2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3D9-4AD6-B993-8BA886028EBF}"/>
            </c:ext>
          </c:extLst>
        </c:ser>
        <c:ser>
          <c:idx val="10"/>
          <c:order val="10"/>
          <c:tx>
            <c:strRef>
              <c:f>'Import. TBB vins pays'!$C$45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pays'!$D$45:$M$45</c:f>
              <c:numCache>
                <c:formatCode>0%</c:formatCode>
                <c:ptCount val="10"/>
                <c:pt idx="0">
                  <c:v>3.1498857034506877E-3</c:v>
                </c:pt>
                <c:pt idx="1">
                  <c:v>9.4083000035849722E-3</c:v>
                </c:pt>
                <c:pt idx="2">
                  <c:v>9.176366433991983E-3</c:v>
                </c:pt>
                <c:pt idx="3">
                  <c:v>6.530215801720177E-3</c:v>
                </c:pt>
                <c:pt idx="4">
                  <c:v>6.9119190902897825E-3</c:v>
                </c:pt>
                <c:pt idx="5">
                  <c:v>1.155739412363269E-2</c:v>
                </c:pt>
                <c:pt idx="6">
                  <c:v>1.4744897462574704E-2</c:v>
                </c:pt>
                <c:pt idx="7">
                  <c:v>1.4290335742691828E-2</c:v>
                </c:pt>
                <c:pt idx="8">
                  <c:v>1.7113988055054305E-2</c:v>
                </c:pt>
                <c:pt idx="9">
                  <c:v>1.7405215864042433E-2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3D9-4AD6-B993-8BA886028EBF}"/>
            </c:ext>
          </c:extLst>
        </c:ser>
        <c:ser>
          <c:idx val="11"/>
          <c:order val="11"/>
          <c:tx>
            <c:strRef>
              <c:f>'Import. TBB vins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pays'!$D$46:$M$46</c:f>
              <c:numCache>
                <c:formatCode>0%</c:formatCode>
                <c:ptCount val="10"/>
                <c:pt idx="0">
                  <c:v>0.26602465451640123</c:v>
                </c:pt>
                <c:pt idx="1">
                  <c:v>0.25505955251853429</c:v>
                </c:pt>
                <c:pt idx="2">
                  <c:v>0.22862468322291085</c:v>
                </c:pt>
                <c:pt idx="3">
                  <c:v>0.22214553893292216</c:v>
                </c:pt>
                <c:pt idx="4">
                  <c:v>0.25983269312779517</c:v>
                </c:pt>
                <c:pt idx="5">
                  <c:v>0.24989606544793974</c:v>
                </c:pt>
                <c:pt idx="6">
                  <c:v>0.23356262103626299</c:v>
                </c:pt>
                <c:pt idx="7">
                  <c:v>0.26618596365611463</c:v>
                </c:pt>
                <c:pt idx="8">
                  <c:v>0.2677823917267218</c:v>
                </c:pt>
                <c:pt idx="9">
                  <c:v>0.23524527807450676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3D9-4AD6-B993-8BA886028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658792"/>
        <c:axId val="5546521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0.73397534548359855</c:v>
                      </c:pt>
                      <c:pt idx="1">
                        <c:v>0.7449404474814656</c:v>
                      </c:pt>
                      <c:pt idx="2">
                        <c:v>0.77137531677708915</c:v>
                      </c:pt>
                      <c:pt idx="3">
                        <c:v>0.77785446106707778</c:v>
                      </c:pt>
                      <c:pt idx="4">
                        <c:v>0.74016730687220478</c:v>
                      </c:pt>
                      <c:pt idx="5">
                        <c:v>0.75010393455206026</c:v>
                      </c:pt>
                      <c:pt idx="6">
                        <c:v>0.76643737896373709</c:v>
                      </c:pt>
                      <c:pt idx="7">
                        <c:v>0.73381403634388531</c:v>
                      </c:pt>
                      <c:pt idx="8">
                        <c:v>0.7322176082732782</c:v>
                      </c:pt>
                      <c:pt idx="9">
                        <c:v>0.7647547219254931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3D9-4AD6-B993-8BA886028EBF}"/>
                  </c:ext>
                </c:extLst>
              </c15:ser>
            </c15:filteredBarSeries>
          </c:ext>
        </c:extLst>
      </c:barChart>
      <c:catAx>
        <c:axId val="55465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2128"/>
        <c:crosses val="autoZero"/>
        <c:auto val="1"/>
        <c:lblAlgn val="ctr"/>
        <c:lblOffset val="100"/>
        <c:noMultiLvlLbl val="0"/>
      </c:catAx>
      <c:valAx>
        <c:axId val="5546521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4658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62739156782963"/>
          <c:y val="0.76871110386339914"/>
          <c:w val="0.87005183533893171"/>
          <c:h val="0.211993550999344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3"/>
          <c:order val="3"/>
          <c:tx>
            <c:strRef>
              <c:f>'Import. 2208 - spirit.'!$C$53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spirit.'!$D$53:$M$53</c:f>
              <c:numCache>
                <c:formatCode>0</c:formatCode>
                <c:ptCount val="10"/>
                <c:pt idx="0">
                  <c:v>6692693</c:v>
                </c:pt>
                <c:pt idx="1">
                  <c:v>9275148</c:v>
                </c:pt>
                <c:pt idx="2">
                  <c:v>9822083</c:v>
                </c:pt>
                <c:pt idx="3">
                  <c:v>9268015</c:v>
                </c:pt>
                <c:pt idx="4">
                  <c:v>13992434</c:v>
                </c:pt>
                <c:pt idx="5">
                  <c:v>10996086</c:v>
                </c:pt>
                <c:pt idx="6">
                  <c:v>15075621</c:v>
                </c:pt>
                <c:pt idx="7">
                  <c:v>20114728</c:v>
                </c:pt>
                <c:pt idx="8">
                  <c:v>19732304</c:v>
                </c:pt>
                <c:pt idx="9">
                  <c:v>17501991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72-4E35-BF3D-951F0236DA5D}"/>
            </c:ext>
          </c:extLst>
        </c:ser>
        <c:ser>
          <c:idx val="4"/>
          <c:order val="4"/>
          <c:tx>
            <c:strRef>
              <c:f>'Import. 2208 - spirit.'!$C$54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spirit.'!$D$54:$M$54</c:f>
              <c:numCache>
                <c:formatCode>0</c:formatCode>
                <c:ptCount val="10"/>
                <c:pt idx="0">
                  <c:v>7311042</c:v>
                </c:pt>
                <c:pt idx="1">
                  <c:v>9720168</c:v>
                </c:pt>
                <c:pt idx="2">
                  <c:v>9978757</c:v>
                </c:pt>
                <c:pt idx="3">
                  <c:v>9663687</c:v>
                </c:pt>
                <c:pt idx="4">
                  <c:v>12445566</c:v>
                </c:pt>
                <c:pt idx="5">
                  <c:v>10441980</c:v>
                </c:pt>
                <c:pt idx="6">
                  <c:v>11737444</c:v>
                </c:pt>
                <c:pt idx="7">
                  <c:v>15481947</c:v>
                </c:pt>
                <c:pt idx="8">
                  <c:v>15458056</c:v>
                </c:pt>
                <c:pt idx="9">
                  <c:v>13023013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72-4E35-BF3D-951F0236DA5D}"/>
            </c:ext>
          </c:extLst>
        </c:ser>
        <c:ser>
          <c:idx val="5"/>
          <c:order val="5"/>
          <c:tx>
            <c:strRef>
              <c:f>'Import. 2208 - spirit.'!$C$55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spirit.'!$D$55:$M$55</c:f>
              <c:numCache>
                <c:formatCode>0</c:formatCode>
                <c:ptCount val="10"/>
                <c:pt idx="0">
                  <c:v>5245963</c:v>
                </c:pt>
                <c:pt idx="1">
                  <c:v>6259548</c:v>
                </c:pt>
                <c:pt idx="2">
                  <c:v>8676597</c:v>
                </c:pt>
                <c:pt idx="3">
                  <c:v>13053435</c:v>
                </c:pt>
                <c:pt idx="4">
                  <c:v>12608060</c:v>
                </c:pt>
                <c:pt idx="5">
                  <c:v>11445084</c:v>
                </c:pt>
                <c:pt idx="6">
                  <c:v>14997620</c:v>
                </c:pt>
                <c:pt idx="7">
                  <c:v>15716532</c:v>
                </c:pt>
                <c:pt idx="8">
                  <c:v>10397228</c:v>
                </c:pt>
                <c:pt idx="9">
                  <c:v>12221860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72-4E35-BF3D-951F0236DA5D}"/>
            </c:ext>
          </c:extLst>
        </c:ser>
        <c:ser>
          <c:idx val="6"/>
          <c:order val="6"/>
          <c:tx>
            <c:strRef>
              <c:f>'Import. 2208 - spirit.'!$C$56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spirit.'!$D$56:$M$56</c:f>
              <c:numCache>
                <c:formatCode>0</c:formatCode>
                <c:ptCount val="10"/>
                <c:pt idx="0">
                  <c:v>3976165</c:v>
                </c:pt>
                <c:pt idx="1">
                  <c:v>3391927</c:v>
                </c:pt>
                <c:pt idx="2">
                  <c:v>3351038</c:v>
                </c:pt>
                <c:pt idx="3">
                  <c:v>3129757</c:v>
                </c:pt>
                <c:pt idx="4">
                  <c:v>3396696</c:v>
                </c:pt>
                <c:pt idx="5">
                  <c:v>4542601</c:v>
                </c:pt>
                <c:pt idx="6">
                  <c:v>6846762</c:v>
                </c:pt>
                <c:pt idx="7">
                  <c:v>8523121</c:v>
                </c:pt>
                <c:pt idx="8">
                  <c:v>10208501</c:v>
                </c:pt>
                <c:pt idx="9">
                  <c:v>8124548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72-4E35-BF3D-951F0236DA5D}"/>
            </c:ext>
          </c:extLst>
        </c:ser>
        <c:ser>
          <c:idx val="7"/>
          <c:order val="7"/>
          <c:tx>
            <c:strRef>
              <c:f>'Import. 2208 - spirit.'!$C$57</c:f>
              <c:strCache>
                <c:ptCount val="1"/>
                <c:pt idx="0">
                  <c:v>Eswatini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spirit.'!$D$57:$M$57</c:f>
              <c:numCache>
                <c:formatCode>0</c:formatCode>
                <c:ptCount val="10"/>
                <c:pt idx="0">
                  <c:v>0</c:v>
                </c:pt>
                <c:pt idx="1">
                  <c:v>2232102</c:v>
                </c:pt>
                <c:pt idx="2">
                  <c:v>0</c:v>
                </c:pt>
                <c:pt idx="3">
                  <c:v>4570368</c:v>
                </c:pt>
                <c:pt idx="4">
                  <c:v>4948767</c:v>
                </c:pt>
                <c:pt idx="5">
                  <c:v>0</c:v>
                </c:pt>
                <c:pt idx="6">
                  <c:v>7200878</c:v>
                </c:pt>
                <c:pt idx="7">
                  <c:v>6548737</c:v>
                </c:pt>
                <c:pt idx="8">
                  <c:v>7013761</c:v>
                </c:pt>
                <c:pt idx="9">
                  <c:v>6265848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72-4E35-BF3D-951F0236DA5D}"/>
            </c:ext>
          </c:extLst>
        </c:ser>
        <c:ser>
          <c:idx val="8"/>
          <c:order val="8"/>
          <c:tx>
            <c:strRef>
              <c:f>'Import. 2208 - spirit.'!$C$58</c:f>
              <c:strCache>
                <c:ptCount val="1"/>
                <c:pt idx="0">
                  <c:v>Île Maurice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spirit.'!$D$58:$M$58</c:f>
              <c:numCache>
                <c:formatCode>0</c:formatCode>
                <c:ptCount val="10"/>
                <c:pt idx="0">
                  <c:v>22633</c:v>
                </c:pt>
                <c:pt idx="1">
                  <c:v>142007</c:v>
                </c:pt>
                <c:pt idx="2">
                  <c:v>14203</c:v>
                </c:pt>
                <c:pt idx="3">
                  <c:v>271114</c:v>
                </c:pt>
                <c:pt idx="4">
                  <c:v>27955</c:v>
                </c:pt>
                <c:pt idx="5">
                  <c:v>62933</c:v>
                </c:pt>
                <c:pt idx="6">
                  <c:v>2994253</c:v>
                </c:pt>
                <c:pt idx="7">
                  <c:v>3944710</c:v>
                </c:pt>
                <c:pt idx="8">
                  <c:v>5603558</c:v>
                </c:pt>
                <c:pt idx="9">
                  <c:v>6088244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72-4E35-BF3D-951F0236DA5D}"/>
            </c:ext>
          </c:extLst>
        </c:ser>
        <c:ser>
          <c:idx val="9"/>
          <c:order val="9"/>
          <c:tx>
            <c:strRef>
              <c:f>'Import. 2208 - spirit.'!$C$59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spirit.'!$D$59:$M$59</c:f>
              <c:numCache>
                <c:formatCode>0</c:formatCode>
                <c:ptCount val="10"/>
                <c:pt idx="0">
                  <c:v>502529</c:v>
                </c:pt>
                <c:pt idx="1">
                  <c:v>516638</c:v>
                </c:pt>
                <c:pt idx="2">
                  <c:v>545117</c:v>
                </c:pt>
                <c:pt idx="3">
                  <c:v>542321</c:v>
                </c:pt>
                <c:pt idx="4">
                  <c:v>1333885</c:v>
                </c:pt>
                <c:pt idx="5">
                  <c:v>1167416</c:v>
                </c:pt>
                <c:pt idx="6">
                  <c:v>2285370</c:v>
                </c:pt>
                <c:pt idx="7">
                  <c:v>3340390</c:v>
                </c:pt>
                <c:pt idx="8">
                  <c:v>4768391</c:v>
                </c:pt>
                <c:pt idx="9">
                  <c:v>3581893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72-4E35-BF3D-951F0236DA5D}"/>
            </c:ext>
          </c:extLst>
        </c:ser>
        <c:ser>
          <c:idx val="10"/>
          <c:order val="10"/>
          <c:tx>
            <c:strRef>
              <c:f>'Import. 2208 - spirit.'!$C$60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spirit.'!$D$60:$M$60</c:f>
              <c:numCache>
                <c:formatCode>0</c:formatCode>
                <c:ptCount val="10"/>
                <c:pt idx="0">
                  <c:v>2513357</c:v>
                </c:pt>
                <c:pt idx="1">
                  <c:v>2930529</c:v>
                </c:pt>
                <c:pt idx="2">
                  <c:v>4110470</c:v>
                </c:pt>
                <c:pt idx="3">
                  <c:v>3882052</c:v>
                </c:pt>
                <c:pt idx="4">
                  <c:v>4275398</c:v>
                </c:pt>
                <c:pt idx="5">
                  <c:v>3319935</c:v>
                </c:pt>
                <c:pt idx="6">
                  <c:v>3747088</c:v>
                </c:pt>
                <c:pt idx="7">
                  <c:v>3938595</c:v>
                </c:pt>
                <c:pt idx="8">
                  <c:v>3267663</c:v>
                </c:pt>
                <c:pt idx="9">
                  <c:v>2982233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E72-4E35-BF3D-951F0236DA5D}"/>
            </c:ext>
          </c:extLst>
        </c:ser>
        <c:ser>
          <c:idx val="11"/>
          <c:order val="11"/>
          <c:tx>
            <c:strRef>
              <c:f>'Import. 2208 - spirit.'!$C$61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spirit.'!$D$61:$M$61</c:f>
              <c:numCache>
                <c:formatCode>0</c:formatCode>
                <c:ptCount val="10"/>
                <c:pt idx="0">
                  <c:v>798953</c:v>
                </c:pt>
                <c:pt idx="1">
                  <c:v>1090597</c:v>
                </c:pt>
                <c:pt idx="2">
                  <c:v>1813366</c:v>
                </c:pt>
                <c:pt idx="3">
                  <c:v>992691</c:v>
                </c:pt>
                <c:pt idx="4">
                  <c:v>1537144</c:v>
                </c:pt>
                <c:pt idx="5">
                  <c:v>2326723</c:v>
                </c:pt>
                <c:pt idx="6">
                  <c:v>2947800</c:v>
                </c:pt>
                <c:pt idx="7">
                  <c:v>3193402</c:v>
                </c:pt>
                <c:pt idx="8">
                  <c:v>2659675</c:v>
                </c:pt>
                <c:pt idx="9">
                  <c:v>2727749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E72-4E35-BF3D-951F0236DA5D}"/>
            </c:ext>
          </c:extLst>
        </c:ser>
        <c:ser>
          <c:idx val="12"/>
          <c:order val="12"/>
          <c:tx>
            <c:strRef>
              <c:f>'Import. 2208 - spirit.'!$C$62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spirit.'!$D$62:$M$62</c:f>
              <c:numCache>
                <c:formatCode>0</c:formatCode>
                <c:ptCount val="10"/>
                <c:pt idx="0">
                  <c:v>1975303</c:v>
                </c:pt>
                <c:pt idx="1">
                  <c:v>2570873</c:v>
                </c:pt>
                <c:pt idx="2">
                  <c:v>3696824</c:v>
                </c:pt>
                <c:pt idx="3">
                  <c:v>3379252</c:v>
                </c:pt>
                <c:pt idx="4">
                  <c:v>3868626</c:v>
                </c:pt>
                <c:pt idx="5">
                  <c:v>2836422</c:v>
                </c:pt>
                <c:pt idx="6">
                  <c:v>2423405</c:v>
                </c:pt>
                <c:pt idx="7">
                  <c:v>2691112</c:v>
                </c:pt>
                <c:pt idx="8">
                  <c:v>3228227</c:v>
                </c:pt>
                <c:pt idx="9">
                  <c:v>2674422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E72-4E35-BF3D-951F0236DA5D}"/>
            </c:ext>
          </c:extLst>
        </c:ser>
        <c:ser>
          <c:idx val="13"/>
          <c:order val="13"/>
          <c:tx>
            <c:strRef>
              <c:f>'Import. 2208 - spirit.'!$C$63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spirit.'!$D$63:$M$63</c:f>
              <c:numCache>
                <c:formatCode>0</c:formatCode>
                <c:ptCount val="10"/>
                <c:pt idx="0">
                  <c:v>16922883</c:v>
                </c:pt>
                <c:pt idx="1">
                  <c:v>15660929</c:v>
                </c:pt>
                <c:pt idx="2">
                  <c:v>16873048</c:v>
                </c:pt>
                <c:pt idx="3">
                  <c:v>17465053</c:v>
                </c:pt>
                <c:pt idx="4">
                  <c:v>21845102</c:v>
                </c:pt>
                <c:pt idx="5">
                  <c:v>22806928</c:v>
                </c:pt>
                <c:pt idx="6">
                  <c:v>21216060</c:v>
                </c:pt>
                <c:pt idx="7">
                  <c:v>19771564</c:v>
                </c:pt>
                <c:pt idx="8">
                  <c:v>20957931</c:v>
                </c:pt>
                <c:pt idx="9">
                  <c:v>17592367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E72-4E35-BF3D-951F0236DA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0182864"/>
        <c:axId val="5601797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E72-4E35-BF3D-951F0236DA5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45961521</c:v>
                      </c:pt>
                      <c:pt idx="1">
                        <c:v>53790466</c:v>
                      </c:pt>
                      <c:pt idx="2">
                        <c:v>58881503</c:v>
                      </c:pt>
                      <c:pt idx="3">
                        <c:v>66217745</c:v>
                      </c:pt>
                      <c:pt idx="4">
                        <c:v>80279633</c:v>
                      </c:pt>
                      <c:pt idx="5">
                        <c:v>69946108</c:v>
                      </c:pt>
                      <c:pt idx="6">
                        <c:v>91472301</c:v>
                      </c:pt>
                      <c:pt idx="7">
                        <c:v>103264838</c:v>
                      </c:pt>
                      <c:pt idx="8">
                        <c:v>103295295</c:v>
                      </c:pt>
                      <c:pt idx="9">
                        <c:v>92784168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E72-4E35-BF3D-951F0236DA5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28059868</c:v>
                      </c:pt>
                      <c:pt idx="1">
                        <c:v>36167893</c:v>
                      </c:pt>
                      <c:pt idx="2">
                        <c:v>42260725</c:v>
                      </c:pt>
                      <c:pt idx="3">
                        <c:v>43876997</c:v>
                      </c:pt>
                      <c:pt idx="4">
                        <c:v>54424022</c:v>
                      </c:pt>
                      <c:pt idx="5">
                        <c:v>47698793</c:v>
                      </c:pt>
                      <c:pt idx="6">
                        <c:v>60749400</c:v>
                      </c:pt>
                      <c:pt idx="7">
                        <c:v>71362869</c:v>
                      </c:pt>
                      <c:pt idx="8">
                        <c:v>66042207</c:v>
                      </c:pt>
                      <c:pt idx="9">
                        <c:v>61456469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7E72-4E35-BF3D-951F0236DA5D}"/>
                  </c:ext>
                </c:extLst>
              </c15:ser>
            </c15:filteredBarSeries>
          </c:ext>
        </c:extLst>
      </c:barChart>
      <c:catAx>
        <c:axId val="56018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79728"/>
        <c:crosses val="autoZero"/>
        <c:auto val="1"/>
        <c:lblAlgn val="ctr"/>
        <c:lblOffset val="100"/>
        <c:noMultiLvlLbl val="0"/>
      </c:catAx>
      <c:valAx>
        <c:axId val="56017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82864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20152348190105E-2"/>
          <c:y val="0.69643871830322546"/>
          <c:w val="0.92286038182211505"/>
          <c:h val="0.284265941445479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2208 - spirit.'!$C$82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spirit.'!$D$82:$M$82</c:f>
              <c:numCache>
                <c:formatCode>0%</c:formatCode>
                <c:ptCount val="10"/>
                <c:pt idx="0">
                  <c:v>0.14561513314583302</c:v>
                </c:pt>
                <c:pt idx="1">
                  <c:v>0.17243107728421614</c:v>
                </c:pt>
                <c:pt idx="2">
                  <c:v>0.16681101024204495</c:v>
                </c:pt>
                <c:pt idx="3">
                  <c:v>0.13996270939156868</c:v>
                </c:pt>
                <c:pt idx="4">
                  <c:v>0.17429618792602103</c:v>
                </c:pt>
                <c:pt idx="5">
                  <c:v>0.15720797503129125</c:v>
                </c:pt>
                <c:pt idx="6">
                  <c:v>0.16481077698045443</c:v>
                </c:pt>
                <c:pt idx="7">
                  <c:v>0.19478777471185302</c:v>
                </c:pt>
                <c:pt idx="8">
                  <c:v>0.19102810055385389</c:v>
                </c:pt>
                <c:pt idx="9">
                  <c:v>0.1886312220852161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14-498C-8242-5CED28ACCCDD}"/>
            </c:ext>
          </c:extLst>
        </c:ser>
        <c:ser>
          <c:idx val="3"/>
          <c:order val="3"/>
          <c:tx>
            <c:strRef>
              <c:f>'Import. 2208 - spirit.'!$C$83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spirit.'!$D$83:$M$83</c:f>
              <c:numCache>
                <c:formatCode>0%</c:formatCode>
                <c:ptCount val="10"/>
                <c:pt idx="0">
                  <c:v>0.15906875666712597</c:v>
                </c:pt>
                <c:pt idx="1">
                  <c:v>0.18070429060793042</c:v>
                </c:pt>
                <c:pt idx="2">
                  <c:v>0.16947184585284789</c:v>
                </c:pt>
                <c:pt idx="3">
                  <c:v>0.14593802612879675</c:v>
                </c:pt>
                <c:pt idx="4">
                  <c:v>0.15502768927705488</c:v>
                </c:pt>
                <c:pt idx="5">
                  <c:v>0.14928607607445435</c:v>
                </c:pt>
                <c:pt idx="6">
                  <c:v>0.12831692076927201</c:v>
                </c:pt>
                <c:pt idx="7">
                  <c:v>0.14992467232650866</c:v>
                </c:pt>
                <c:pt idx="8">
                  <c:v>0.14964917811600228</c:v>
                </c:pt>
                <c:pt idx="9">
                  <c:v>0.14035813739257758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14-498C-8242-5CED28ACCCDD}"/>
            </c:ext>
          </c:extLst>
        </c:ser>
        <c:ser>
          <c:idx val="4"/>
          <c:order val="4"/>
          <c:tx>
            <c:strRef>
              <c:f>'Import. 2208 - spirit.'!$C$84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spirit.'!$D$84:$M$84</c:f>
              <c:numCache>
                <c:formatCode>0%</c:formatCode>
                <c:ptCount val="10"/>
                <c:pt idx="0">
                  <c:v>0.11413815047591658</c:v>
                </c:pt>
                <c:pt idx="1">
                  <c:v>0.1163690978248822</c:v>
                </c:pt>
                <c:pt idx="2">
                  <c:v>0.14735692123891606</c:v>
                </c:pt>
                <c:pt idx="3">
                  <c:v>0.19712895689818491</c:v>
                </c:pt>
                <c:pt idx="4">
                  <c:v>0.15705178921283808</c:v>
                </c:pt>
                <c:pt idx="5">
                  <c:v>0.16362717422390391</c:v>
                </c:pt>
                <c:pt idx="6">
                  <c:v>0.16395804889613524</c:v>
                </c:pt>
                <c:pt idx="7">
                  <c:v>0.15219635554940783</c:v>
                </c:pt>
                <c:pt idx="8">
                  <c:v>0.10065538803098438</c:v>
                </c:pt>
                <c:pt idx="9">
                  <c:v>0.13172355007806935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14-498C-8242-5CED28ACCCDD}"/>
            </c:ext>
          </c:extLst>
        </c:ser>
        <c:ser>
          <c:idx val="5"/>
          <c:order val="5"/>
          <c:tx>
            <c:strRef>
              <c:f>'Import. 2208 - spirit.'!$C$85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spirit.'!$D$85:$M$85</c:f>
              <c:numCache>
                <c:formatCode>0%</c:formatCode>
                <c:ptCount val="10"/>
                <c:pt idx="0">
                  <c:v>8.6510735795710503E-2</c:v>
                </c:pt>
                <c:pt idx="1">
                  <c:v>6.3058144913635816E-2</c:v>
                </c:pt>
                <c:pt idx="2">
                  <c:v>5.6911556758325273E-2</c:v>
                </c:pt>
                <c:pt idx="3">
                  <c:v>4.7264626725056859E-2</c:v>
                </c:pt>
                <c:pt idx="4">
                  <c:v>4.231080627884784E-2</c:v>
                </c:pt>
                <c:pt idx="5">
                  <c:v>6.4944299688554502E-2</c:v>
                </c:pt>
                <c:pt idx="6">
                  <c:v>7.4850658889623861E-2</c:v>
                </c:pt>
                <c:pt idx="7">
                  <c:v>8.2536526130995339E-2</c:v>
                </c:pt>
                <c:pt idx="8">
                  <c:v>9.8828325142979651E-2</c:v>
                </c:pt>
                <c:pt idx="9">
                  <c:v>8.7563947332049155E-2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14-498C-8242-5CED28ACCCDD}"/>
            </c:ext>
          </c:extLst>
        </c:ser>
        <c:ser>
          <c:idx val="6"/>
          <c:order val="6"/>
          <c:tx>
            <c:strRef>
              <c:f>'Import. 2208 - spirit.'!$C$86</c:f>
              <c:strCache>
                <c:ptCount val="1"/>
                <c:pt idx="0">
                  <c:v>Eswatini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spirit.'!$D$86:$M$86</c:f>
              <c:numCache>
                <c:formatCode>0%</c:formatCode>
                <c:ptCount val="10"/>
                <c:pt idx="0">
                  <c:v>0</c:v>
                </c:pt>
                <c:pt idx="1">
                  <c:v>4.149623838544176E-2</c:v>
                </c:pt>
                <c:pt idx="2">
                  <c:v>0</c:v>
                </c:pt>
                <c:pt idx="3">
                  <c:v>6.9020290558067174E-2</c:v>
                </c:pt>
                <c:pt idx="4">
                  <c:v>6.1644115886777907E-2</c:v>
                </c:pt>
                <c:pt idx="5">
                  <c:v>0</c:v>
                </c:pt>
                <c:pt idx="6">
                  <c:v>7.8721951030837192E-2</c:v>
                </c:pt>
                <c:pt idx="7">
                  <c:v>6.3416910604169055E-2</c:v>
                </c:pt>
                <c:pt idx="8">
                  <c:v>6.7900101355052034E-2</c:v>
                </c:pt>
                <c:pt idx="9">
                  <c:v>6.7531434888762482E-2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14-498C-8242-5CED28ACCCDD}"/>
            </c:ext>
          </c:extLst>
        </c:ser>
        <c:ser>
          <c:idx val="7"/>
          <c:order val="7"/>
          <c:tx>
            <c:strRef>
              <c:f>'Import. 2208 - spirit.'!$C$87</c:f>
              <c:strCache>
                <c:ptCount val="1"/>
                <c:pt idx="0">
                  <c:v>Île Maurice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spirit.'!$D$87:$M$87</c:f>
              <c:numCache>
                <c:formatCode>0%</c:formatCode>
                <c:ptCount val="10"/>
                <c:pt idx="0">
                  <c:v>4.9243365988693017E-4</c:v>
                </c:pt>
                <c:pt idx="1">
                  <c:v>2.6400031559496062E-3</c:v>
                </c:pt>
                <c:pt idx="2">
                  <c:v>2.4121327201854885E-4</c:v>
                </c:pt>
                <c:pt idx="3">
                  <c:v>4.0942801661397561E-3</c:v>
                </c:pt>
                <c:pt idx="4">
                  <c:v>3.4822032631863178E-4</c:v>
                </c:pt>
                <c:pt idx="5">
                  <c:v>8.9973555068996838E-4</c:v>
                </c:pt>
                <c:pt idx="6">
                  <c:v>3.2733985777836726E-2</c:v>
                </c:pt>
                <c:pt idx="7">
                  <c:v>3.8199934037566594E-2</c:v>
                </c:pt>
                <c:pt idx="8">
                  <c:v>5.4247950015535555E-2</c:v>
                </c:pt>
                <c:pt idx="9">
                  <c:v>6.5617272119096876E-2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14-498C-8242-5CED28ACCCDD}"/>
            </c:ext>
          </c:extLst>
        </c:ser>
        <c:ser>
          <c:idx val="8"/>
          <c:order val="8"/>
          <c:tx>
            <c:strRef>
              <c:f>'Import. 2208 - spirit.'!$C$88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spirit.'!$D$88:$M$88</c:f>
              <c:numCache>
                <c:formatCode>0%</c:formatCode>
                <c:ptCount val="10"/>
                <c:pt idx="0">
                  <c:v>1.0933689509535596E-2</c:v>
                </c:pt>
                <c:pt idx="1">
                  <c:v>9.6046388592357611E-3</c:v>
                </c:pt>
                <c:pt idx="2">
                  <c:v>9.2578649019879802E-3</c:v>
                </c:pt>
                <c:pt idx="3">
                  <c:v>8.1899647896496626E-3</c:v>
                </c:pt>
                <c:pt idx="4">
                  <c:v>1.6615484527688362E-2</c:v>
                </c:pt>
                <c:pt idx="5">
                  <c:v>1.6690220991280886E-2</c:v>
                </c:pt>
                <c:pt idx="6">
                  <c:v>2.4984284586871821E-2</c:v>
                </c:pt>
                <c:pt idx="7">
                  <c:v>3.2347796836712218E-2</c:v>
                </c:pt>
                <c:pt idx="8">
                  <c:v>4.6162712444937595E-2</c:v>
                </c:pt>
                <c:pt idx="9">
                  <c:v>3.8604570986722646E-2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14-498C-8242-5CED28ACCCDD}"/>
            </c:ext>
          </c:extLst>
        </c:ser>
        <c:ser>
          <c:idx val="9"/>
          <c:order val="9"/>
          <c:tx>
            <c:strRef>
              <c:f>'Import. 2208 - spirit.'!$C$89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spirit.'!$D$89:$M$89</c:f>
              <c:numCache>
                <c:formatCode>0%</c:formatCode>
                <c:ptCount val="10"/>
                <c:pt idx="0">
                  <c:v>5.4683938766952468E-2</c:v>
                </c:pt>
                <c:pt idx="1">
                  <c:v>5.4480453841020821E-2</c:v>
                </c:pt>
                <c:pt idx="2">
                  <c:v>6.9809189483495349E-2</c:v>
                </c:pt>
                <c:pt idx="3">
                  <c:v>5.8625554222663426E-2</c:v>
                </c:pt>
                <c:pt idx="4">
                  <c:v>5.3256322185727976E-2</c:v>
                </c:pt>
                <c:pt idx="5">
                  <c:v>4.7464184855002943E-2</c:v>
                </c:pt>
                <c:pt idx="6">
                  <c:v>4.0964182151709508E-2</c:v>
                </c:pt>
                <c:pt idx="7">
                  <c:v>3.8140717365963424E-2</c:v>
                </c:pt>
                <c:pt idx="8">
                  <c:v>3.1634190114854702E-2</c:v>
                </c:pt>
                <c:pt idx="9">
                  <c:v>3.2141614935858452E-2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14-498C-8242-5CED28ACCCDD}"/>
            </c:ext>
          </c:extLst>
        </c:ser>
        <c:ser>
          <c:idx val="10"/>
          <c:order val="10"/>
          <c:tx>
            <c:strRef>
              <c:f>'Import. 2208 - spirit.'!$C$90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spirit.'!$D$90:$M$90</c:f>
              <c:numCache>
                <c:formatCode>0%</c:formatCode>
                <c:ptCount val="10"/>
                <c:pt idx="0">
                  <c:v>1.7383084428385213E-2</c:v>
                </c:pt>
                <c:pt idx="1">
                  <c:v>2.0274912658313837E-2</c:v>
                </c:pt>
                <c:pt idx="2">
                  <c:v>3.0796870113862413E-2</c:v>
                </c:pt>
                <c:pt idx="3">
                  <c:v>1.4991313884216383E-2</c:v>
                </c:pt>
                <c:pt idx="4">
                  <c:v>1.9147372036441672E-2</c:v>
                </c:pt>
                <c:pt idx="5">
                  <c:v>3.3264509870942358E-2</c:v>
                </c:pt>
                <c:pt idx="6">
                  <c:v>3.2226148984707402E-2</c:v>
                </c:pt>
                <c:pt idx="7">
                  <c:v>3.0924388803089006E-2</c:v>
                </c:pt>
                <c:pt idx="8">
                  <c:v>2.5748268592485263E-2</c:v>
                </c:pt>
                <c:pt idx="9">
                  <c:v>2.939886253008164E-2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14-498C-8242-5CED28ACCCDD}"/>
            </c:ext>
          </c:extLst>
        </c:ser>
        <c:ser>
          <c:idx val="11"/>
          <c:order val="11"/>
          <c:tx>
            <c:strRef>
              <c:f>'Import. 2208 - spirit.'!$C$91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spirit.'!$D$91:$M$91</c:f>
              <c:numCache>
                <c:formatCode>0%</c:formatCode>
                <c:ptCount val="10"/>
                <c:pt idx="0">
                  <c:v>4.2977320093475581E-2</c:v>
                </c:pt>
                <c:pt idx="1">
                  <c:v>4.7794213197558097E-2</c:v>
                </c:pt>
                <c:pt idx="2">
                  <c:v>6.2784131036872484E-2</c:v>
                </c:pt>
                <c:pt idx="3">
                  <c:v>5.1032423408559138E-2</c:v>
                </c:pt>
                <c:pt idx="4">
                  <c:v>4.8189383227499306E-2</c:v>
                </c:pt>
                <c:pt idx="5">
                  <c:v>4.055153433268939E-2</c:v>
                </c:pt>
                <c:pt idx="6">
                  <c:v>2.6493320639217329E-2</c:v>
                </c:pt>
                <c:pt idx="7">
                  <c:v>2.6060293630635434E-2</c:v>
                </c:pt>
                <c:pt idx="8">
                  <c:v>3.1252410867310072E-2</c:v>
                </c:pt>
                <c:pt idx="9">
                  <c:v>2.8824120080486144E-2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14-498C-8242-5CED28ACCCDD}"/>
            </c:ext>
          </c:extLst>
        </c:ser>
        <c:ser>
          <c:idx val="12"/>
          <c:order val="12"/>
          <c:tx>
            <c:strRef>
              <c:f>'Import. 2208 - spirit.'!$C$92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spirit.'!$D$92:$M$92</c:f>
              <c:numCache>
                <c:formatCode>0%</c:formatCode>
                <c:ptCount val="10"/>
                <c:pt idx="0">
                  <c:v>0.36819675745717817</c:v>
                </c:pt>
                <c:pt idx="1">
                  <c:v>0.29114692927181557</c:v>
                </c:pt>
                <c:pt idx="2">
                  <c:v>0.28655939709962908</c:v>
                </c:pt>
                <c:pt idx="3">
                  <c:v>0.26375185382709726</c:v>
                </c:pt>
                <c:pt idx="4">
                  <c:v>0.27211262911478434</c:v>
                </c:pt>
                <c:pt idx="5">
                  <c:v>0.32606428938119042</c:v>
                </c:pt>
                <c:pt idx="6">
                  <c:v>0.23193972129333448</c:v>
                </c:pt>
                <c:pt idx="7">
                  <c:v>0.19146463000309941</c:v>
                </c:pt>
                <c:pt idx="8">
                  <c:v>0.20289337476600458</c:v>
                </c:pt>
                <c:pt idx="9">
                  <c:v>0.18960526757107959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14-498C-8242-5CED28ACC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8837576"/>
        <c:axId val="5588367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714-498C-8242-5CED28ACCCD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0.63180324254282172</c:v>
                      </c:pt>
                      <c:pt idx="1">
                        <c:v>0.70885307072818449</c:v>
                      </c:pt>
                      <c:pt idx="2">
                        <c:v>0.71344060290037103</c:v>
                      </c:pt>
                      <c:pt idx="3">
                        <c:v>0.73624814617290268</c:v>
                      </c:pt>
                      <c:pt idx="4">
                        <c:v>0.7278873708852156</c:v>
                      </c:pt>
                      <c:pt idx="5">
                        <c:v>0.67393571061880964</c:v>
                      </c:pt>
                      <c:pt idx="6">
                        <c:v>0.7680602787066656</c:v>
                      </c:pt>
                      <c:pt idx="7">
                        <c:v>0.80853536999690068</c:v>
                      </c:pt>
                      <c:pt idx="8">
                        <c:v>0.79710662523399556</c:v>
                      </c:pt>
                      <c:pt idx="9">
                        <c:v>0.81039473242892035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714-498C-8242-5CED28ACCCDD}"/>
                  </c:ext>
                </c:extLst>
              </c15:ser>
            </c15:filteredBarSeries>
          </c:ext>
        </c:extLst>
      </c:barChart>
      <c:catAx>
        <c:axId val="558837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8836792"/>
        <c:crosses val="autoZero"/>
        <c:auto val="1"/>
        <c:lblAlgn val="ctr"/>
        <c:lblOffset val="100"/>
        <c:noMultiLvlLbl val="0"/>
      </c:catAx>
      <c:valAx>
        <c:axId val="5588367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8837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573165198124349E-2"/>
          <c:y val="0.69643871830322546"/>
          <c:w val="0.9218763925887048"/>
          <c:h val="0.284265941445479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2208 - spirit.'!$C$97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2208 - spirit.'!$D$97:$M$97</c:f>
              <c:numCache>
                <c:formatCode>0</c:formatCode>
                <c:ptCount val="10"/>
                <c:pt idx="0">
                  <c:v>13.42</c:v>
                </c:pt>
                <c:pt idx="1">
                  <c:v>12.8</c:v>
                </c:pt>
                <c:pt idx="2">
                  <c:v>12.27</c:v>
                </c:pt>
                <c:pt idx="3">
                  <c:v>10.76</c:v>
                </c:pt>
                <c:pt idx="4">
                  <c:v>11</c:v>
                </c:pt>
                <c:pt idx="5">
                  <c:v>11.54</c:v>
                </c:pt>
                <c:pt idx="6">
                  <c:v>11.07</c:v>
                </c:pt>
                <c:pt idx="7">
                  <c:v>12.92</c:v>
                </c:pt>
                <c:pt idx="8">
                  <c:v>14.11</c:v>
                </c:pt>
                <c:pt idx="9">
                  <c:v>16.04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82-43AC-BBAC-E872F246E6C4}"/>
            </c:ext>
          </c:extLst>
        </c:ser>
        <c:ser>
          <c:idx val="2"/>
          <c:order val="1"/>
          <c:tx>
            <c:strRef>
              <c:f>'Import. 2208 - spirit.'!$C$99</c:f>
              <c:strCache>
                <c:ptCount val="1"/>
                <c:pt idx="0">
                  <c:v>Mexique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spirit.'!$D$99:$M$99</c:f>
              <c:numCache>
                <c:formatCode>0</c:formatCode>
                <c:ptCount val="10"/>
                <c:pt idx="0">
                  <c:v>25.67</c:v>
                </c:pt>
                <c:pt idx="1">
                  <c:v>21.12</c:v>
                </c:pt>
                <c:pt idx="2">
                  <c:v>22.66</c:v>
                </c:pt>
                <c:pt idx="3">
                  <c:v>22.04</c:v>
                </c:pt>
                <c:pt idx="4">
                  <c:v>26.2</c:v>
                </c:pt>
                <c:pt idx="5">
                  <c:v>23.11</c:v>
                </c:pt>
                <c:pt idx="6">
                  <c:v>21.25</c:v>
                </c:pt>
                <c:pt idx="7">
                  <c:v>26.35</c:v>
                </c:pt>
                <c:pt idx="8">
                  <c:v>27.08</c:v>
                </c:pt>
                <c:pt idx="9">
                  <c:v>26.26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82-43AC-BBAC-E872F246E6C4}"/>
            </c:ext>
          </c:extLst>
        </c:ser>
        <c:ser>
          <c:idx val="3"/>
          <c:order val="2"/>
          <c:tx>
            <c:strRef>
              <c:f>'Import. 2208 - spirit.'!$C$100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spirit.'!$D$100:$M$100</c:f>
              <c:numCache>
                <c:formatCode>0</c:formatCode>
                <c:ptCount val="10"/>
                <c:pt idx="0">
                  <c:v>21.82</c:v>
                </c:pt>
                <c:pt idx="1">
                  <c:v>18.43</c:v>
                </c:pt>
                <c:pt idx="2">
                  <c:v>17.149999999999999</c:v>
                </c:pt>
                <c:pt idx="3">
                  <c:v>15.5</c:v>
                </c:pt>
                <c:pt idx="4">
                  <c:v>14.83</c:v>
                </c:pt>
                <c:pt idx="5">
                  <c:v>16.78</c:v>
                </c:pt>
                <c:pt idx="6">
                  <c:v>17.55</c:v>
                </c:pt>
                <c:pt idx="7">
                  <c:v>18.670000000000002</c:v>
                </c:pt>
                <c:pt idx="8">
                  <c:v>22.68</c:v>
                </c:pt>
                <c:pt idx="9">
                  <c:v>24.81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82-43AC-BBAC-E872F246E6C4}"/>
            </c:ext>
          </c:extLst>
        </c:ser>
        <c:ser>
          <c:idx val="4"/>
          <c:order val="3"/>
          <c:tx>
            <c:strRef>
              <c:f>'Import. 2208 - spirit.'!$C$101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spirit.'!$D$101:$M$101</c:f>
              <c:numCache>
                <c:formatCode>0</c:formatCode>
                <c:ptCount val="10"/>
                <c:pt idx="0">
                  <c:v>9.4600000000000009</c:v>
                </c:pt>
                <c:pt idx="1">
                  <c:v>11.86</c:v>
                </c:pt>
                <c:pt idx="2">
                  <c:v>12.99</c:v>
                </c:pt>
                <c:pt idx="3">
                  <c:v>11.93</c:v>
                </c:pt>
                <c:pt idx="4">
                  <c:v>10.54</c:v>
                </c:pt>
                <c:pt idx="5">
                  <c:v>9.84</c:v>
                </c:pt>
                <c:pt idx="6">
                  <c:v>10</c:v>
                </c:pt>
                <c:pt idx="7">
                  <c:v>14.37</c:v>
                </c:pt>
                <c:pt idx="8">
                  <c:v>16.54</c:v>
                </c:pt>
                <c:pt idx="9">
                  <c:v>17.57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482-43AC-BBAC-E872F246E6C4}"/>
            </c:ext>
          </c:extLst>
        </c:ser>
        <c:ser>
          <c:idx val="5"/>
          <c:order val="4"/>
          <c:tx>
            <c:strRef>
              <c:f>'Import. 2208 - spirit.'!$C$102</c:f>
              <c:strCache>
                <c:ptCount val="1"/>
                <c:pt idx="0">
                  <c:v>Royaume-Uni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spirit.'!$D$102:$M$102</c:f>
              <c:numCache>
                <c:formatCode>0</c:formatCode>
                <c:ptCount val="10"/>
                <c:pt idx="0">
                  <c:v>17.95</c:v>
                </c:pt>
                <c:pt idx="1">
                  <c:v>15.16</c:v>
                </c:pt>
                <c:pt idx="2">
                  <c:v>14.64</c:v>
                </c:pt>
                <c:pt idx="3">
                  <c:v>13.37</c:v>
                </c:pt>
                <c:pt idx="4">
                  <c:v>13.75</c:v>
                </c:pt>
                <c:pt idx="5">
                  <c:v>14.32</c:v>
                </c:pt>
                <c:pt idx="6">
                  <c:v>15.29</c:v>
                </c:pt>
                <c:pt idx="7">
                  <c:v>14.29</c:v>
                </c:pt>
                <c:pt idx="8">
                  <c:v>17.559999999999999</c:v>
                </c:pt>
                <c:pt idx="9">
                  <c:v>16.46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482-43AC-BBAC-E872F246E6C4}"/>
            </c:ext>
          </c:extLst>
        </c:ser>
        <c:ser>
          <c:idx val="6"/>
          <c:order val="5"/>
          <c:tx>
            <c:strRef>
              <c:f>'Import. 2208 - spirit.'!$C$103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spirit.'!$D$103:$M$103</c:f>
              <c:numCache>
                <c:formatCode>0</c:formatCode>
                <c:ptCount val="10"/>
                <c:pt idx="0">
                  <c:v>19.07</c:v>
                </c:pt>
                <c:pt idx="1">
                  <c:v>15.07</c:v>
                </c:pt>
                <c:pt idx="2">
                  <c:v>12.08</c:v>
                </c:pt>
                <c:pt idx="3">
                  <c:v>10.82</c:v>
                </c:pt>
                <c:pt idx="4">
                  <c:v>9.61</c:v>
                </c:pt>
                <c:pt idx="5">
                  <c:v>13.2</c:v>
                </c:pt>
                <c:pt idx="6">
                  <c:v>12.37</c:v>
                </c:pt>
                <c:pt idx="7">
                  <c:v>14.04</c:v>
                </c:pt>
                <c:pt idx="8">
                  <c:v>10.93</c:v>
                </c:pt>
                <c:pt idx="9">
                  <c:v>11.22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482-43AC-BBAC-E872F246E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0179336"/>
        <c:axId val="560176984"/>
      </c:lineChart>
      <c:catAx>
        <c:axId val="560179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76984"/>
        <c:crosses val="autoZero"/>
        <c:auto val="1"/>
        <c:lblAlgn val="ctr"/>
        <c:lblOffset val="100"/>
        <c:noMultiLvlLbl val="0"/>
      </c:catAx>
      <c:valAx>
        <c:axId val="560176984"/>
        <c:scaling>
          <c:orientation val="minMax"/>
          <c:min val="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60179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95763615290796"/>
          <c:y val="0.76871116243030124"/>
          <c:w val="0.78162232567163248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2204 - vins'!$C$7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vins'!$D$7:$M$7</c:f>
              <c:numCache>
                <c:formatCode>0</c:formatCode>
                <c:ptCount val="10"/>
                <c:pt idx="0">
                  <c:v>304239066</c:v>
                </c:pt>
                <c:pt idx="1">
                  <c:v>338443489</c:v>
                </c:pt>
                <c:pt idx="2">
                  <c:v>327154368</c:v>
                </c:pt>
                <c:pt idx="3">
                  <c:v>335303030</c:v>
                </c:pt>
                <c:pt idx="4">
                  <c:v>333715379</c:v>
                </c:pt>
                <c:pt idx="5">
                  <c:v>352641635</c:v>
                </c:pt>
                <c:pt idx="6">
                  <c:v>433659074</c:v>
                </c:pt>
                <c:pt idx="7">
                  <c:v>457576387</c:v>
                </c:pt>
                <c:pt idx="8">
                  <c:v>427452100</c:v>
                </c:pt>
                <c:pt idx="9">
                  <c:v>405542552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D2-49E8-BF6E-B7B8C6FA63F9}"/>
            </c:ext>
          </c:extLst>
        </c:ser>
        <c:ser>
          <c:idx val="3"/>
          <c:order val="3"/>
          <c:tx>
            <c:strRef>
              <c:f>'Import. 2204 - vins'!$C$8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vins'!$D$8:$M$8</c:f>
              <c:numCache>
                <c:formatCode>0</c:formatCode>
                <c:ptCount val="10"/>
                <c:pt idx="0">
                  <c:v>103532574</c:v>
                </c:pt>
                <c:pt idx="1">
                  <c:v>127699692</c:v>
                </c:pt>
                <c:pt idx="2">
                  <c:v>136035077</c:v>
                </c:pt>
                <c:pt idx="3">
                  <c:v>152208495</c:v>
                </c:pt>
                <c:pt idx="4">
                  <c:v>166517499</c:v>
                </c:pt>
                <c:pt idx="5">
                  <c:v>190808463</c:v>
                </c:pt>
                <c:pt idx="6">
                  <c:v>239070946</c:v>
                </c:pt>
                <c:pt idx="7">
                  <c:v>242382176</c:v>
                </c:pt>
                <c:pt idx="8">
                  <c:v>240510528</c:v>
                </c:pt>
                <c:pt idx="9">
                  <c:v>253827298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D2-49E8-BF6E-B7B8C6FA63F9}"/>
            </c:ext>
          </c:extLst>
        </c:ser>
        <c:ser>
          <c:idx val="4"/>
          <c:order val="4"/>
          <c:tx>
            <c:strRef>
              <c:f>'Import. 2204 - vins'!$C$9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vins'!$D$9:$M$9</c:f>
              <c:numCache>
                <c:formatCode>0</c:formatCode>
                <c:ptCount val="10"/>
                <c:pt idx="0">
                  <c:v>113929326</c:v>
                </c:pt>
                <c:pt idx="1">
                  <c:v>146660318</c:v>
                </c:pt>
                <c:pt idx="2">
                  <c:v>156059464</c:v>
                </c:pt>
                <c:pt idx="3">
                  <c:v>144157619</c:v>
                </c:pt>
                <c:pt idx="4">
                  <c:v>148141759</c:v>
                </c:pt>
                <c:pt idx="5">
                  <c:v>191842019</c:v>
                </c:pt>
                <c:pt idx="6">
                  <c:v>225996302</c:v>
                </c:pt>
                <c:pt idx="7">
                  <c:v>218783141</c:v>
                </c:pt>
                <c:pt idx="8">
                  <c:v>237279961</c:v>
                </c:pt>
                <c:pt idx="9">
                  <c:v>214694823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D2-49E8-BF6E-B7B8C6FA63F9}"/>
            </c:ext>
          </c:extLst>
        </c:ser>
        <c:ser>
          <c:idx val="5"/>
          <c:order val="5"/>
          <c:tx>
            <c:strRef>
              <c:f>'Import. 2204 - vins'!$C$10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vins'!$D$10:$M$10</c:f>
              <c:numCache>
                <c:formatCode>0</c:formatCode>
                <c:ptCount val="10"/>
                <c:pt idx="0">
                  <c:v>84126624</c:v>
                </c:pt>
                <c:pt idx="1">
                  <c:v>99398377</c:v>
                </c:pt>
                <c:pt idx="2">
                  <c:v>99964599</c:v>
                </c:pt>
                <c:pt idx="3">
                  <c:v>99626471</c:v>
                </c:pt>
                <c:pt idx="4">
                  <c:v>112761023</c:v>
                </c:pt>
                <c:pt idx="5">
                  <c:v>129657033</c:v>
                </c:pt>
                <c:pt idx="6">
                  <c:v>150816112</c:v>
                </c:pt>
                <c:pt idx="7">
                  <c:v>154427544</c:v>
                </c:pt>
                <c:pt idx="8">
                  <c:v>181329416</c:v>
                </c:pt>
                <c:pt idx="9">
                  <c:v>187843562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D2-49E8-BF6E-B7B8C6FA63F9}"/>
            </c:ext>
          </c:extLst>
        </c:ser>
        <c:ser>
          <c:idx val="6"/>
          <c:order val="6"/>
          <c:tx>
            <c:strRef>
              <c:f>'Import. 2204 - vins'!$C$11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vins'!$D$11:$M$11</c:f>
              <c:numCache>
                <c:formatCode>0</c:formatCode>
                <c:ptCount val="10"/>
                <c:pt idx="0">
                  <c:v>91587053</c:v>
                </c:pt>
                <c:pt idx="1">
                  <c:v>101526260</c:v>
                </c:pt>
                <c:pt idx="2">
                  <c:v>95907751</c:v>
                </c:pt>
                <c:pt idx="3">
                  <c:v>95034578</c:v>
                </c:pt>
                <c:pt idx="4">
                  <c:v>97160603</c:v>
                </c:pt>
                <c:pt idx="5">
                  <c:v>104314702</c:v>
                </c:pt>
                <c:pt idx="6">
                  <c:v>89458887</c:v>
                </c:pt>
                <c:pt idx="7">
                  <c:v>94823068</c:v>
                </c:pt>
                <c:pt idx="8">
                  <c:v>73173446</c:v>
                </c:pt>
                <c:pt idx="9">
                  <c:v>73611032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D2-49E8-BF6E-B7B8C6FA63F9}"/>
            </c:ext>
          </c:extLst>
        </c:ser>
        <c:ser>
          <c:idx val="7"/>
          <c:order val="7"/>
          <c:tx>
            <c:strRef>
              <c:f>'Import. 2204 - vins'!$C$12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vins'!$D$12:$M$12</c:f>
              <c:numCache>
                <c:formatCode>0</c:formatCode>
                <c:ptCount val="10"/>
                <c:pt idx="0">
                  <c:v>42539007</c:v>
                </c:pt>
                <c:pt idx="1">
                  <c:v>50085155</c:v>
                </c:pt>
                <c:pt idx="2">
                  <c:v>54469522</c:v>
                </c:pt>
                <c:pt idx="3">
                  <c:v>68978037</c:v>
                </c:pt>
                <c:pt idx="4">
                  <c:v>58133472</c:v>
                </c:pt>
                <c:pt idx="5">
                  <c:v>47602164</c:v>
                </c:pt>
                <c:pt idx="6">
                  <c:v>50349585</c:v>
                </c:pt>
                <c:pt idx="7">
                  <c:v>55747335</c:v>
                </c:pt>
                <c:pt idx="8">
                  <c:v>78785820</c:v>
                </c:pt>
                <c:pt idx="9">
                  <c:v>69699796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D2-49E8-BF6E-B7B8C6FA63F9}"/>
            </c:ext>
          </c:extLst>
        </c:ser>
        <c:ser>
          <c:idx val="8"/>
          <c:order val="8"/>
          <c:tx>
            <c:strRef>
              <c:f>'Import. 2204 - vins'!$C$13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vins'!$D$13:$M$13</c:f>
              <c:numCache>
                <c:formatCode>0</c:formatCode>
                <c:ptCount val="10"/>
                <c:pt idx="0">
                  <c:v>31615437</c:v>
                </c:pt>
                <c:pt idx="1">
                  <c:v>39532873</c:v>
                </c:pt>
                <c:pt idx="2">
                  <c:v>41903132</c:v>
                </c:pt>
                <c:pt idx="3">
                  <c:v>35079220</c:v>
                </c:pt>
                <c:pt idx="4">
                  <c:v>40392400</c:v>
                </c:pt>
                <c:pt idx="5">
                  <c:v>43802027</c:v>
                </c:pt>
                <c:pt idx="6">
                  <c:v>48202649</c:v>
                </c:pt>
                <c:pt idx="7">
                  <c:v>48279564</c:v>
                </c:pt>
                <c:pt idx="8">
                  <c:v>50859195</c:v>
                </c:pt>
                <c:pt idx="9">
                  <c:v>51658449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D2-49E8-BF6E-B7B8C6FA63F9}"/>
            </c:ext>
          </c:extLst>
        </c:ser>
        <c:ser>
          <c:idx val="9"/>
          <c:order val="9"/>
          <c:tx>
            <c:strRef>
              <c:f>'Import. 2204 - vins'!$C$14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vins'!$D$14:$M$14</c:f>
              <c:numCache>
                <c:formatCode>0</c:formatCode>
                <c:ptCount val="10"/>
                <c:pt idx="0">
                  <c:v>45913550</c:v>
                </c:pt>
                <c:pt idx="1">
                  <c:v>46248135</c:v>
                </c:pt>
                <c:pt idx="2">
                  <c:v>53144647</c:v>
                </c:pt>
                <c:pt idx="3">
                  <c:v>50154659</c:v>
                </c:pt>
                <c:pt idx="4">
                  <c:v>55034329</c:v>
                </c:pt>
                <c:pt idx="5">
                  <c:v>55952303</c:v>
                </c:pt>
                <c:pt idx="6">
                  <c:v>50858327</c:v>
                </c:pt>
                <c:pt idx="7">
                  <c:v>48838156</c:v>
                </c:pt>
                <c:pt idx="8">
                  <c:v>45873190</c:v>
                </c:pt>
                <c:pt idx="9">
                  <c:v>46093568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1D2-49E8-BF6E-B7B8C6FA63F9}"/>
            </c:ext>
          </c:extLst>
        </c:ser>
        <c:ser>
          <c:idx val="10"/>
          <c:order val="10"/>
          <c:tx>
            <c:strRef>
              <c:f>'Import. 2204 - vins'!$C$15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vins'!$D$15:$M$15</c:f>
              <c:numCache>
                <c:formatCode>0</c:formatCode>
                <c:ptCount val="10"/>
                <c:pt idx="0">
                  <c:v>11660120</c:v>
                </c:pt>
                <c:pt idx="1">
                  <c:v>11638406</c:v>
                </c:pt>
                <c:pt idx="2">
                  <c:v>8608149</c:v>
                </c:pt>
                <c:pt idx="3">
                  <c:v>8176046</c:v>
                </c:pt>
                <c:pt idx="4">
                  <c:v>7138080</c:v>
                </c:pt>
                <c:pt idx="5">
                  <c:v>10683744</c:v>
                </c:pt>
                <c:pt idx="6">
                  <c:v>20821301</c:v>
                </c:pt>
                <c:pt idx="7">
                  <c:v>26227250</c:v>
                </c:pt>
                <c:pt idx="8">
                  <c:v>25435026</c:v>
                </c:pt>
                <c:pt idx="9">
                  <c:v>30095236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D2-49E8-BF6E-B7B8C6FA63F9}"/>
            </c:ext>
          </c:extLst>
        </c:ser>
        <c:ser>
          <c:idx val="11"/>
          <c:order val="11"/>
          <c:tx>
            <c:strRef>
              <c:f>'Import. 2204 - vins'!$C$16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vins'!$D$16:$M$16</c:f>
              <c:numCache>
                <c:formatCode>0</c:formatCode>
                <c:ptCount val="10"/>
                <c:pt idx="0">
                  <c:v>25750099</c:v>
                </c:pt>
                <c:pt idx="1">
                  <c:v>26409279</c:v>
                </c:pt>
                <c:pt idx="2">
                  <c:v>33736754</c:v>
                </c:pt>
                <c:pt idx="3">
                  <c:v>35589881</c:v>
                </c:pt>
                <c:pt idx="4">
                  <c:v>33996855</c:v>
                </c:pt>
                <c:pt idx="5">
                  <c:v>34571342</c:v>
                </c:pt>
                <c:pt idx="6">
                  <c:v>35312109</c:v>
                </c:pt>
                <c:pt idx="7">
                  <c:v>33387742</c:v>
                </c:pt>
                <c:pt idx="8">
                  <c:v>27855453</c:v>
                </c:pt>
                <c:pt idx="9">
                  <c:v>26036681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1D2-49E8-BF6E-B7B8C6FA63F9}"/>
            </c:ext>
          </c:extLst>
        </c:ser>
        <c:ser>
          <c:idx val="12"/>
          <c:order val="12"/>
          <c:tx>
            <c:strRef>
              <c:f>'Import. 2204 - 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vins'!$D$17:$M$17</c:f>
              <c:numCache>
                <c:formatCode>0</c:formatCode>
                <c:ptCount val="10"/>
                <c:pt idx="0">
                  <c:v>129497534</c:v>
                </c:pt>
                <c:pt idx="1">
                  <c:v>145022921</c:v>
                </c:pt>
                <c:pt idx="2">
                  <c:v>141498887</c:v>
                </c:pt>
                <c:pt idx="3">
                  <c:v>148715050</c:v>
                </c:pt>
                <c:pt idx="4">
                  <c:v>146496907</c:v>
                </c:pt>
                <c:pt idx="5">
                  <c:v>148273297</c:v>
                </c:pt>
                <c:pt idx="6">
                  <c:v>98572789</c:v>
                </c:pt>
                <c:pt idx="7">
                  <c:v>126557576</c:v>
                </c:pt>
                <c:pt idx="8">
                  <c:v>122398856</c:v>
                </c:pt>
                <c:pt idx="9">
                  <c:v>121546298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1D2-49E8-BF6E-B7B8C6FA6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5278648"/>
        <c:axId val="5552806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984390390</c:v>
                      </c:pt>
                      <c:pt idx="1">
                        <c:v>1132664905</c:v>
                      </c:pt>
                      <c:pt idx="2">
                        <c:v>1148482350</c:v>
                      </c:pt>
                      <c:pt idx="3">
                        <c:v>1173023086</c:v>
                      </c:pt>
                      <c:pt idx="4">
                        <c:v>1199488306</c:v>
                      </c:pt>
                      <c:pt idx="5">
                        <c:v>1310148729</c:v>
                      </c:pt>
                      <c:pt idx="6">
                        <c:v>1443118081</c:v>
                      </c:pt>
                      <c:pt idx="7">
                        <c:v>1507029939</c:v>
                      </c:pt>
                      <c:pt idx="8">
                        <c:v>1510952991</c:v>
                      </c:pt>
                      <c:pt idx="9">
                        <c:v>1480649295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1D2-49E8-BF6E-B7B8C6FA63F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747014221</c:v>
                      </c:pt>
                      <c:pt idx="1">
                        <c:v>887018891</c:v>
                      </c:pt>
                      <c:pt idx="2">
                        <c:v>903177195</c:v>
                      </c:pt>
                      <c:pt idx="3">
                        <c:v>933271258</c:v>
                      </c:pt>
                      <c:pt idx="4">
                        <c:v>950379900</c:v>
                      </c:pt>
                      <c:pt idx="5">
                        <c:v>1048094116</c:v>
                      </c:pt>
                      <c:pt idx="6">
                        <c:v>1197380507</c:v>
                      </c:pt>
                      <c:pt idx="7">
                        <c:v>1244928557</c:v>
                      </c:pt>
                      <c:pt idx="8">
                        <c:v>1288410597</c:v>
                      </c:pt>
                      <c:pt idx="9">
                        <c:v>1256269980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F1D2-49E8-BF6E-B7B8C6FA63F9}"/>
                  </c:ext>
                </c:extLst>
              </c15:ser>
            </c15:filteredBarSeries>
          </c:ext>
        </c:extLst>
      </c:barChart>
      <c:catAx>
        <c:axId val="555278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5280608"/>
        <c:crosses val="autoZero"/>
        <c:auto val="1"/>
        <c:lblAlgn val="ctr"/>
        <c:lblOffset val="100"/>
        <c:noMultiLvlLbl val="0"/>
      </c:catAx>
      <c:valAx>
        <c:axId val="555280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527864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995058372291786E-2"/>
          <c:y val="0.76817967932679643"/>
          <c:w val="0.91658427808109277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2204 - vins'!$C$36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vins'!$D$36:$M$36</c:f>
              <c:numCache>
                <c:formatCode>0%</c:formatCode>
                <c:ptCount val="10"/>
                <c:pt idx="0">
                  <c:v>0.30906342553791083</c:v>
                </c:pt>
                <c:pt idx="1">
                  <c:v>0.29880283877957708</c:v>
                </c:pt>
                <c:pt idx="2">
                  <c:v>0.28485798497469289</c:v>
                </c:pt>
                <c:pt idx="3">
                  <c:v>0.28584520969947902</c:v>
                </c:pt>
                <c:pt idx="4">
                  <c:v>0.27821478319606058</c:v>
                </c:pt>
                <c:pt idx="5">
                  <c:v>0.26916152891218809</c:v>
                </c:pt>
                <c:pt idx="6">
                  <c:v>0.30050144870993406</c:v>
                </c:pt>
                <c:pt idx="7">
                  <c:v>0.30362793409640415</c:v>
                </c:pt>
                <c:pt idx="8">
                  <c:v>0.28290231565516655</c:v>
                </c:pt>
                <c:pt idx="9">
                  <c:v>0.27389507655153411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D-493E-B6F8-2B696520951A}"/>
            </c:ext>
          </c:extLst>
        </c:ser>
        <c:ser>
          <c:idx val="2"/>
          <c:order val="2"/>
          <c:tx>
            <c:strRef>
              <c:f>'Import. 2204 - vins'!$C$37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vins'!$D$37:$M$37</c:f>
              <c:numCache>
                <c:formatCode>0%</c:formatCode>
                <c:ptCount val="10"/>
                <c:pt idx="0">
                  <c:v>0.10517430386535975</c:v>
                </c:pt>
                <c:pt idx="1">
                  <c:v>0.11274269330345324</c:v>
                </c:pt>
                <c:pt idx="2">
                  <c:v>0.11844768620083714</c:v>
                </c:pt>
                <c:pt idx="3">
                  <c:v>0.12975745901048702</c:v>
                </c:pt>
                <c:pt idx="4">
                  <c:v>0.13882377857879674</c:v>
                </c:pt>
                <c:pt idx="5">
                  <c:v>0.14563878037391892</c:v>
                </c:pt>
                <c:pt idx="6">
                  <c:v>0.16566277503386087</c:v>
                </c:pt>
                <c:pt idx="7">
                  <c:v>0.16083434690145196</c:v>
                </c:pt>
                <c:pt idx="8">
                  <c:v>0.15917803494390778</c:v>
                </c:pt>
                <c:pt idx="9">
                  <c:v>0.17142972266096274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3D-493E-B6F8-2B696520951A}"/>
            </c:ext>
          </c:extLst>
        </c:ser>
        <c:ser>
          <c:idx val="3"/>
          <c:order val="3"/>
          <c:tx>
            <c:strRef>
              <c:f>'Import. 2204 - vins'!$C$38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vins'!$D$38:$M$38</c:f>
              <c:numCache>
                <c:formatCode>0%</c:formatCode>
                <c:ptCount val="10"/>
                <c:pt idx="0">
                  <c:v>0.11573591855158195</c:v>
                </c:pt>
                <c:pt idx="1">
                  <c:v>0.12948253040470076</c:v>
                </c:pt>
                <c:pt idx="2">
                  <c:v>0.13588320621557659</c:v>
                </c:pt>
                <c:pt idx="3">
                  <c:v>0.12289410218819853</c:v>
                </c:pt>
                <c:pt idx="4">
                  <c:v>0.12350412943500592</c:v>
                </c:pt>
                <c:pt idx="5">
                  <c:v>0.14642766485483497</c:v>
                </c:pt>
                <c:pt idx="6">
                  <c:v>0.15660277906254019</c:v>
                </c:pt>
                <c:pt idx="7">
                  <c:v>0.14517504618732063</c:v>
                </c:pt>
                <c:pt idx="8">
                  <c:v>0.15703993599626159</c:v>
                </c:pt>
                <c:pt idx="9">
                  <c:v>0.14500045603304057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3D-493E-B6F8-2B696520951A}"/>
            </c:ext>
          </c:extLst>
        </c:ser>
        <c:ser>
          <c:idx val="4"/>
          <c:order val="4"/>
          <c:tx>
            <c:strRef>
              <c:f>'Import. 2204 - vins'!$C$39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vins'!$D$39:$M$39</c:f>
              <c:numCache>
                <c:formatCode>0%</c:formatCode>
                <c:ptCount val="10"/>
                <c:pt idx="0">
                  <c:v>8.5460631122170949E-2</c:v>
                </c:pt>
                <c:pt idx="1">
                  <c:v>8.7756208002224625E-2</c:v>
                </c:pt>
                <c:pt idx="2">
                  <c:v>8.7040605369338067E-2</c:v>
                </c:pt>
                <c:pt idx="3">
                  <c:v>8.4931381307869674E-2</c:v>
                </c:pt>
                <c:pt idx="4">
                  <c:v>9.4007605106239359E-2</c:v>
                </c:pt>
                <c:pt idx="5">
                  <c:v>9.8963598658729071E-2</c:v>
                </c:pt>
                <c:pt idx="6">
                  <c:v>0.10450711829172903</c:v>
                </c:pt>
                <c:pt idx="7">
                  <c:v>0.10247145063519537</c:v>
                </c:pt>
                <c:pt idx="8">
                  <c:v>0.12000996528686841</c:v>
                </c:pt>
                <c:pt idx="9">
                  <c:v>0.12686566807840879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3D-493E-B6F8-2B696520951A}"/>
            </c:ext>
          </c:extLst>
        </c:ser>
        <c:ser>
          <c:idx val="5"/>
          <c:order val="5"/>
          <c:tx>
            <c:strRef>
              <c:f>'Import. 2204 - vins'!$C$40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vins'!$D$40:$M$40</c:f>
              <c:numCache>
                <c:formatCode>0%</c:formatCode>
                <c:ptCount val="10"/>
                <c:pt idx="0">
                  <c:v>9.3039361142076976E-2</c:v>
                </c:pt>
                <c:pt idx="1">
                  <c:v>8.9634859835266104E-2</c:v>
                </c:pt>
                <c:pt idx="2">
                  <c:v>8.3508249822036876E-2</c:v>
                </c:pt>
                <c:pt idx="3">
                  <c:v>8.101680106234499E-2</c:v>
                </c:pt>
                <c:pt idx="4">
                  <c:v>8.1001709240506758E-2</c:v>
                </c:pt>
                <c:pt idx="5">
                  <c:v>7.9620503909980128E-2</c:v>
                </c:pt>
                <c:pt idx="6">
                  <c:v>6.1989998031214466E-2</c:v>
                </c:pt>
                <c:pt idx="7">
                  <c:v>6.2920493844283207E-2</c:v>
                </c:pt>
                <c:pt idx="8">
                  <c:v>4.8428671464868893E-2</c:v>
                </c:pt>
                <c:pt idx="9">
                  <c:v>4.9715373011405786E-2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3D-493E-B6F8-2B696520951A}"/>
            </c:ext>
          </c:extLst>
        </c:ser>
        <c:ser>
          <c:idx val="6"/>
          <c:order val="6"/>
          <c:tx>
            <c:strRef>
              <c:f>'Import. 2204 - vins'!$C$41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vins'!$D$41:$M$41</c:f>
              <c:numCache>
                <c:formatCode>0%</c:formatCode>
                <c:ptCount val="10"/>
                <c:pt idx="0">
                  <c:v>4.3213553720287741E-2</c:v>
                </c:pt>
                <c:pt idx="1">
                  <c:v>4.4218863654118423E-2</c:v>
                </c:pt>
                <c:pt idx="2">
                  <c:v>4.7427391461436041E-2</c:v>
                </c:pt>
                <c:pt idx="3">
                  <c:v>5.8803648302621726E-2</c:v>
                </c:pt>
                <c:pt idx="4">
                  <c:v>4.846522613785282E-2</c:v>
                </c:pt>
                <c:pt idx="5">
                  <c:v>3.6333404709199241E-2</c:v>
                </c:pt>
                <c:pt idx="6">
                  <c:v>3.4889442286739666E-2</c:v>
                </c:pt>
                <c:pt idx="7">
                  <c:v>3.6991524559221119E-2</c:v>
                </c:pt>
                <c:pt idx="8">
                  <c:v>5.2143131169062294E-2</c:v>
                </c:pt>
                <c:pt idx="9">
                  <c:v>4.7073804874232558E-2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3D-493E-B6F8-2B696520951A}"/>
            </c:ext>
          </c:extLst>
        </c:ser>
        <c:ser>
          <c:idx val="7"/>
          <c:order val="7"/>
          <c:tx>
            <c:strRef>
              <c:f>'Import. 2204 - vins'!$C$42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vins'!$D$42:$M$42</c:f>
              <c:numCache>
                <c:formatCode>0%</c:formatCode>
                <c:ptCount val="10"/>
                <c:pt idx="0">
                  <c:v>3.2116767210618541E-2</c:v>
                </c:pt>
                <c:pt idx="1">
                  <c:v>3.4902531918740785E-2</c:v>
                </c:pt>
                <c:pt idx="2">
                  <c:v>3.6485656048610586E-2</c:v>
                </c:pt>
                <c:pt idx="3">
                  <c:v>2.9904969832793213E-2</c:v>
                </c:pt>
                <c:pt idx="4">
                  <c:v>3.3674692615135844E-2</c:v>
                </c:pt>
                <c:pt idx="5">
                  <c:v>3.343286607882516E-2</c:v>
                </c:pt>
                <c:pt idx="6">
                  <c:v>3.340173589024556E-2</c:v>
                </c:pt>
                <c:pt idx="7">
                  <c:v>3.2036234152080768E-2</c:v>
                </c:pt>
                <c:pt idx="8">
                  <c:v>3.3660342381889495E-2</c:v>
                </c:pt>
                <c:pt idx="9">
                  <c:v>3.4889051157789529E-2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3D-493E-B6F8-2B696520951A}"/>
            </c:ext>
          </c:extLst>
        </c:ser>
        <c:ser>
          <c:idx val="8"/>
          <c:order val="8"/>
          <c:tx>
            <c:strRef>
              <c:f>'Import. 2204 - vins'!$C$43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vins'!$D$43:$M$43</c:f>
              <c:numCache>
                <c:formatCode>0%</c:formatCode>
                <c:ptCount val="10"/>
                <c:pt idx="0">
                  <c:v>4.6641607299721811E-2</c:v>
                </c:pt>
                <c:pt idx="1">
                  <c:v>4.0831259797883469E-2</c:v>
                </c:pt>
                <c:pt idx="2">
                  <c:v>4.6273803859502062E-2</c:v>
                </c:pt>
                <c:pt idx="3">
                  <c:v>4.2756753552930502E-2</c:v>
                </c:pt>
                <c:pt idx="4">
                  <c:v>4.5881505242452943E-2</c:v>
                </c:pt>
                <c:pt idx="5">
                  <c:v>4.270683301941363E-2</c:v>
                </c:pt>
                <c:pt idx="6">
                  <c:v>3.524197199771624E-2</c:v>
                </c:pt>
                <c:pt idx="7">
                  <c:v>3.2406891685514153E-2</c:v>
                </c:pt>
                <c:pt idx="8">
                  <c:v>3.0360434952803904E-2</c:v>
                </c:pt>
                <c:pt idx="9">
                  <c:v>3.1130645288964257E-2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A3D-493E-B6F8-2B696520951A}"/>
            </c:ext>
          </c:extLst>
        </c:ser>
        <c:ser>
          <c:idx val="9"/>
          <c:order val="9"/>
          <c:tx>
            <c:strRef>
              <c:f>'Import. 2204 - vins'!$C$44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vins'!$D$44:$M$44</c:f>
              <c:numCache>
                <c:formatCode>0%</c:formatCode>
                <c:ptCount val="10"/>
                <c:pt idx="0">
                  <c:v>1.1845016081475562E-2</c:v>
                </c:pt>
                <c:pt idx="1">
                  <c:v>1.0275241996660963E-2</c:v>
                </c:pt>
                <c:pt idx="2">
                  <c:v>7.4952383900370777E-3</c:v>
                </c:pt>
                <c:pt idx="3">
                  <c:v>6.9700640145798458E-3</c:v>
                </c:pt>
                <c:pt idx="4">
                  <c:v>5.9509375491985832E-3</c:v>
                </c:pt>
                <c:pt idx="5">
                  <c:v>8.1546039495489983E-3</c:v>
                </c:pt>
                <c:pt idx="6">
                  <c:v>1.4427995376214817E-2</c:v>
                </c:pt>
                <c:pt idx="7">
                  <c:v>1.74032707123279E-2</c:v>
                </c:pt>
                <c:pt idx="8">
                  <c:v>1.6833763956591551E-2</c:v>
                </c:pt>
                <c:pt idx="9">
                  <c:v>2.0325701772613211E-2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3D-493E-B6F8-2B696520951A}"/>
            </c:ext>
          </c:extLst>
        </c:ser>
        <c:ser>
          <c:idx val="10"/>
          <c:order val="10"/>
          <c:tx>
            <c:strRef>
              <c:f>'Import. 2204 - vins'!$C$45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vins'!$D$45:$M$45</c:f>
              <c:numCache>
                <c:formatCode>0%</c:formatCode>
                <c:ptCount val="10"/>
                <c:pt idx="0">
                  <c:v>2.6158421761919071E-2</c:v>
                </c:pt>
                <c:pt idx="1">
                  <c:v>2.3316056570146845E-2</c:v>
                </c:pt>
                <c:pt idx="2">
                  <c:v>2.9375073983505275E-2</c:v>
                </c:pt>
                <c:pt idx="3">
                  <c:v>3.034030738590255E-2</c:v>
                </c:pt>
                <c:pt idx="4">
                  <c:v>2.8342798199818383E-2</c:v>
                </c:pt>
                <c:pt idx="5">
                  <c:v>2.638734155502127E-2</c:v>
                </c:pt>
                <c:pt idx="6">
                  <c:v>2.4469313679120898E-2</c:v>
                </c:pt>
                <c:pt idx="7">
                  <c:v>2.2154664042145483E-2</c:v>
                </c:pt>
                <c:pt idx="8">
                  <c:v>1.8435684740637968E-2</c:v>
                </c:pt>
                <c:pt idx="9">
                  <c:v>1.7584637420841782E-2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A3D-493E-B6F8-2B696520951A}"/>
            </c:ext>
          </c:extLst>
        </c:ser>
        <c:ser>
          <c:idx val="11"/>
          <c:order val="11"/>
          <c:tx>
            <c:strRef>
              <c:f>'Import. 2204 - 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vins'!$D$46:$M$46</c:f>
              <c:numCache>
                <c:formatCode>0%</c:formatCode>
                <c:ptCount val="10"/>
                <c:pt idx="0">
                  <c:v>0.13155099370687681</c:v>
                </c:pt>
                <c:pt idx="1">
                  <c:v>0.1280369157372277</c:v>
                </c:pt>
                <c:pt idx="2">
                  <c:v>0.12320510367442739</c:v>
                </c:pt>
                <c:pt idx="3">
                  <c:v>0.12677930364279294</c:v>
                </c:pt>
                <c:pt idx="4">
                  <c:v>0.12213283469893203</c:v>
                </c:pt>
                <c:pt idx="5">
                  <c:v>0.11317287397834051</c:v>
                </c:pt>
                <c:pt idx="6">
                  <c:v>6.8305421640684164E-2</c:v>
                </c:pt>
                <c:pt idx="7">
                  <c:v>8.3978143184055221E-2</c:v>
                </c:pt>
                <c:pt idx="8">
                  <c:v>8.1007719451941573E-2</c:v>
                </c:pt>
                <c:pt idx="9">
                  <c:v>8.2089863150206679E-2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3D-493E-B6F8-2B69652095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5282176"/>
        <c:axId val="555279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0.86844900629312327</c:v>
                      </c:pt>
                      <c:pt idx="1">
                        <c:v>0.87196308426277225</c:v>
                      </c:pt>
                      <c:pt idx="2">
                        <c:v>0.87679489632557261</c:v>
                      </c:pt>
                      <c:pt idx="3">
                        <c:v>0.87322069635720723</c:v>
                      </c:pt>
                      <c:pt idx="4">
                        <c:v>0.87786716530106801</c:v>
                      </c:pt>
                      <c:pt idx="5">
                        <c:v>0.88682712602165936</c:v>
                      </c:pt>
                      <c:pt idx="6">
                        <c:v>0.93169457835931579</c:v>
                      </c:pt>
                      <c:pt idx="7">
                        <c:v>0.91602185681594483</c:v>
                      </c:pt>
                      <c:pt idx="8">
                        <c:v>0.91899228054805859</c:v>
                      </c:pt>
                      <c:pt idx="9">
                        <c:v>0.91791013684979328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A3D-493E-B6F8-2B696520951A}"/>
                  </c:ext>
                </c:extLst>
              </c15:ser>
            </c15:filteredBarSeries>
          </c:ext>
        </c:extLst>
      </c:barChart>
      <c:catAx>
        <c:axId val="55528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5279040"/>
        <c:crosses val="autoZero"/>
        <c:auto val="1"/>
        <c:lblAlgn val="ctr"/>
        <c:lblOffset val="100"/>
        <c:noMultiLvlLbl val="0"/>
      </c:catAx>
      <c:valAx>
        <c:axId val="5552790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528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1454310749240904E-2"/>
          <c:y val="0.76817967932679643"/>
          <c:w val="0.90920305151835068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4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vins et spiritueux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164278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0" b="95870" l="5801" r="90884">
                        <a14:foregroundMark x1="38122" y1="5900" x2="38122" y2="5900"/>
                        <a14:foregroundMark x1="71823" y1="28909" x2="71823" y2="28909"/>
                        <a14:foregroundMark x1="63812" y1="34513" x2="63812" y2="34513"/>
                        <a14:foregroundMark x1="54972" y1="62242" x2="54972" y2="62242"/>
                        <a14:foregroundMark x1="48619" y1="78171" x2="48619" y2="78171"/>
                        <a14:foregroundMark x1="69337" y1="68732" x2="69337" y2="68732"/>
                        <a14:foregroundMark x1="85912" y1="64602" x2="85912" y2="64602"/>
                        <a14:foregroundMark x1="79558" y1="77581" x2="79558" y2="77581"/>
                        <a14:foregroundMark x1="91160" y1="79941" x2="91160" y2="79941"/>
                        <a14:foregroundMark x1="80110" y1="93215" x2="80110" y2="93215"/>
                        <a14:foregroundMark x1="32044" y1="96165" x2="32044" y2="96165"/>
                        <a14:foregroundMark x1="5801" y1="69322" x2="5801" y2="69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62" y="4369535"/>
            <a:ext cx="1250672" cy="11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Vins et spiritueux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Appellations</a:t>
            </a:r>
            <a:endParaRPr lang="fr-FR" sz="1500" b="1" u="none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9590452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Vins et spiritueux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Vins et spiritueux Source : douane néerlandaise, d’après Trade Data Monitor, données 2024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66796" y="225532"/>
            <a:ext cx="11858405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Principaux postes (en valeur)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de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France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26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27066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4" y="4002520"/>
            <a:ext cx="3478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73689939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79933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21877" y="4002520"/>
            <a:ext cx="2951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Appellations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3845590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Vins et spiritueux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5682456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Vins et spiritueux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3374680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1541389308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3948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1658" y="5767702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Valeur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unitaire CAF d’un litre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124490" y="5767701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468001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Pays-Bas – Vins et spiritueux Source : douane néerlandaise,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60" r:id="rId3"/>
    <p:sldLayoutId id="2147483657" r:id="rId4"/>
    <p:sldLayoutId id="2147483664" r:id="rId5"/>
    <p:sldLayoutId id="2147483659" r:id="rId6"/>
    <p:sldLayoutId id="2147483663" r:id="rId7"/>
    <p:sldLayoutId id="2147483653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4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16855" y="4279515"/>
            <a:ext cx="2716039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Pays-Bas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023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Vins et spiritueux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220410 – Vins pétillants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des Pays-Bas continuent de progresser, mais la part de marché de la France de </a:t>
            </a:r>
            <a:r>
              <a:rPr lang="fr-FR" dirty="0" smtClean="0"/>
              <a:t>45 % </a:t>
            </a:r>
            <a:r>
              <a:rPr lang="fr-FR" dirty="0"/>
              <a:t>est à son plus bas 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160019"/>
              </p:ext>
            </p:extLst>
          </p:nvPr>
        </p:nvGraphicFramePr>
        <p:xfrm>
          <a:off x="166798" y="1763597"/>
          <a:ext cx="3952530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548556"/>
              </p:ext>
            </p:extLst>
          </p:nvPr>
        </p:nvGraphicFramePr>
        <p:xfrm>
          <a:off x="4119328" y="1763596"/>
          <a:ext cx="3956364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858612"/>
              </p:ext>
            </p:extLst>
          </p:nvPr>
        </p:nvGraphicFramePr>
        <p:xfrm>
          <a:off x="8071858" y="1763595"/>
          <a:ext cx="3953344" cy="3958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4855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976673" y="3014901"/>
            <a:ext cx="8238653" cy="828198"/>
          </a:xfrm>
        </p:spPr>
        <p:txBody>
          <a:bodyPr>
            <a:normAutofit/>
          </a:bodyPr>
          <a:lstStyle/>
          <a:p>
            <a:r>
              <a:rPr lang="fr-FR" dirty="0"/>
              <a:t>220421/22/29 – Vins </a:t>
            </a:r>
            <a:r>
              <a:rPr lang="fr-FR" dirty="0" smtClean="0"/>
              <a:t>tranquilles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1926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Vins et spiritueux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part </a:t>
            </a:r>
            <a:r>
              <a:rPr lang="fr-FR" dirty="0"/>
              <a:t>de marché de la France, 1</a:t>
            </a:r>
            <a:r>
              <a:rPr lang="fr-FR" baseline="30000" dirty="0"/>
              <a:t>er</a:t>
            </a:r>
            <a:r>
              <a:rPr lang="fr-FR" dirty="0"/>
              <a:t> fournisseur, baisse à </a:t>
            </a:r>
            <a:r>
              <a:rPr lang="fr-FR" dirty="0" smtClean="0"/>
              <a:t>23 %, </a:t>
            </a:r>
            <a:r>
              <a:rPr lang="fr-FR" dirty="0"/>
              <a:t>un de ses plus bas niveaux</a:t>
            </a:r>
            <a:r>
              <a:rPr lang="fr-FR" dirty="0" smtClean="0"/>
              <a:t>. </a:t>
            </a:r>
            <a:r>
              <a:rPr lang="fr-FR" dirty="0"/>
              <a:t>La valeur unitaire CAF </a:t>
            </a:r>
            <a:r>
              <a:rPr lang="fr-FR" dirty="0" smtClean="0"/>
              <a:t>d’un litre de </a:t>
            </a:r>
            <a:r>
              <a:rPr lang="fr-FR" i="1" dirty="0" smtClean="0"/>
              <a:t>Vin tranquille </a:t>
            </a:r>
            <a:r>
              <a:rPr lang="fr-FR" dirty="0" smtClean="0"/>
              <a:t>français </a:t>
            </a:r>
            <a:r>
              <a:rPr lang="fr-FR" dirty="0"/>
              <a:t>reste proche de la </a:t>
            </a:r>
            <a:r>
              <a:rPr lang="fr-FR" dirty="0" smtClean="0"/>
              <a:t>moyenne </a:t>
            </a:r>
            <a:r>
              <a:rPr lang="fr-FR" dirty="0"/>
              <a:t>mondiale.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57669"/>
              </p:ext>
            </p:extLst>
          </p:nvPr>
        </p:nvGraphicFramePr>
        <p:xfrm>
          <a:off x="166798" y="1763597"/>
          <a:ext cx="3943476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6439523"/>
              </p:ext>
            </p:extLst>
          </p:nvPr>
        </p:nvGraphicFramePr>
        <p:xfrm>
          <a:off x="4110273" y="1763597"/>
          <a:ext cx="3956365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424599"/>
              </p:ext>
            </p:extLst>
          </p:nvPr>
        </p:nvGraphicFramePr>
        <p:xfrm>
          <a:off x="8066638" y="1763597"/>
          <a:ext cx="3958564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10578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Vins et spiritueux </a:t>
            </a:r>
          </a:p>
          <a:p>
            <a:r>
              <a:rPr lang="fr-FR" i="1" dirty="0" smtClean="0"/>
              <a:t>Source : </a:t>
            </a:r>
            <a:r>
              <a:rPr lang="fr-FR" i="1" smtClean="0"/>
              <a:t>douane </a:t>
            </a:r>
            <a:r>
              <a:rPr lang="fr-FR" i="1" smtClean="0"/>
              <a:t>française,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des appellations est à un niveau très faible. 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3734178"/>
              </p:ext>
            </p:extLst>
          </p:nvPr>
        </p:nvGraphicFramePr>
        <p:xfrm>
          <a:off x="166797" y="1763594"/>
          <a:ext cx="5929204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332806"/>
              </p:ext>
            </p:extLst>
          </p:nvPr>
        </p:nvGraphicFramePr>
        <p:xfrm>
          <a:off x="6095999" y="1763593"/>
          <a:ext cx="5922825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60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</a:t>
            </a:r>
            <a:r>
              <a:rPr lang="fr-FR" dirty="0"/>
              <a:t>– Vins et spiritueux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néerlandaise,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représente </a:t>
            </a:r>
            <a:r>
              <a:rPr lang="fr-FR" dirty="0" smtClean="0">
                <a:cs typeface="Calibri" panose="020F0502020204030204" pitchFamily="34" charset="0"/>
              </a:rPr>
              <a:t>30 % </a:t>
            </a:r>
            <a:r>
              <a:rPr lang="fr-FR" dirty="0">
                <a:cs typeface="Calibri" panose="020F0502020204030204" pitchFamily="34" charset="0"/>
              </a:rPr>
              <a:t>des importations néerlandaises de </a:t>
            </a:r>
            <a:r>
              <a:rPr lang="fr-FR" i="1" dirty="0">
                <a:cs typeface="Calibri" panose="020F0502020204030204" pitchFamily="34" charset="0"/>
              </a:rPr>
              <a:t>Vins et spiritueux </a:t>
            </a:r>
            <a:r>
              <a:rPr lang="fr-FR" dirty="0">
                <a:cs typeface="Calibri" panose="020F0502020204030204" pitchFamily="34" charset="0"/>
              </a:rPr>
              <a:t>et </a:t>
            </a:r>
            <a:r>
              <a:rPr lang="fr-FR" dirty="0" smtClean="0">
                <a:cs typeface="Calibri" panose="020F0502020204030204" pitchFamily="34" charset="0"/>
              </a:rPr>
              <a:t>65 % </a:t>
            </a:r>
            <a:r>
              <a:rPr lang="fr-FR" dirty="0">
                <a:cs typeface="Calibri" panose="020F0502020204030204" pitchFamily="34" charset="0"/>
              </a:rPr>
              <a:t>des importations en provenance de France.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32026"/>
              </p:ext>
            </p:extLst>
          </p:nvPr>
        </p:nvGraphicFramePr>
        <p:xfrm>
          <a:off x="166798" y="1763597"/>
          <a:ext cx="5926014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6017"/>
              </p:ext>
            </p:extLst>
          </p:nvPr>
        </p:nvGraphicFramePr>
        <p:xfrm>
          <a:off x="6092812" y="1763597"/>
          <a:ext cx="5932390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1246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Vins et spiritueux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3</a:t>
            </a:r>
            <a:r>
              <a:rPr lang="fr-FR" baseline="30000" dirty="0" smtClean="0"/>
              <a:t>e</a:t>
            </a:r>
            <a:r>
              <a:rPr lang="fr-FR" dirty="0" smtClean="0"/>
              <a:t> fournisseur, a une part de marché de 13 %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747713"/>
              </p:ext>
            </p:extLst>
          </p:nvPr>
        </p:nvGraphicFramePr>
        <p:xfrm>
          <a:off x="166797" y="1763597"/>
          <a:ext cx="5944292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783584"/>
              </p:ext>
            </p:extLst>
          </p:nvPr>
        </p:nvGraphicFramePr>
        <p:xfrm>
          <a:off x="6111089" y="1763597"/>
          <a:ext cx="5914112" cy="394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424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892249" y="3096382"/>
            <a:ext cx="4407502" cy="665235"/>
          </a:xfrm>
        </p:spPr>
        <p:txBody>
          <a:bodyPr/>
          <a:lstStyle/>
          <a:p>
            <a:r>
              <a:rPr lang="fr-FR" dirty="0" smtClean="0"/>
              <a:t>2008 - Spiritueux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084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Vins et spiritueux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2208 – Spiritueux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8</a:t>
            </a:r>
            <a:r>
              <a:rPr lang="fr-FR" baseline="30000" dirty="0" smtClean="0"/>
              <a:t>e</a:t>
            </a:r>
            <a:r>
              <a:rPr lang="fr-FR" dirty="0" smtClean="0"/>
              <a:t> fournisseur, a une part de marché de 3 %. La valeur unitaire CAF d’un litre de </a:t>
            </a:r>
            <a:r>
              <a:rPr lang="fr-FR" i="1" dirty="0" smtClean="0"/>
              <a:t>Spiritueux </a:t>
            </a:r>
            <a:r>
              <a:rPr lang="fr-FR" dirty="0" smtClean="0"/>
              <a:t>de la France est en forte hausse.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086391"/>
              </p:ext>
            </p:extLst>
          </p:nvPr>
        </p:nvGraphicFramePr>
        <p:xfrm>
          <a:off x="166797" y="1763597"/>
          <a:ext cx="3961583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654623"/>
              </p:ext>
            </p:extLst>
          </p:nvPr>
        </p:nvGraphicFramePr>
        <p:xfrm>
          <a:off x="4128379" y="1763597"/>
          <a:ext cx="3938259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7420674"/>
              </p:ext>
            </p:extLst>
          </p:nvPr>
        </p:nvGraphicFramePr>
        <p:xfrm>
          <a:off x="8066639" y="1763597"/>
          <a:ext cx="3958564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40102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299655" y="3073749"/>
            <a:ext cx="3592690" cy="710502"/>
          </a:xfrm>
        </p:spPr>
        <p:txBody>
          <a:bodyPr/>
          <a:lstStyle/>
          <a:p>
            <a:r>
              <a:rPr lang="fr-FR" dirty="0" smtClean="0"/>
              <a:t>2204 – Vins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9071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Vins et spiritueux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 – Vins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/>
              <a:t>La </a:t>
            </a:r>
            <a:r>
              <a:rPr lang="fr-FR" dirty="0"/>
              <a:t>part de marché de la France, 1</a:t>
            </a:r>
            <a:r>
              <a:rPr lang="fr-FR" baseline="30000" dirty="0"/>
              <a:t>er</a:t>
            </a:r>
            <a:r>
              <a:rPr lang="fr-FR" dirty="0"/>
              <a:t> fournisseur, </a:t>
            </a:r>
            <a:r>
              <a:rPr lang="fr-FR" dirty="0" smtClean="0"/>
              <a:t>est de 27 %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806654"/>
              </p:ext>
            </p:extLst>
          </p:nvPr>
        </p:nvGraphicFramePr>
        <p:xfrm>
          <a:off x="166797" y="1763597"/>
          <a:ext cx="5926185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551163"/>
              </p:ext>
            </p:extLst>
          </p:nvPr>
        </p:nvGraphicFramePr>
        <p:xfrm>
          <a:off x="6092811" y="1763597"/>
          <a:ext cx="5932391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6139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Vins et spiritueux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 – Vins : répartition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 pétillants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un peu plus dans les importations en provenance de </a:t>
            </a:r>
            <a:r>
              <a:rPr lang="fr-FR" dirty="0" smtClean="0">
                <a:cs typeface="Calibri" panose="020F0502020204030204" pitchFamily="34" charset="0"/>
              </a:rPr>
              <a:t>France (23 %) </a:t>
            </a:r>
            <a:r>
              <a:rPr lang="fr-FR" dirty="0">
                <a:cs typeface="Calibri" panose="020F0502020204030204" pitchFamily="34" charset="0"/>
              </a:rPr>
              <a:t>que dans les importations du </a:t>
            </a:r>
            <a:r>
              <a:rPr lang="fr-FR" dirty="0" smtClean="0">
                <a:cs typeface="Calibri" panose="020F0502020204030204" pitchFamily="34" charset="0"/>
              </a:rPr>
              <a:t>monde (14 %).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703868"/>
              </p:ext>
            </p:extLst>
          </p:nvPr>
        </p:nvGraphicFramePr>
        <p:xfrm>
          <a:off x="166797" y="1763596"/>
          <a:ext cx="5935238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846357"/>
              </p:ext>
            </p:extLst>
          </p:nvPr>
        </p:nvGraphicFramePr>
        <p:xfrm>
          <a:off x="6102035" y="1763595"/>
          <a:ext cx="5916790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420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76669" y="3024052"/>
            <a:ext cx="6038661" cy="809896"/>
          </a:xfrm>
        </p:spPr>
        <p:txBody>
          <a:bodyPr>
            <a:normAutofit/>
          </a:bodyPr>
          <a:lstStyle/>
          <a:p>
            <a:r>
              <a:rPr lang="fr-FR" dirty="0"/>
              <a:t>220410 – Vins </a:t>
            </a:r>
            <a:r>
              <a:rPr lang="fr-FR" dirty="0" smtClean="0"/>
              <a:t>pétillants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2499120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417</Words>
  <Application>Microsoft Office PowerPoint</Application>
  <PresentationFormat>Grand écran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50</cp:revision>
  <dcterms:created xsi:type="dcterms:W3CDTF">2025-04-03T15:40:27Z</dcterms:created>
  <dcterms:modified xsi:type="dcterms:W3CDTF">2025-08-18T12:38:12Z</dcterms:modified>
</cp:coreProperties>
</file>