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2" r:id="rId4"/>
    <p:sldId id="261" r:id="rId5"/>
    <p:sldId id="262" r:id="rId6"/>
    <p:sldId id="263" r:id="rId7"/>
    <p:sldId id="264" r:id="rId8"/>
    <p:sldId id="265" r:id="rId9"/>
    <p:sldId id="273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pays'!$D$7:$M$7</c:f>
              <c:numCache>
                <c:formatCode>0</c:formatCode>
                <c:ptCount val="10"/>
                <c:pt idx="0">
                  <c:v>2032647359</c:v>
                </c:pt>
                <c:pt idx="1">
                  <c:v>2103255933</c:v>
                </c:pt>
                <c:pt idx="2">
                  <c:v>1961054452</c:v>
                </c:pt>
                <c:pt idx="3">
                  <c:v>1906458987</c:v>
                </c:pt>
                <c:pt idx="4">
                  <c:v>2063829765</c:v>
                </c:pt>
                <c:pt idx="5">
                  <c:v>2110798570</c:v>
                </c:pt>
                <c:pt idx="6">
                  <c:v>1983666494</c:v>
                </c:pt>
                <c:pt idx="7">
                  <c:v>2650409556</c:v>
                </c:pt>
                <c:pt idx="8">
                  <c:v>2694224936</c:v>
                </c:pt>
                <c:pt idx="9">
                  <c:v>2915859984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40-4841-ABDA-DE22231987A5}"/>
            </c:ext>
          </c:extLst>
        </c:ser>
        <c:ser>
          <c:idx val="2"/>
          <c:order val="2"/>
          <c:tx>
            <c:strRef>
              <c:f>'Import. TBB fruits pays'!$C$8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pays'!$D$8:$M$8</c:f>
              <c:numCache>
                <c:formatCode>0</c:formatCode>
                <c:ptCount val="10"/>
                <c:pt idx="0">
                  <c:v>1647618551</c:v>
                </c:pt>
                <c:pt idx="1">
                  <c:v>1435649309</c:v>
                </c:pt>
                <c:pt idx="2">
                  <c:v>1441997665</c:v>
                </c:pt>
                <c:pt idx="3">
                  <c:v>1482099789</c:v>
                </c:pt>
                <c:pt idx="4">
                  <c:v>1579113291</c:v>
                </c:pt>
                <c:pt idx="5">
                  <c:v>1475645306</c:v>
                </c:pt>
                <c:pt idx="6">
                  <c:v>1268354244</c:v>
                </c:pt>
                <c:pt idx="7">
                  <c:v>1332019430</c:v>
                </c:pt>
                <c:pt idx="8">
                  <c:v>1558189501</c:v>
                </c:pt>
                <c:pt idx="9">
                  <c:v>1624358784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40-4841-ABDA-DE22231987A5}"/>
            </c:ext>
          </c:extLst>
        </c:ser>
        <c:ser>
          <c:idx val="3"/>
          <c:order val="3"/>
          <c:tx>
            <c:strRef>
              <c:f>'Import. TBB fruits pays'!$C$9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pays'!$D$9:$M$9</c:f>
              <c:numCache>
                <c:formatCode>0</c:formatCode>
                <c:ptCount val="10"/>
                <c:pt idx="0">
                  <c:v>518837779</c:v>
                </c:pt>
                <c:pt idx="1">
                  <c:v>493219330</c:v>
                </c:pt>
                <c:pt idx="2">
                  <c:v>533482881</c:v>
                </c:pt>
                <c:pt idx="3">
                  <c:v>567271387</c:v>
                </c:pt>
                <c:pt idx="4">
                  <c:v>687222949</c:v>
                </c:pt>
                <c:pt idx="5">
                  <c:v>669961545</c:v>
                </c:pt>
                <c:pt idx="6">
                  <c:v>617584949</c:v>
                </c:pt>
                <c:pt idx="7">
                  <c:v>818803853</c:v>
                </c:pt>
                <c:pt idx="8">
                  <c:v>1066035843</c:v>
                </c:pt>
                <c:pt idx="9">
                  <c:v>1241792482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40-4841-ABDA-DE22231987A5}"/>
            </c:ext>
          </c:extLst>
        </c:ser>
        <c:ser>
          <c:idx val="4"/>
          <c:order val="4"/>
          <c:tx>
            <c:strRef>
              <c:f>'Import. TBB fruits pays'!$C$10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pays'!$D$10:$M$10</c:f>
              <c:numCache>
                <c:formatCode>0</c:formatCode>
                <c:ptCount val="10"/>
                <c:pt idx="0">
                  <c:v>706644540</c:v>
                </c:pt>
                <c:pt idx="1">
                  <c:v>614841296</c:v>
                </c:pt>
                <c:pt idx="2">
                  <c:v>584023778</c:v>
                </c:pt>
                <c:pt idx="3">
                  <c:v>561854081</c:v>
                </c:pt>
                <c:pt idx="4">
                  <c:v>626864345</c:v>
                </c:pt>
                <c:pt idx="5">
                  <c:v>659708468</c:v>
                </c:pt>
                <c:pt idx="6">
                  <c:v>672678970</c:v>
                </c:pt>
                <c:pt idx="7">
                  <c:v>897929586</c:v>
                </c:pt>
                <c:pt idx="8">
                  <c:v>1002231096</c:v>
                </c:pt>
                <c:pt idx="9">
                  <c:v>1045341263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40-4841-ABDA-DE22231987A5}"/>
            </c:ext>
          </c:extLst>
        </c:ser>
        <c:ser>
          <c:idx val="5"/>
          <c:order val="5"/>
          <c:tx>
            <c:strRef>
              <c:f>'Import. TBB fruits pays'!$C$11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pays'!$D$11:$M$11</c:f>
              <c:numCache>
                <c:formatCode>0</c:formatCode>
                <c:ptCount val="10"/>
                <c:pt idx="0">
                  <c:v>552908170</c:v>
                </c:pt>
                <c:pt idx="1">
                  <c:v>545915367</c:v>
                </c:pt>
                <c:pt idx="2">
                  <c:v>610956077</c:v>
                </c:pt>
                <c:pt idx="3">
                  <c:v>631616468</c:v>
                </c:pt>
                <c:pt idx="4">
                  <c:v>598709267</c:v>
                </c:pt>
                <c:pt idx="5">
                  <c:v>632534067</c:v>
                </c:pt>
                <c:pt idx="6">
                  <c:v>646938363</c:v>
                </c:pt>
                <c:pt idx="7">
                  <c:v>712374034</c:v>
                </c:pt>
                <c:pt idx="8">
                  <c:v>663837177</c:v>
                </c:pt>
                <c:pt idx="9">
                  <c:v>794228750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40-4841-ABDA-DE22231987A5}"/>
            </c:ext>
          </c:extLst>
        </c:ser>
        <c:ser>
          <c:idx val="6"/>
          <c:order val="6"/>
          <c:tx>
            <c:strRef>
              <c:f>'Import. TBB fruits pays'!$C$12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pays'!$D$12:$M$12</c:f>
              <c:numCache>
                <c:formatCode>0</c:formatCode>
                <c:ptCount val="10"/>
                <c:pt idx="0">
                  <c:v>135610166</c:v>
                </c:pt>
                <c:pt idx="1">
                  <c:v>152956400</c:v>
                </c:pt>
                <c:pt idx="2">
                  <c:v>151410381</c:v>
                </c:pt>
                <c:pt idx="3">
                  <c:v>168898929</c:v>
                </c:pt>
                <c:pt idx="4">
                  <c:v>186489996</c:v>
                </c:pt>
                <c:pt idx="5">
                  <c:v>214162279</c:v>
                </c:pt>
                <c:pt idx="6">
                  <c:v>400417370</c:v>
                </c:pt>
                <c:pt idx="7">
                  <c:v>530210433</c:v>
                </c:pt>
                <c:pt idx="8">
                  <c:v>575249738</c:v>
                </c:pt>
                <c:pt idx="9">
                  <c:v>726462674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40-4841-ABDA-DE22231987A5}"/>
            </c:ext>
          </c:extLst>
        </c:ser>
        <c:ser>
          <c:idx val="7"/>
          <c:order val="7"/>
          <c:tx>
            <c:strRef>
              <c:f>'Import. TBB fruits pays'!$C$13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pays'!$D$13:$M$13</c:f>
              <c:numCache>
                <c:formatCode>0</c:formatCode>
                <c:ptCount val="10"/>
                <c:pt idx="0">
                  <c:v>318012749</c:v>
                </c:pt>
                <c:pt idx="1">
                  <c:v>287772199</c:v>
                </c:pt>
                <c:pt idx="2">
                  <c:v>266563340</c:v>
                </c:pt>
                <c:pt idx="3">
                  <c:v>282274151</c:v>
                </c:pt>
                <c:pt idx="4">
                  <c:v>320313574</c:v>
                </c:pt>
                <c:pt idx="5">
                  <c:v>334573451</c:v>
                </c:pt>
                <c:pt idx="6">
                  <c:v>317349421</c:v>
                </c:pt>
                <c:pt idx="7">
                  <c:v>377205137</c:v>
                </c:pt>
                <c:pt idx="8">
                  <c:v>398885173</c:v>
                </c:pt>
                <c:pt idx="9">
                  <c:v>466925986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40-4841-ABDA-DE22231987A5}"/>
            </c:ext>
          </c:extLst>
        </c:ser>
        <c:ser>
          <c:idx val="8"/>
          <c:order val="8"/>
          <c:tx>
            <c:strRef>
              <c:f>'Import. TBB fruits pays'!$C$14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pays'!$D$14:$M$14</c:f>
              <c:numCache>
                <c:formatCode>0</c:formatCode>
                <c:ptCount val="10"/>
                <c:pt idx="0">
                  <c:v>223184469</c:v>
                </c:pt>
                <c:pt idx="1">
                  <c:v>258482473</c:v>
                </c:pt>
                <c:pt idx="2">
                  <c:v>267146085</c:v>
                </c:pt>
                <c:pt idx="3">
                  <c:v>295998403</c:v>
                </c:pt>
                <c:pt idx="4">
                  <c:v>316923570</c:v>
                </c:pt>
                <c:pt idx="5">
                  <c:v>324788926</c:v>
                </c:pt>
                <c:pt idx="6">
                  <c:v>340529205</c:v>
                </c:pt>
                <c:pt idx="7">
                  <c:v>382749802</c:v>
                </c:pt>
                <c:pt idx="8">
                  <c:v>374872288</c:v>
                </c:pt>
                <c:pt idx="9">
                  <c:v>448978664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40-4841-ABDA-DE22231987A5}"/>
            </c:ext>
          </c:extLst>
        </c:ser>
        <c:ser>
          <c:idx val="9"/>
          <c:order val="9"/>
          <c:tx>
            <c:strRef>
              <c:f>'Import. TBB fruits pays'!$C$15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pays'!$D$15:$M$15</c:f>
              <c:numCache>
                <c:formatCode>0</c:formatCode>
                <c:ptCount val="10"/>
                <c:pt idx="0">
                  <c:v>232801825</c:v>
                </c:pt>
                <c:pt idx="1">
                  <c:v>191932720</c:v>
                </c:pt>
                <c:pt idx="2">
                  <c:v>205074304</c:v>
                </c:pt>
                <c:pt idx="3">
                  <c:v>208915409</c:v>
                </c:pt>
                <c:pt idx="4">
                  <c:v>231273029</c:v>
                </c:pt>
                <c:pt idx="5">
                  <c:v>221287038</c:v>
                </c:pt>
                <c:pt idx="6">
                  <c:v>244599729</c:v>
                </c:pt>
                <c:pt idx="7">
                  <c:v>367771268</c:v>
                </c:pt>
                <c:pt idx="8">
                  <c:v>393171628</c:v>
                </c:pt>
                <c:pt idx="9">
                  <c:v>413544602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40-4841-ABDA-DE22231987A5}"/>
            </c:ext>
          </c:extLst>
        </c:ser>
        <c:ser>
          <c:idx val="10"/>
          <c:order val="10"/>
          <c:tx>
            <c:strRef>
              <c:f>'Import. TBB fruits pays'!$C$16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pays'!$D$16:$M$16</c:f>
              <c:numCache>
                <c:formatCode>0</c:formatCode>
                <c:ptCount val="10"/>
                <c:pt idx="0">
                  <c:v>505795131</c:v>
                </c:pt>
                <c:pt idx="1">
                  <c:v>481716359</c:v>
                </c:pt>
                <c:pt idx="2">
                  <c:v>450470575</c:v>
                </c:pt>
                <c:pt idx="3">
                  <c:v>415220612</c:v>
                </c:pt>
                <c:pt idx="4">
                  <c:v>418596268</c:v>
                </c:pt>
                <c:pt idx="5">
                  <c:v>401608355</c:v>
                </c:pt>
                <c:pt idx="6">
                  <c:v>262232971</c:v>
                </c:pt>
                <c:pt idx="7">
                  <c:v>327122362</c:v>
                </c:pt>
                <c:pt idx="8">
                  <c:v>349071306</c:v>
                </c:pt>
                <c:pt idx="9">
                  <c:v>385473460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340-4841-ABDA-DE22231987A5}"/>
            </c:ext>
          </c:extLst>
        </c:ser>
        <c:ser>
          <c:idx val="11"/>
          <c:order val="11"/>
          <c:tx>
            <c:strRef>
              <c:f>'Import. TBB fruits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TBB fruits pays'!$D$17:$M$17</c:f>
              <c:numCache>
                <c:formatCode>0</c:formatCode>
                <c:ptCount val="10"/>
                <c:pt idx="0">
                  <c:v>4618261761</c:v>
                </c:pt>
                <c:pt idx="1">
                  <c:v>4601171162</c:v>
                </c:pt>
                <c:pt idx="2">
                  <c:v>4529529392</c:v>
                </c:pt>
                <c:pt idx="3">
                  <c:v>4323470149</c:v>
                </c:pt>
                <c:pt idx="4">
                  <c:v>4515986991</c:v>
                </c:pt>
                <c:pt idx="5">
                  <c:v>4368331812</c:v>
                </c:pt>
                <c:pt idx="6">
                  <c:v>4016864507</c:v>
                </c:pt>
                <c:pt idx="7">
                  <c:v>4654972530</c:v>
                </c:pt>
                <c:pt idx="8">
                  <c:v>4746001555</c:v>
                </c:pt>
                <c:pt idx="9">
                  <c:v>5396405751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340-4841-ABDA-DE2223198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04960"/>
        <c:axId val="387605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11492322500</c:v>
                      </c:pt>
                      <c:pt idx="1">
                        <c:v>11166912548</c:v>
                      </c:pt>
                      <c:pt idx="2">
                        <c:v>11001708930</c:v>
                      </c:pt>
                      <c:pt idx="3">
                        <c:v>10844078365</c:v>
                      </c:pt>
                      <c:pt idx="4">
                        <c:v>11545323045</c:v>
                      </c:pt>
                      <c:pt idx="5">
                        <c:v>11413399817</c:v>
                      </c:pt>
                      <c:pt idx="6">
                        <c:v>10771216223</c:v>
                      </c:pt>
                      <c:pt idx="7">
                        <c:v>13051567991</c:v>
                      </c:pt>
                      <c:pt idx="8">
                        <c:v>13821770241</c:v>
                      </c:pt>
                      <c:pt idx="9">
                        <c:v>15459372400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340-4841-ABDA-DE22231987A5}"/>
                  </c:ext>
                </c:extLst>
              </c15:ser>
            </c15:filteredBarSeries>
          </c:ext>
        </c:extLst>
      </c:barChart>
      <c:catAx>
        <c:axId val="38760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05352"/>
        <c:crosses val="autoZero"/>
        <c:auto val="1"/>
        <c:lblAlgn val="ctr"/>
        <c:lblOffset val="100"/>
        <c:noMultiLvlLbl val="0"/>
      </c:catAx>
      <c:valAx>
        <c:axId val="387605352"/>
        <c:scaling>
          <c:orientation val="minMax"/>
          <c:max val="16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0496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664745092826087E-2"/>
          <c:y val="0.76548537942327999"/>
          <c:w val="0.93833525490717395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8F-425B-B77D-7EAA6B2A3DEE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8F-425B-B77D-7EAA6B2A3DEE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8F-425B-B77D-7EAA6B2A3DEE}"/>
              </c:ext>
            </c:extLst>
          </c:dPt>
          <c:dLbls>
            <c:dLbl>
              <c:idx val="0"/>
              <c:layout>
                <c:manualLayout>
                  <c:x val="-0.21645820055438852"/>
                  <c:y val="-0.217786900917301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8F-425B-B77D-7EAA6B2A3DEE}"/>
                </c:ext>
              </c:extLst>
            </c:dLbl>
            <c:dLbl>
              <c:idx val="1"/>
              <c:layout>
                <c:manualLayout>
                  <c:x val="0.17903748130954136"/>
                  <c:y val="4.73865530326645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8F-425B-B77D-7EAA6B2A3DE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8F-425B-B77D-7EAA6B2A3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fruits compo.'!$C$54:$C$58</c15:sqref>
                  </c15:fullRef>
                </c:ext>
              </c:extLst>
              <c:f>'Import. TBB fruits compo.'!$C$56:$C$58</c:f>
              <c:strCache>
                <c:ptCount val="3"/>
                <c:pt idx="0">
                  <c:v>0808 - Pommes, poires, coings</c:v>
                </c:pt>
                <c:pt idx="1">
                  <c:v>Fruits conservés</c:v>
                </c:pt>
                <c:pt idx="2">
                  <c:v>Autres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fruits compo.'!$M$54:$M$58</c15:sqref>
                  </c15:fullRef>
                </c:ext>
              </c:extLst>
              <c:f>'Import. TBB fruits compo.'!$M$56:$M$58</c:f>
              <c:numCache>
                <c:formatCode>0%</c:formatCode>
                <c:ptCount val="3"/>
                <c:pt idx="0">
                  <c:v>0.69079897861683359</c:v>
                </c:pt>
                <c:pt idx="1">
                  <c:v>0.20308063002703</c:v>
                </c:pt>
                <c:pt idx="2">
                  <c:v>0.10612039135613646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6-6E8F-425B-B77D-7EAA6B2A3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0808 - pommes'!$C$36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pommes'!$D$36:$M$36</c:f>
              <c:numCache>
                <c:formatCode>0%</c:formatCode>
                <c:ptCount val="10"/>
                <c:pt idx="0">
                  <c:v>0.16036204132755361</c:v>
                </c:pt>
                <c:pt idx="1">
                  <c:v>0.1444062066717855</c:v>
                </c:pt>
                <c:pt idx="2">
                  <c:v>0.15071275305889056</c:v>
                </c:pt>
                <c:pt idx="3">
                  <c:v>0.17829382284574424</c:v>
                </c:pt>
                <c:pt idx="4">
                  <c:v>0.1599573687870878</c:v>
                </c:pt>
                <c:pt idx="5">
                  <c:v>0.19009934179829946</c:v>
                </c:pt>
                <c:pt idx="6">
                  <c:v>0.23399837630847264</c:v>
                </c:pt>
                <c:pt idx="7">
                  <c:v>0.20100524385410676</c:v>
                </c:pt>
                <c:pt idx="8">
                  <c:v>0.20871768569481977</c:v>
                </c:pt>
                <c:pt idx="9">
                  <c:v>0.22148392419374172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AC-42FF-86AA-824EE750E76F}"/>
            </c:ext>
          </c:extLst>
        </c:ser>
        <c:ser>
          <c:idx val="2"/>
          <c:order val="2"/>
          <c:tx>
            <c:strRef>
              <c:f>'Import. 0808 - pommes'!$C$37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pommes'!$D$37:$M$37</c:f>
              <c:numCache>
                <c:formatCode>0%</c:formatCode>
                <c:ptCount val="10"/>
                <c:pt idx="0">
                  <c:v>0.2307618296557068</c:v>
                </c:pt>
                <c:pt idx="1">
                  <c:v>0.25144128169576851</c:v>
                </c:pt>
                <c:pt idx="2">
                  <c:v>0.24079272980405506</c:v>
                </c:pt>
                <c:pt idx="3">
                  <c:v>0.19281351489473944</c:v>
                </c:pt>
                <c:pt idx="4">
                  <c:v>0.17685179331087367</c:v>
                </c:pt>
                <c:pt idx="5">
                  <c:v>0.2005522008760923</c:v>
                </c:pt>
                <c:pt idx="6">
                  <c:v>0.15790519844719531</c:v>
                </c:pt>
                <c:pt idx="7">
                  <c:v>0.19237315898110241</c:v>
                </c:pt>
                <c:pt idx="8">
                  <c:v>0.18782167581457185</c:v>
                </c:pt>
                <c:pt idx="9">
                  <c:v>0.18178506203975528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AC-42FF-86AA-824EE750E76F}"/>
            </c:ext>
          </c:extLst>
        </c:ser>
        <c:ser>
          <c:idx val="3"/>
          <c:order val="3"/>
          <c:tx>
            <c:strRef>
              <c:f>'Import. 0808 - pommes'!$C$38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pommes'!$D$38:$M$38</c:f>
              <c:numCache>
                <c:formatCode>0%</c:formatCode>
                <c:ptCount val="10"/>
                <c:pt idx="0">
                  <c:v>6.3642439518034194E-2</c:v>
                </c:pt>
                <c:pt idx="1">
                  <c:v>7.6298166244087112E-2</c:v>
                </c:pt>
                <c:pt idx="2">
                  <c:v>6.3998607769715929E-2</c:v>
                </c:pt>
                <c:pt idx="3">
                  <c:v>7.0280172769086199E-2</c:v>
                </c:pt>
                <c:pt idx="4">
                  <c:v>8.0933822267583111E-2</c:v>
                </c:pt>
                <c:pt idx="5">
                  <c:v>7.8402105520649773E-2</c:v>
                </c:pt>
                <c:pt idx="6">
                  <c:v>8.5878433880071936E-2</c:v>
                </c:pt>
                <c:pt idx="7">
                  <c:v>0.10453344818343639</c:v>
                </c:pt>
                <c:pt idx="8">
                  <c:v>0.10827955589918677</c:v>
                </c:pt>
                <c:pt idx="9">
                  <c:v>9.4062093815298051E-2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AC-42FF-86AA-824EE750E76F}"/>
            </c:ext>
          </c:extLst>
        </c:ser>
        <c:ser>
          <c:idx val="4"/>
          <c:order val="4"/>
          <c:tx>
            <c:strRef>
              <c:f>'Import. 0808 - pommes'!$C$39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pommes'!$D$39:$M$39</c:f>
              <c:numCache>
                <c:formatCode>0%</c:formatCode>
                <c:ptCount val="10"/>
                <c:pt idx="0">
                  <c:v>6.8463472002446596E-2</c:v>
                </c:pt>
                <c:pt idx="1">
                  <c:v>5.8174198525851005E-2</c:v>
                </c:pt>
                <c:pt idx="2">
                  <c:v>5.6679836757174383E-2</c:v>
                </c:pt>
                <c:pt idx="3">
                  <c:v>4.9817421981898813E-2</c:v>
                </c:pt>
                <c:pt idx="4">
                  <c:v>8.045512432598427E-2</c:v>
                </c:pt>
                <c:pt idx="5">
                  <c:v>7.6975171345349785E-2</c:v>
                </c:pt>
                <c:pt idx="6">
                  <c:v>0.11424513910342532</c:v>
                </c:pt>
                <c:pt idx="7">
                  <c:v>0.1067006329737395</c:v>
                </c:pt>
                <c:pt idx="8">
                  <c:v>0.10595749349950113</c:v>
                </c:pt>
                <c:pt idx="9">
                  <c:v>9.3725981483266066E-2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AC-42FF-86AA-824EE750E76F}"/>
            </c:ext>
          </c:extLst>
        </c:ser>
        <c:ser>
          <c:idx val="5"/>
          <c:order val="5"/>
          <c:tx>
            <c:strRef>
              <c:f>'Import. 0808 - pommes'!$C$40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pommes'!$D$40:$M$40</c:f>
              <c:numCache>
                <c:formatCode>0%</c:formatCode>
                <c:ptCount val="10"/>
                <c:pt idx="0">
                  <c:v>0.17569450529437333</c:v>
                </c:pt>
                <c:pt idx="1">
                  <c:v>0.18677095819684658</c:v>
                </c:pt>
                <c:pt idx="2">
                  <c:v>0.16919231519481662</c:v>
                </c:pt>
                <c:pt idx="3">
                  <c:v>0.14624375607906492</c:v>
                </c:pt>
                <c:pt idx="4">
                  <c:v>0.12997778118988051</c:v>
                </c:pt>
                <c:pt idx="5">
                  <c:v>0.10586039600820826</c:v>
                </c:pt>
                <c:pt idx="6">
                  <c:v>9.2059477880196472E-2</c:v>
                </c:pt>
                <c:pt idx="7">
                  <c:v>8.3120471190874914E-2</c:v>
                </c:pt>
                <c:pt idx="8">
                  <c:v>8.9922504357056648E-2</c:v>
                </c:pt>
                <c:pt idx="9">
                  <c:v>7.9710332281121538E-2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AC-42FF-86AA-824EE750E76F}"/>
            </c:ext>
          </c:extLst>
        </c:ser>
        <c:ser>
          <c:idx val="6"/>
          <c:order val="6"/>
          <c:tx>
            <c:strRef>
              <c:f>'Import. 0808 - pommes'!$C$41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pommes'!$D$41:$M$41</c:f>
              <c:numCache>
                <c:formatCode>0%</c:formatCode>
                <c:ptCount val="10"/>
                <c:pt idx="0">
                  <c:v>8.2244477546805764E-2</c:v>
                </c:pt>
                <c:pt idx="1">
                  <c:v>7.9015932814453516E-2</c:v>
                </c:pt>
                <c:pt idx="2">
                  <c:v>9.0665172441489986E-2</c:v>
                </c:pt>
                <c:pt idx="3">
                  <c:v>9.3318798529484492E-2</c:v>
                </c:pt>
                <c:pt idx="4">
                  <c:v>9.6624727909896402E-2</c:v>
                </c:pt>
                <c:pt idx="5">
                  <c:v>9.1548019732461169E-2</c:v>
                </c:pt>
                <c:pt idx="6">
                  <c:v>7.7970720866351984E-2</c:v>
                </c:pt>
                <c:pt idx="7">
                  <c:v>5.2397304993459501E-2</c:v>
                </c:pt>
                <c:pt idx="8">
                  <c:v>5.4578673260303197E-2</c:v>
                </c:pt>
                <c:pt idx="9">
                  <c:v>6.8047469403200819E-2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AC-42FF-86AA-824EE750E76F}"/>
            </c:ext>
          </c:extLst>
        </c:ser>
        <c:ser>
          <c:idx val="7"/>
          <c:order val="7"/>
          <c:tx>
            <c:strRef>
              <c:f>'Import. 0808 - pommes'!$C$42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pommes'!$D$42:$M$42</c:f>
              <c:numCache>
                <c:formatCode>0%</c:formatCode>
                <c:ptCount val="10"/>
                <c:pt idx="0">
                  <c:v>8.1627674032228419E-3</c:v>
                </c:pt>
                <c:pt idx="1">
                  <c:v>7.9157713319818156E-3</c:v>
                </c:pt>
                <c:pt idx="2">
                  <c:v>9.3076714183537267E-3</c:v>
                </c:pt>
                <c:pt idx="3">
                  <c:v>1.3388367760760975E-2</c:v>
                </c:pt>
                <c:pt idx="4">
                  <c:v>2.4181020078217437E-2</c:v>
                </c:pt>
                <c:pt idx="5">
                  <c:v>1.0887734255027112E-2</c:v>
                </c:pt>
                <c:pt idx="6">
                  <c:v>2.1809673657161605E-2</c:v>
                </c:pt>
                <c:pt idx="7">
                  <c:v>3.9316305889198669E-2</c:v>
                </c:pt>
                <c:pt idx="8">
                  <c:v>6.180513558547869E-2</c:v>
                </c:pt>
                <c:pt idx="9">
                  <c:v>6.1038469584184386E-2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AC-42FF-86AA-824EE750E76F}"/>
            </c:ext>
          </c:extLst>
        </c:ser>
        <c:ser>
          <c:idx val="8"/>
          <c:order val="8"/>
          <c:tx>
            <c:strRef>
              <c:f>'Import. 0808 - pommes'!$C$43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pommes'!$D$43:$M$43</c:f>
              <c:numCache>
                <c:formatCode>0%</c:formatCode>
                <c:ptCount val="10"/>
                <c:pt idx="0">
                  <c:v>4.5658923119479479E-2</c:v>
                </c:pt>
                <c:pt idx="1">
                  <c:v>5.2123669426783259E-2</c:v>
                </c:pt>
                <c:pt idx="2">
                  <c:v>5.6262932633648371E-2</c:v>
                </c:pt>
                <c:pt idx="3">
                  <c:v>8.5605598509701772E-2</c:v>
                </c:pt>
                <c:pt idx="4">
                  <c:v>6.2578465818257364E-2</c:v>
                </c:pt>
                <c:pt idx="5">
                  <c:v>6.7328643325345522E-2</c:v>
                </c:pt>
                <c:pt idx="6">
                  <c:v>7.0889222567875332E-2</c:v>
                </c:pt>
                <c:pt idx="7">
                  <c:v>4.4525796600772945E-2</c:v>
                </c:pt>
                <c:pt idx="8">
                  <c:v>2.4631723455126781E-2</c:v>
                </c:pt>
                <c:pt idx="9">
                  <c:v>4.3062335910194545E-2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AC-42FF-86AA-824EE750E76F}"/>
            </c:ext>
          </c:extLst>
        </c:ser>
        <c:ser>
          <c:idx val="9"/>
          <c:order val="9"/>
          <c:tx>
            <c:strRef>
              <c:f>'Import. 0808 - pommes'!$C$44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pommes'!$D$44:$M$44</c:f>
              <c:numCache>
                <c:formatCode>0%</c:formatCode>
                <c:ptCount val="10"/>
                <c:pt idx="0">
                  <c:v>2.5924646884283194E-2</c:v>
                </c:pt>
                <c:pt idx="1">
                  <c:v>3.1580226591025849E-2</c:v>
                </c:pt>
                <c:pt idx="2">
                  <c:v>2.8336093570114476E-2</c:v>
                </c:pt>
                <c:pt idx="3">
                  <c:v>3.3096902355792213E-2</c:v>
                </c:pt>
                <c:pt idx="4">
                  <c:v>4.0501910275748079E-2</c:v>
                </c:pt>
                <c:pt idx="5">
                  <c:v>3.62758377009599E-2</c:v>
                </c:pt>
                <c:pt idx="6">
                  <c:v>2.7073499582102992E-2</c:v>
                </c:pt>
                <c:pt idx="7">
                  <c:v>3.4031215708195214E-2</c:v>
                </c:pt>
                <c:pt idx="8">
                  <c:v>3.7831755096416626E-2</c:v>
                </c:pt>
                <c:pt idx="9">
                  <c:v>3.5583248913511008E-2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AC-42FF-86AA-824EE750E76F}"/>
            </c:ext>
          </c:extLst>
        </c:ser>
        <c:ser>
          <c:idx val="10"/>
          <c:order val="10"/>
          <c:tx>
            <c:strRef>
              <c:f>'Import. 0808 - pommes'!$C$45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pommes'!$D$45:$M$45</c:f>
              <c:numCache>
                <c:formatCode>0%</c:formatCode>
                <c:ptCount val="10"/>
                <c:pt idx="0">
                  <c:v>2.6984724233849282E-2</c:v>
                </c:pt>
                <c:pt idx="1">
                  <c:v>2.1767910836633875E-2</c:v>
                </c:pt>
                <c:pt idx="2">
                  <c:v>3.2822593908610025E-2</c:v>
                </c:pt>
                <c:pt idx="3">
                  <c:v>3.3350368453156171E-2</c:v>
                </c:pt>
                <c:pt idx="4">
                  <c:v>4.1086734647795733E-2</c:v>
                </c:pt>
                <c:pt idx="5">
                  <c:v>4.074916309178131E-2</c:v>
                </c:pt>
                <c:pt idx="6">
                  <c:v>3.9608015001185437E-2</c:v>
                </c:pt>
                <c:pt idx="7">
                  <c:v>5.5444192700756685E-2</c:v>
                </c:pt>
                <c:pt idx="8">
                  <c:v>3.2434873804839587E-2</c:v>
                </c:pt>
                <c:pt idx="9">
                  <c:v>2.552103287554677E-2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AC-42FF-86AA-824EE750E76F}"/>
            </c:ext>
          </c:extLst>
        </c:ser>
        <c:ser>
          <c:idx val="11"/>
          <c:order val="11"/>
          <c:tx>
            <c:strRef>
              <c:f>'Import. 0808 - pommes'!$C$46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pommes'!$D$46:$M$46</c:f>
              <c:numCache>
                <c:formatCode>0%</c:formatCode>
                <c:ptCount val="10"/>
                <c:pt idx="0">
                  <c:v>0.11210017301424489</c:v>
                </c:pt>
                <c:pt idx="1">
                  <c:v>9.0505677664783013E-2</c:v>
                </c:pt>
                <c:pt idx="2">
                  <c:v>0.10122929344313084</c:v>
                </c:pt>
                <c:pt idx="3">
                  <c:v>0.10379127582057072</c:v>
                </c:pt>
                <c:pt idx="4">
                  <c:v>0.10685125138867563</c:v>
                </c:pt>
                <c:pt idx="5">
                  <c:v>0.10132138634582542</c:v>
                </c:pt>
                <c:pt idx="6">
                  <c:v>7.8562242705960961E-2</c:v>
                </c:pt>
                <c:pt idx="7">
                  <c:v>8.6552228924357003E-2</c:v>
                </c:pt>
                <c:pt idx="8">
                  <c:v>8.8018923532698981E-2</c:v>
                </c:pt>
                <c:pt idx="9">
                  <c:v>9.5980049500179812E-2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AC-42FF-86AA-824EE750E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19072"/>
        <c:axId val="387617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0808 - pommes'!$C$35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0808 - pommes'!$D$34:$M$34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0808 - pommes'!$D$35:$M$35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0.88789982698575509</c:v>
                      </c:pt>
                      <c:pt idx="1">
                        <c:v>0.90949432233521721</c:v>
                      </c:pt>
                      <c:pt idx="2">
                        <c:v>0.89877070655686908</c:v>
                      </c:pt>
                      <c:pt idx="3">
                        <c:v>0.89620872417942921</c:v>
                      </c:pt>
                      <c:pt idx="4">
                        <c:v>0.89314874861132443</c:v>
                      </c:pt>
                      <c:pt idx="5">
                        <c:v>0.89867861365417456</c:v>
                      </c:pt>
                      <c:pt idx="6">
                        <c:v>0.92143775729403909</c:v>
                      </c:pt>
                      <c:pt idx="7">
                        <c:v>0.91344777107564312</c:v>
                      </c:pt>
                      <c:pt idx="8">
                        <c:v>0.91198107646730109</c:v>
                      </c:pt>
                      <c:pt idx="9">
                        <c:v>0.90401995049982031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6AC-42FF-86AA-824EE750E76F}"/>
                  </c:ext>
                </c:extLst>
              </c15:ser>
            </c15:filteredBarSeries>
          </c:ext>
        </c:extLst>
      </c:barChart>
      <c:catAx>
        <c:axId val="38761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17112"/>
        <c:crosses val="autoZero"/>
        <c:auto val="1"/>
        <c:lblAlgn val="ctr"/>
        <c:lblOffset val="100"/>
        <c:noMultiLvlLbl val="0"/>
      </c:catAx>
      <c:valAx>
        <c:axId val="3876171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1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9362919043937721"/>
          <c:w val="0.87802897529435464"/>
          <c:h val="0.28689688660017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0808 - pommes'!$C$7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pommes'!$D$7:$M$7</c:f>
              <c:numCache>
                <c:formatCode>0</c:formatCode>
                <c:ptCount val="10"/>
                <c:pt idx="0">
                  <c:v>93336</c:v>
                </c:pt>
                <c:pt idx="1">
                  <c:v>78426</c:v>
                </c:pt>
                <c:pt idx="2">
                  <c:v>78808</c:v>
                </c:pt>
                <c:pt idx="3">
                  <c:v>86521</c:v>
                </c:pt>
                <c:pt idx="4">
                  <c:v>70840</c:v>
                </c:pt>
                <c:pt idx="5">
                  <c:v>83930</c:v>
                </c:pt>
                <c:pt idx="6">
                  <c:v>97710</c:v>
                </c:pt>
                <c:pt idx="7">
                  <c:v>87741</c:v>
                </c:pt>
                <c:pt idx="8">
                  <c:v>81795</c:v>
                </c:pt>
                <c:pt idx="9">
                  <c:v>94231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3-4134-A54D-B49633AA4A29}"/>
            </c:ext>
          </c:extLst>
        </c:ser>
        <c:ser>
          <c:idx val="3"/>
          <c:order val="3"/>
          <c:tx>
            <c:strRef>
              <c:f>'Import. 0808 - pommes'!$C$8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pommes'!$D$8:$M$8</c:f>
              <c:numCache>
                <c:formatCode>0</c:formatCode>
                <c:ptCount val="10"/>
                <c:pt idx="0">
                  <c:v>134311</c:v>
                </c:pt>
                <c:pt idx="1">
                  <c:v>136556</c:v>
                </c:pt>
                <c:pt idx="2">
                  <c:v>125911</c:v>
                </c:pt>
                <c:pt idx="3">
                  <c:v>93567</c:v>
                </c:pt>
                <c:pt idx="4">
                  <c:v>78322</c:v>
                </c:pt>
                <c:pt idx="5">
                  <c:v>88545</c:v>
                </c:pt>
                <c:pt idx="6">
                  <c:v>65936</c:v>
                </c:pt>
                <c:pt idx="7">
                  <c:v>83973</c:v>
                </c:pt>
                <c:pt idx="8">
                  <c:v>73606</c:v>
                </c:pt>
                <c:pt idx="9">
                  <c:v>77341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93-4134-A54D-B49633AA4A29}"/>
            </c:ext>
          </c:extLst>
        </c:ser>
        <c:ser>
          <c:idx val="4"/>
          <c:order val="4"/>
          <c:tx>
            <c:strRef>
              <c:f>'Import. 0808 - pommes'!$C$9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pommes'!$D$9:$M$9</c:f>
              <c:numCache>
                <c:formatCode>0</c:formatCode>
                <c:ptCount val="10"/>
                <c:pt idx="0">
                  <c:v>37042</c:v>
                </c:pt>
                <c:pt idx="1">
                  <c:v>41437</c:v>
                </c:pt>
                <c:pt idx="2">
                  <c:v>33465</c:v>
                </c:pt>
                <c:pt idx="3">
                  <c:v>34105</c:v>
                </c:pt>
                <c:pt idx="4">
                  <c:v>35843</c:v>
                </c:pt>
                <c:pt idx="5">
                  <c:v>34615</c:v>
                </c:pt>
                <c:pt idx="6">
                  <c:v>35860</c:v>
                </c:pt>
                <c:pt idx="7">
                  <c:v>45630</c:v>
                </c:pt>
                <c:pt idx="8">
                  <c:v>42434</c:v>
                </c:pt>
                <c:pt idx="9">
                  <c:v>40019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93-4134-A54D-B49633AA4A29}"/>
            </c:ext>
          </c:extLst>
        </c:ser>
        <c:ser>
          <c:idx val="5"/>
          <c:order val="5"/>
          <c:tx>
            <c:strRef>
              <c:f>'Import. 0808 - pommes'!$C$10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pommes'!$D$10:$M$10</c:f>
              <c:numCache>
                <c:formatCode>0</c:formatCode>
                <c:ptCount val="10"/>
                <c:pt idx="0">
                  <c:v>39848</c:v>
                </c:pt>
                <c:pt idx="1">
                  <c:v>31594</c:v>
                </c:pt>
                <c:pt idx="2">
                  <c:v>29638</c:v>
                </c:pt>
                <c:pt idx="3">
                  <c:v>24175</c:v>
                </c:pt>
                <c:pt idx="4">
                  <c:v>35631</c:v>
                </c:pt>
                <c:pt idx="5">
                  <c:v>33985</c:v>
                </c:pt>
                <c:pt idx="6">
                  <c:v>47705</c:v>
                </c:pt>
                <c:pt idx="7">
                  <c:v>46576</c:v>
                </c:pt>
                <c:pt idx="8">
                  <c:v>41524</c:v>
                </c:pt>
                <c:pt idx="9">
                  <c:v>39876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93-4134-A54D-B49633AA4A29}"/>
            </c:ext>
          </c:extLst>
        </c:ser>
        <c:ser>
          <c:idx val="6"/>
          <c:order val="6"/>
          <c:tx>
            <c:strRef>
              <c:f>'Import. 0808 - pommes'!$C$11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pommes'!$D$11:$M$11</c:f>
              <c:numCache>
                <c:formatCode>0</c:formatCode>
                <c:ptCount val="10"/>
                <c:pt idx="0">
                  <c:v>102260</c:v>
                </c:pt>
                <c:pt idx="1">
                  <c:v>101434</c:v>
                </c:pt>
                <c:pt idx="2">
                  <c:v>88471</c:v>
                </c:pt>
                <c:pt idx="3">
                  <c:v>70968</c:v>
                </c:pt>
                <c:pt idx="4">
                  <c:v>57563</c:v>
                </c:pt>
                <c:pt idx="5">
                  <c:v>46738</c:v>
                </c:pt>
                <c:pt idx="6">
                  <c:v>38441</c:v>
                </c:pt>
                <c:pt idx="7">
                  <c:v>36283</c:v>
                </c:pt>
                <c:pt idx="8">
                  <c:v>35240</c:v>
                </c:pt>
                <c:pt idx="9">
                  <c:v>33913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93-4134-A54D-B49633AA4A29}"/>
            </c:ext>
          </c:extLst>
        </c:ser>
        <c:ser>
          <c:idx val="7"/>
          <c:order val="7"/>
          <c:tx>
            <c:strRef>
              <c:f>'Import. 0808 - pommes'!$C$12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pommes'!$D$12:$M$12</c:f>
              <c:numCache>
                <c:formatCode>0</c:formatCode>
                <c:ptCount val="10"/>
                <c:pt idx="0">
                  <c:v>47869</c:v>
                </c:pt>
                <c:pt idx="1">
                  <c:v>42913</c:v>
                </c:pt>
                <c:pt idx="2">
                  <c:v>47409</c:v>
                </c:pt>
                <c:pt idx="3">
                  <c:v>45285</c:v>
                </c:pt>
                <c:pt idx="4">
                  <c:v>42792</c:v>
                </c:pt>
                <c:pt idx="5">
                  <c:v>40419</c:v>
                </c:pt>
                <c:pt idx="6">
                  <c:v>32558</c:v>
                </c:pt>
                <c:pt idx="7">
                  <c:v>22872</c:v>
                </c:pt>
                <c:pt idx="8">
                  <c:v>21389</c:v>
                </c:pt>
                <c:pt idx="9">
                  <c:v>28951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93-4134-A54D-B49633AA4A29}"/>
            </c:ext>
          </c:extLst>
        </c:ser>
        <c:ser>
          <c:idx val="8"/>
          <c:order val="8"/>
          <c:tx>
            <c:strRef>
              <c:f>'Import. 0808 - pommes'!$C$13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pommes'!$D$13:$M$13</c:f>
              <c:numCache>
                <c:formatCode>0</c:formatCode>
                <c:ptCount val="10"/>
                <c:pt idx="0">
                  <c:v>4751</c:v>
                </c:pt>
                <c:pt idx="1">
                  <c:v>4299</c:v>
                </c:pt>
                <c:pt idx="2">
                  <c:v>4867</c:v>
                </c:pt>
                <c:pt idx="3">
                  <c:v>6497</c:v>
                </c:pt>
                <c:pt idx="4">
                  <c:v>10709</c:v>
                </c:pt>
                <c:pt idx="5">
                  <c:v>4807</c:v>
                </c:pt>
                <c:pt idx="6">
                  <c:v>9107</c:v>
                </c:pt>
                <c:pt idx="7">
                  <c:v>17162</c:v>
                </c:pt>
                <c:pt idx="8">
                  <c:v>24221</c:v>
                </c:pt>
                <c:pt idx="9">
                  <c:v>25969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93-4134-A54D-B49633AA4A29}"/>
            </c:ext>
          </c:extLst>
        </c:ser>
        <c:ser>
          <c:idx val="9"/>
          <c:order val="9"/>
          <c:tx>
            <c:strRef>
              <c:f>'Import. 0808 - pommes'!$C$14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pommes'!$D$14:$M$14</c:f>
              <c:numCache>
                <c:formatCode>0</c:formatCode>
                <c:ptCount val="10"/>
                <c:pt idx="0">
                  <c:v>26575</c:v>
                </c:pt>
                <c:pt idx="1">
                  <c:v>28308</c:v>
                </c:pt>
                <c:pt idx="2">
                  <c:v>29420</c:v>
                </c:pt>
                <c:pt idx="3">
                  <c:v>41542</c:v>
                </c:pt>
                <c:pt idx="4">
                  <c:v>27714</c:v>
                </c:pt>
                <c:pt idx="5">
                  <c:v>29726</c:v>
                </c:pt>
                <c:pt idx="6">
                  <c:v>29601</c:v>
                </c:pt>
                <c:pt idx="7">
                  <c:v>19436</c:v>
                </c:pt>
                <c:pt idx="8">
                  <c:v>9653</c:v>
                </c:pt>
                <c:pt idx="9">
                  <c:v>18321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93-4134-A54D-B49633AA4A29}"/>
            </c:ext>
          </c:extLst>
        </c:ser>
        <c:ser>
          <c:idx val="10"/>
          <c:order val="10"/>
          <c:tx>
            <c:strRef>
              <c:f>'Import. 0808 - pommes'!$C$15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pommes'!$D$15:$M$15</c:f>
              <c:numCache>
                <c:formatCode>0</c:formatCode>
                <c:ptCount val="10"/>
                <c:pt idx="0">
                  <c:v>15089</c:v>
                </c:pt>
                <c:pt idx="1">
                  <c:v>17151</c:v>
                </c:pt>
                <c:pt idx="2">
                  <c:v>14817</c:v>
                </c:pt>
                <c:pt idx="3">
                  <c:v>16061</c:v>
                </c:pt>
                <c:pt idx="4">
                  <c:v>17937</c:v>
                </c:pt>
                <c:pt idx="5">
                  <c:v>16016</c:v>
                </c:pt>
                <c:pt idx="6">
                  <c:v>11305</c:v>
                </c:pt>
                <c:pt idx="7">
                  <c:v>14855</c:v>
                </c:pt>
                <c:pt idx="8">
                  <c:v>14826</c:v>
                </c:pt>
                <c:pt idx="9">
                  <c:v>15139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93-4134-A54D-B49633AA4A29}"/>
            </c:ext>
          </c:extLst>
        </c:ser>
        <c:ser>
          <c:idx val="11"/>
          <c:order val="11"/>
          <c:tx>
            <c:strRef>
              <c:f>'Import. 0808 - pommes'!$C$16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pommes'!$D$16:$M$16</c:f>
              <c:numCache>
                <c:formatCode>0</c:formatCode>
                <c:ptCount val="10"/>
                <c:pt idx="0">
                  <c:v>15706</c:v>
                </c:pt>
                <c:pt idx="1">
                  <c:v>11822</c:v>
                </c:pt>
                <c:pt idx="2">
                  <c:v>17163</c:v>
                </c:pt>
                <c:pt idx="3">
                  <c:v>16184</c:v>
                </c:pt>
                <c:pt idx="4">
                  <c:v>18196</c:v>
                </c:pt>
                <c:pt idx="5">
                  <c:v>17991</c:v>
                </c:pt>
                <c:pt idx="6">
                  <c:v>16539</c:v>
                </c:pt>
                <c:pt idx="7">
                  <c:v>24202</c:v>
                </c:pt>
                <c:pt idx="8">
                  <c:v>12711</c:v>
                </c:pt>
                <c:pt idx="9">
                  <c:v>10858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293-4134-A54D-B49633AA4A29}"/>
            </c:ext>
          </c:extLst>
        </c:ser>
        <c:ser>
          <c:idx val="12"/>
          <c:order val="12"/>
          <c:tx>
            <c:strRef>
              <c:f>'Import. 0808 - pommes'!$C$17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pommes'!$D$17:$M$17</c:f>
              <c:numCache>
                <c:formatCode>0</c:formatCode>
                <c:ptCount val="10"/>
                <c:pt idx="0">
                  <c:v>65246</c:v>
                </c:pt>
                <c:pt idx="1">
                  <c:v>49153</c:v>
                </c:pt>
                <c:pt idx="2">
                  <c:v>52933</c:v>
                </c:pt>
                <c:pt idx="3">
                  <c:v>50367</c:v>
                </c:pt>
                <c:pt idx="4">
                  <c:v>47321</c:v>
                </c:pt>
                <c:pt idx="5">
                  <c:v>44734</c:v>
                </c:pt>
                <c:pt idx="6">
                  <c:v>32805</c:v>
                </c:pt>
                <c:pt idx="7">
                  <c:v>37781</c:v>
                </c:pt>
                <c:pt idx="8">
                  <c:v>34494</c:v>
                </c:pt>
                <c:pt idx="9">
                  <c:v>40835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93-4134-A54D-B49633AA4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23384"/>
        <c:axId val="3876241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0808 - pommes'!$C$5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0808 - pommes'!$D$4:$M$4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0808 - pommes'!$D$5:$M$5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582033</c:v>
                      </c:pt>
                      <c:pt idx="1">
                        <c:v>543093</c:v>
                      </c:pt>
                      <c:pt idx="2">
                        <c:v>522902</c:v>
                      </c:pt>
                      <c:pt idx="3">
                        <c:v>485272</c:v>
                      </c:pt>
                      <c:pt idx="4">
                        <c:v>442868</c:v>
                      </c:pt>
                      <c:pt idx="5">
                        <c:v>441506</c:v>
                      </c:pt>
                      <c:pt idx="6">
                        <c:v>417567</c:v>
                      </c:pt>
                      <c:pt idx="7">
                        <c:v>436511</c:v>
                      </c:pt>
                      <c:pt idx="8">
                        <c:v>391893</c:v>
                      </c:pt>
                      <c:pt idx="9">
                        <c:v>425453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293-4134-A54D-B49633AA4A2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396350</c:v>
                      </c:pt>
                      <c:pt idx="1">
                        <c:v>378840</c:v>
                      </c:pt>
                      <c:pt idx="2">
                        <c:v>352075</c:v>
                      </c:pt>
                      <c:pt idx="3">
                        <c:v>291700</c:v>
                      </c:pt>
                      <c:pt idx="4">
                        <c:v>285638</c:v>
                      </c:pt>
                      <c:pt idx="5">
                        <c:v>268755</c:v>
                      </c:pt>
                      <c:pt idx="6">
                        <c:v>236937</c:v>
                      </c:pt>
                      <c:pt idx="7">
                        <c:v>276120</c:v>
                      </c:pt>
                      <c:pt idx="8">
                        <c:v>251470</c:v>
                      </c:pt>
                      <c:pt idx="9">
                        <c:v>248476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293-4134-A54D-B49633AA4A29}"/>
                  </c:ext>
                </c:extLst>
              </c15:ser>
            </c15:filteredBarSeries>
          </c:ext>
        </c:extLst>
      </c:barChart>
      <c:catAx>
        <c:axId val="38762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4168"/>
        <c:crosses val="autoZero"/>
        <c:auto val="1"/>
        <c:lblAlgn val="ctr"/>
        <c:lblOffset val="100"/>
        <c:noMultiLvlLbl val="0"/>
      </c:catAx>
      <c:valAx>
        <c:axId val="38762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338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9362919043937721"/>
          <c:w val="0.87607116689228204"/>
          <c:h val="0.28689688660017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2008 - fruits con'!$C$7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con'!$D$7:$M$7</c:f>
              <c:numCache>
                <c:formatCode>0</c:formatCode>
                <c:ptCount val="10"/>
                <c:pt idx="0">
                  <c:v>20091</c:v>
                </c:pt>
                <c:pt idx="1">
                  <c:v>6848</c:v>
                </c:pt>
                <c:pt idx="2">
                  <c:v>10321</c:v>
                </c:pt>
                <c:pt idx="3">
                  <c:v>26747</c:v>
                </c:pt>
                <c:pt idx="4">
                  <c:v>26341</c:v>
                </c:pt>
                <c:pt idx="5">
                  <c:v>35266</c:v>
                </c:pt>
                <c:pt idx="6">
                  <c:v>26651</c:v>
                </c:pt>
                <c:pt idx="7">
                  <c:v>23610</c:v>
                </c:pt>
                <c:pt idx="8">
                  <c:v>26620</c:v>
                </c:pt>
                <c:pt idx="9">
                  <c:v>28247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7B-4EEF-BF21-A69378349094}"/>
            </c:ext>
          </c:extLst>
        </c:ser>
        <c:ser>
          <c:idx val="3"/>
          <c:order val="3"/>
          <c:tx>
            <c:strRef>
              <c:f>'Import. 2008 - fruits con'!$C$8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con'!$D$8:$M$8</c:f>
              <c:numCache>
                <c:formatCode>0</c:formatCode>
                <c:ptCount val="10"/>
                <c:pt idx="0">
                  <c:v>18436</c:v>
                </c:pt>
                <c:pt idx="1">
                  <c:v>17036</c:v>
                </c:pt>
                <c:pt idx="2">
                  <c:v>14927</c:v>
                </c:pt>
                <c:pt idx="3">
                  <c:v>17469</c:v>
                </c:pt>
                <c:pt idx="4">
                  <c:v>11935</c:v>
                </c:pt>
                <c:pt idx="5">
                  <c:v>13940</c:v>
                </c:pt>
                <c:pt idx="6">
                  <c:v>12501</c:v>
                </c:pt>
                <c:pt idx="7">
                  <c:v>16490</c:v>
                </c:pt>
                <c:pt idx="8">
                  <c:v>15941</c:v>
                </c:pt>
                <c:pt idx="9">
                  <c:v>21760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7B-4EEF-BF21-A69378349094}"/>
            </c:ext>
          </c:extLst>
        </c:ser>
        <c:ser>
          <c:idx val="4"/>
          <c:order val="4"/>
          <c:tx>
            <c:strRef>
              <c:f>'Import. 2008 - fruits con'!$C$9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con'!$D$9:$M$9</c:f>
              <c:numCache>
                <c:formatCode>0</c:formatCode>
                <c:ptCount val="10"/>
                <c:pt idx="0">
                  <c:v>23420</c:v>
                </c:pt>
                <c:pt idx="1">
                  <c:v>15448</c:v>
                </c:pt>
                <c:pt idx="2">
                  <c:v>22094</c:v>
                </c:pt>
                <c:pt idx="3">
                  <c:v>17884</c:v>
                </c:pt>
                <c:pt idx="4">
                  <c:v>17409</c:v>
                </c:pt>
                <c:pt idx="5">
                  <c:v>18488</c:v>
                </c:pt>
                <c:pt idx="6">
                  <c:v>20750</c:v>
                </c:pt>
                <c:pt idx="7">
                  <c:v>18898</c:v>
                </c:pt>
                <c:pt idx="8">
                  <c:v>21486</c:v>
                </c:pt>
                <c:pt idx="9">
                  <c:v>17661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7B-4EEF-BF21-A69378349094}"/>
            </c:ext>
          </c:extLst>
        </c:ser>
        <c:ser>
          <c:idx val="5"/>
          <c:order val="5"/>
          <c:tx>
            <c:strRef>
              <c:f>'Import. 2008 - fruits con'!$C$10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con'!$D$10:$M$10</c:f>
              <c:numCache>
                <c:formatCode>0</c:formatCode>
                <c:ptCount val="10"/>
                <c:pt idx="0">
                  <c:v>17539</c:v>
                </c:pt>
                <c:pt idx="1">
                  <c:v>23448</c:v>
                </c:pt>
                <c:pt idx="2">
                  <c:v>21385</c:v>
                </c:pt>
                <c:pt idx="3">
                  <c:v>26027</c:v>
                </c:pt>
                <c:pt idx="4">
                  <c:v>43917</c:v>
                </c:pt>
                <c:pt idx="5">
                  <c:v>21817</c:v>
                </c:pt>
                <c:pt idx="6">
                  <c:v>17769</c:v>
                </c:pt>
                <c:pt idx="7">
                  <c:v>20639</c:v>
                </c:pt>
                <c:pt idx="8">
                  <c:v>17880</c:v>
                </c:pt>
                <c:pt idx="9">
                  <c:v>16899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7B-4EEF-BF21-A69378349094}"/>
            </c:ext>
          </c:extLst>
        </c:ser>
        <c:ser>
          <c:idx val="6"/>
          <c:order val="6"/>
          <c:tx>
            <c:strRef>
              <c:f>'Import. 2008 - fruits con'!$C$11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con'!$D$11:$M$11</c:f>
              <c:numCache>
                <c:formatCode>0</c:formatCode>
                <c:ptCount val="10"/>
                <c:pt idx="0">
                  <c:v>16634</c:v>
                </c:pt>
                <c:pt idx="1">
                  <c:v>18527</c:v>
                </c:pt>
                <c:pt idx="2">
                  <c:v>17758</c:v>
                </c:pt>
                <c:pt idx="3">
                  <c:v>16236</c:v>
                </c:pt>
                <c:pt idx="4">
                  <c:v>14851</c:v>
                </c:pt>
                <c:pt idx="5">
                  <c:v>13393</c:v>
                </c:pt>
                <c:pt idx="6">
                  <c:v>13512</c:v>
                </c:pt>
                <c:pt idx="7">
                  <c:v>16526</c:v>
                </c:pt>
                <c:pt idx="8">
                  <c:v>14242</c:v>
                </c:pt>
                <c:pt idx="9">
                  <c:v>14169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7B-4EEF-BF21-A69378349094}"/>
            </c:ext>
          </c:extLst>
        </c:ser>
        <c:ser>
          <c:idx val="7"/>
          <c:order val="7"/>
          <c:tx>
            <c:strRef>
              <c:f>'Import. 2008 - fruits con'!$C$12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con'!$D$12:$M$12</c:f>
              <c:numCache>
                <c:formatCode>0</c:formatCode>
                <c:ptCount val="10"/>
                <c:pt idx="0">
                  <c:v>11723</c:v>
                </c:pt>
                <c:pt idx="1">
                  <c:v>12989</c:v>
                </c:pt>
                <c:pt idx="2">
                  <c:v>11166</c:v>
                </c:pt>
                <c:pt idx="3">
                  <c:v>11400</c:v>
                </c:pt>
                <c:pt idx="4">
                  <c:v>14195</c:v>
                </c:pt>
                <c:pt idx="5">
                  <c:v>15928</c:v>
                </c:pt>
                <c:pt idx="6">
                  <c:v>12610</c:v>
                </c:pt>
                <c:pt idx="7">
                  <c:v>12487</c:v>
                </c:pt>
                <c:pt idx="8">
                  <c:v>10833</c:v>
                </c:pt>
                <c:pt idx="9">
                  <c:v>11893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7B-4EEF-BF21-A69378349094}"/>
            </c:ext>
          </c:extLst>
        </c:ser>
        <c:ser>
          <c:idx val="8"/>
          <c:order val="8"/>
          <c:tx>
            <c:strRef>
              <c:f>'Import. 2008 - fruits con'!$C$13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con'!$D$13:$M$13</c:f>
              <c:numCache>
                <c:formatCode>0</c:formatCode>
                <c:ptCount val="10"/>
                <c:pt idx="0">
                  <c:v>11043</c:v>
                </c:pt>
                <c:pt idx="1">
                  <c:v>7737</c:v>
                </c:pt>
                <c:pt idx="2">
                  <c:v>11068</c:v>
                </c:pt>
                <c:pt idx="3">
                  <c:v>5559</c:v>
                </c:pt>
                <c:pt idx="4">
                  <c:v>8471</c:v>
                </c:pt>
                <c:pt idx="5">
                  <c:v>6941</c:v>
                </c:pt>
                <c:pt idx="6">
                  <c:v>6971</c:v>
                </c:pt>
                <c:pt idx="7">
                  <c:v>13164</c:v>
                </c:pt>
                <c:pt idx="8">
                  <c:v>11873</c:v>
                </c:pt>
                <c:pt idx="9">
                  <c:v>11627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7B-4EEF-BF21-A69378349094}"/>
            </c:ext>
          </c:extLst>
        </c:ser>
        <c:ser>
          <c:idx val="9"/>
          <c:order val="9"/>
          <c:tx>
            <c:strRef>
              <c:f>'Import. 2008 - fruits con'!$C$14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con'!$D$14:$M$14</c:f>
              <c:numCache>
                <c:formatCode>0</c:formatCode>
                <c:ptCount val="10"/>
                <c:pt idx="0">
                  <c:v>9840</c:v>
                </c:pt>
                <c:pt idx="1">
                  <c:v>7532</c:v>
                </c:pt>
                <c:pt idx="2">
                  <c:v>8084</c:v>
                </c:pt>
                <c:pt idx="3">
                  <c:v>9810</c:v>
                </c:pt>
                <c:pt idx="4">
                  <c:v>8916</c:v>
                </c:pt>
                <c:pt idx="5">
                  <c:v>7151</c:v>
                </c:pt>
                <c:pt idx="6">
                  <c:v>6331</c:v>
                </c:pt>
                <c:pt idx="7">
                  <c:v>5945</c:v>
                </c:pt>
                <c:pt idx="8">
                  <c:v>6111</c:v>
                </c:pt>
                <c:pt idx="9">
                  <c:v>9494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57B-4EEF-BF21-A69378349094}"/>
            </c:ext>
          </c:extLst>
        </c:ser>
        <c:ser>
          <c:idx val="10"/>
          <c:order val="10"/>
          <c:tx>
            <c:strRef>
              <c:f>'Import. 2008 - fruits con'!$C$15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con'!$D$15:$M$15</c:f>
              <c:numCache>
                <c:formatCode>0</c:formatCode>
                <c:ptCount val="10"/>
                <c:pt idx="0">
                  <c:v>6065</c:v>
                </c:pt>
                <c:pt idx="1">
                  <c:v>6740</c:v>
                </c:pt>
                <c:pt idx="2">
                  <c:v>9003</c:v>
                </c:pt>
                <c:pt idx="3">
                  <c:v>7441</c:v>
                </c:pt>
                <c:pt idx="4">
                  <c:v>6594</c:v>
                </c:pt>
                <c:pt idx="5">
                  <c:v>6096</c:v>
                </c:pt>
                <c:pt idx="6">
                  <c:v>5425</c:v>
                </c:pt>
                <c:pt idx="7">
                  <c:v>7294</c:v>
                </c:pt>
                <c:pt idx="8">
                  <c:v>8455</c:v>
                </c:pt>
                <c:pt idx="9">
                  <c:v>9114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7B-4EEF-BF21-A69378349094}"/>
            </c:ext>
          </c:extLst>
        </c:ser>
        <c:ser>
          <c:idx val="11"/>
          <c:order val="11"/>
          <c:tx>
            <c:strRef>
              <c:f>'Import. 2008 - fruits con'!$C$16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con'!$D$16:$M$16</c:f>
              <c:numCache>
                <c:formatCode>0</c:formatCode>
                <c:ptCount val="10"/>
                <c:pt idx="0">
                  <c:v>409</c:v>
                </c:pt>
                <c:pt idx="1">
                  <c:v>701</c:v>
                </c:pt>
                <c:pt idx="2">
                  <c:v>1709</c:v>
                </c:pt>
                <c:pt idx="3">
                  <c:v>2035</c:v>
                </c:pt>
                <c:pt idx="4">
                  <c:v>2820</c:v>
                </c:pt>
                <c:pt idx="5">
                  <c:v>5357</c:v>
                </c:pt>
                <c:pt idx="6">
                  <c:v>3882</c:v>
                </c:pt>
                <c:pt idx="7">
                  <c:v>5018</c:v>
                </c:pt>
                <c:pt idx="8">
                  <c:v>7702</c:v>
                </c:pt>
                <c:pt idx="9">
                  <c:v>8236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57B-4EEF-BF21-A69378349094}"/>
            </c:ext>
          </c:extLst>
        </c:ser>
        <c:ser>
          <c:idx val="12"/>
          <c:order val="12"/>
          <c:tx>
            <c:strRef>
              <c:f>'Import. 2008 - fruits con'!$C$17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con'!$D$17:$M$17</c:f>
              <c:numCache>
                <c:formatCode>0</c:formatCode>
                <c:ptCount val="10"/>
                <c:pt idx="0">
                  <c:v>10296</c:v>
                </c:pt>
                <c:pt idx="1">
                  <c:v>9065</c:v>
                </c:pt>
                <c:pt idx="2">
                  <c:v>10539</c:v>
                </c:pt>
                <c:pt idx="3">
                  <c:v>20685</c:v>
                </c:pt>
                <c:pt idx="4">
                  <c:v>13346</c:v>
                </c:pt>
                <c:pt idx="5">
                  <c:v>10709</c:v>
                </c:pt>
                <c:pt idx="6">
                  <c:v>6734</c:v>
                </c:pt>
                <c:pt idx="7">
                  <c:v>8354</c:v>
                </c:pt>
                <c:pt idx="8">
                  <c:v>7877</c:v>
                </c:pt>
                <c:pt idx="9">
                  <c:v>8065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7B-4EEF-BF21-A69378349094}"/>
            </c:ext>
          </c:extLst>
        </c:ser>
        <c:ser>
          <c:idx val="13"/>
          <c:order val="13"/>
          <c:tx>
            <c:strRef>
              <c:f>'Import. 2008 - fruits con'!$C$18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con'!$D$18:$M$18</c:f>
              <c:numCache>
                <c:formatCode>0</c:formatCode>
                <c:ptCount val="10"/>
                <c:pt idx="0">
                  <c:v>103561</c:v>
                </c:pt>
                <c:pt idx="1">
                  <c:v>96266</c:v>
                </c:pt>
                <c:pt idx="2">
                  <c:v>95243</c:v>
                </c:pt>
                <c:pt idx="3">
                  <c:v>88409</c:v>
                </c:pt>
                <c:pt idx="4">
                  <c:v>91356</c:v>
                </c:pt>
                <c:pt idx="5">
                  <c:v>83201</c:v>
                </c:pt>
                <c:pt idx="6">
                  <c:v>75147</c:v>
                </c:pt>
                <c:pt idx="7">
                  <c:v>97183</c:v>
                </c:pt>
                <c:pt idx="8">
                  <c:v>81023</c:v>
                </c:pt>
                <c:pt idx="9">
                  <c:v>77131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57B-4EEF-BF21-A69378349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22208"/>
        <c:axId val="3876229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2008 - fruits con'!$C$5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2008 - fruits con'!$D$4:$M$4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2008 - fruits con'!$D$5:$M$5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249057</c:v>
                      </c:pt>
                      <c:pt idx="1">
                        <c:v>222337</c:v>
                      </c:pt>
                      <c:pt idx="2">
                        <c:v>233297</c:v>
                      </c:pt>
                      <c:pt idx="3">
                        <c:v>249702</c:v>
                      </c:pt>
                      <c:pt idx="4">
                        <c:v>260151</c:v>
                      </c:pt>
                      <c:pt idx="5">
                        <c:v>238287</c:v>
                      </c:pt>
                      <c:pt idx="6">
                        <c:v>208283</c:v>
                      </c:pt>
                      <c:pt idx="7">
                        <c:v>245608</c:v>
                      </c:pt>
                      <c:pt idx="8">
                        <c:v>230043</c:v>
                      </c:pt>
                      <c:pt idx="9">
                        <c:v>234296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657B-4EEF-BF21-A6937834909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2008 - fruits con'!$C$6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2008 - fruits con'!$D$4:$M$4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2008 - fruits con'!$D$6:$M$6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130816</c:v>
                      </c:pt>
                      <c:pt idx="1">
                        <c:v>103901</c:v>
                      </c:pt>
                      <c:pt idx="2">
                        <c:v>110099</c:v>
                      </c:pt>
                      <c:pt idx="3">
                        <c:v>129645</c:v>
                      </c:pt>
                      <c:pt idx="4">
                        <c:v>139573</c:v>
                      </c:pt>
                      <c:pt idx="5">
                        <c:v>119330</c:v>
                      </c:pt>
                      <c:pt idx="6">
                        <c:v>98007</c:v>
                      </c:pt>
                      <c:pt idx="7">
                        <c:v>110302</c:v>
                      </c:pt>
                      <c:pt idx="8">
                        <c:v>107587</c:v>
                      </c:pt>
                      <c:pt idx="9">
                        <c:v>106507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657B-4EEF-BF21-A69378349094}"/>
                  </c:ext>
                </c:extLst>
              </c15:ser>
            </c15:filteredBarSeries>
          </c:ext>
        </c:extLst>
      </c:barChart>
      <c:catAx>
        <c:axId val="3876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2992"/>
        <c:crosses val="autoZero"/>
        <c:auto val="1"/>
        <c:lblAlgn val="ctr"/>
        <c:lblOffset val="100"/>
        <c:noMultiLvlLbl val="0"/>
      </c:catAx>
      <c:valAx>
        <c:axId val="387622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220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33480465220668"/>
          <c:y val="0.7660292140725925"/>
          <c:w val="0.82855033396647781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2008 - fruits con'!$C$38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con'!$D$38:$M$38</c:f>
              <c:numCache>
                <c:formatCode>0%</c:formatCode>
                <c:ptCount val="10"/>
                <c:pt idx="0">
                  <c:v>8.0668280755007885E-2</c:v>
                </c:pt>
                <c:pt idx="1">
                  <c:v>3.0800091752609778E-2</c:v>
                </c:pt>
                <c:pt idx="2">
                  <c:v>4.4239745903290655E-2</c:v>
                </c:pt>
                <c:pt idx="3">
                  <c:v>0.10711568189281624</c:v>
                </c:pt>
                <c:pt idx="4">
                  <c:v>0.10125273398910632</c:v>
                </c:pt>
                <c:pt idx="5">
                  <c:v>0.14799800240885991</c:v>
                </c:pt>
                <c:pt idx="6">
                  <c:v>0.1279557141005267</c:v>
                </c:pt>
                <c:pt idx="7">
                  <c:v>9.6128790593140293E-2</c:v>
                </c:pt>
                <c:pt idx="8">
                  <c:v>0.11571749629417109</c:v>
                </c:pt>
                <c:pt idx="9">
                  <c:v>0.12056117048519821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3F-4AED-B5FA-DEF584A9F66A}"/>
            </c:ext>
          </c:extLst>
        </c:ser>
        <c:ser>
          <c:idx val="2"/>
          <c:order val="2"/>
          <c:tx>
            <c:strRef>
              <c:f>'Import. 2008 - fruits con'!$C$39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con'!$D$39:$M$39</c:f>
              <c:numCache>
                <c:formatCode>0%</c:formatCode>
                <c:ptCount val="10"/>
                <c:pt idx="0">
                  <c:v>7.4023215569126749E-2</c:v>
                </c:pt>
                <c:pt idx="1">
                  <c:v>7.6622424517736584E-2</c:v>
                </c:pt>
                <c:pt idx="2">
                  <c:v>6.3982820181999772E-2</c:v>
                </c:pt>
                <c:pt idx="3">
                  <c:v>6.9959391594780984E-2</c:v>
                </c:pt>
                <c:pt idx="4">
                  <c:v>4.5877202086480544E-2</c:v>
                </c:pt>
                <c:pt idx="5">
                  <c:v>5.8500883388518887E-2</c:v>
                </c:pt>
                <c:pt idx="6">
                  <c:v>6.001930066304019E-2</c:v>
                </c:pt>
                <c:pt idx="7">
                  <c:v>6.7139506856454187E-2</c:v>
                </c:pt>
                <c:pt idx="8">
                  <c:v>6.9295740361584576E-2</c:v>
                </c:pt>
                <c:pt idx="9">
                  <c:v>9.2873971386622053E-2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3F-4AED-B5FA-DEF584A9F66A}"/>
            </c:ext>
          </c:extLst>
        </c:ser>
        <c:ser>
          <c:idx val="3"/>
          <c:order val="3"/>
          <c:tx>
            <c:strRef>
              <c:f>'Import. 2008 - fruits con'!$C$40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con'!$D$40:$M$40</c:f>
              <c:numCache>
                <c:formatCode>0%</c:formatCode>
                <c:ptCount val="10"/>
                <c:pt idx="0">
                  <c:v>9.4034698884191165E-2</c:v>
                </c:pt>
                <c:pt idx="1">
                  <c:v>6.948011352136621E-2</c:v>
                </c:pt>
                <c:pt idx="2">
                  <c:v>9.4703318088102284E-2</c:v>
                </c:pt>
                <c:pt idx="3">
                  <c:v>7.1621372676230061E-2</c:v>
                </c:pt>
                <c:pt idx="4">
                  <c:v>6.6918827911482182E-2</c:v>
                </c:pt>
                <c:pt idx="5">
                  <c:v>7.7587111340526344E-2</c:v>
                </c:pt>
                <c:pt idx="6">
                  <c:v>9.9624069175112712E-2</c:v>
                </c:pt>
                <c:pt idx="7">
                  <c:v>7.6943747760659265E-2</c:v>
                </c:pt>
                <c:pt idx="8">
                  <c:v>9.3399929578383167E-2</c:v>
                </c:pt>
                <c:pt idx="9">
                  <c:v>7.5379007750879232E-2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3F-4AED-B5FA-DEF584A9F66A}"/>
            </c:ext>
          </c:extLst>
        </c:ser>
        <c:ser>
          <c:idx val="4"/>
          <c:order val="4"/>
          <c:tx>
            <c:strRef>
              <c:f>'Import. 2008 - fruits con'!$C$41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con'!$D$41:$M$41</c:f>
              <c:numCache>
                <c:formatCode>0%</c:formatCode>
                <c:ptCount val="10"/>
                <c:pt idx="0">
                  <c:v>7.0421630389830445E-2</c:v>
                </c:pt>
                <c:pt idx="1">
                  <c:v>0.10546152912020941</c:v>
                </c:pt>
                <c:pt idx="2">
                  <c:v>9.1664273436863744E-2</c:v>
                </c:pt>
                <c:pt idx="3">
                  <c:v>0.10423224483584433</c:v>
                </c:pt>
                <c:pt idx="4">
                  <c:v>0.16881349677687191</c:v>
                </c:pt>
                <c:pt idx="5">
                  <c:v>9.1557659461070057E-2</c:v>
                </c:pt>
                <c:pt idx="6">
                  <c:v>8.5311811333618204E-2</c:v>
                </c:pt>
                <c:pt idx="7">
                  <c:v>8.4032279078857366E-2</c:v>
                </c:pt>
                <c:pt idx="8">
                  <c:v>7.7724599314041284E-2</c:v>
                </c:pt>
                <c:pt idx="9">
                  <c:v>7.2126711510226385E-2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3F-4AED-B5FA-DEF584A9F66A}"/>
            </c:ext>
          </c:extLst>
        </c:ser>
        <c:ser>
          <c:idx val="5"/>
          <c:order val="5"/>
          <c:tx>
            <c:strRef>
              <c:f>'Import. 2008 - fruits con'!$C$42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con'!$D$42:$M$42</c:f>
              <c:numCache>
                <c:formatCode>0%</c:formatCode>
                <c:ptCount val="10"/>
                <c:pt idx="0">
                  <c:v>6.6787924049514766E-2</c:v>
                </c:pt>
                <c:pt idx="1">
                  <c:v>8.3328460849970989E-2</c:v>
                </c:pt>
                <c:pt idx="2">
                  <c:v>7.6117566878271051E-2</c:v>
                </c:pt>
                <c:pt idx="3">
                  <c:v>6.5021505634716578E-2</c:v>
                </c:pt>
                <c:pt idx="4">
                  <c:v>5.7086076932243199E-2</c:v>
                </c:pt>
                <c:pt idx="5">
                  <c:v>5.620533222542564E-2</c:v>
                </c:pt>
                <c:pt idx="6">
                  <c:v>6.4873273382849303E-2</c:v>
                </c:pt>
                <c:pt idx="7">
                  <c:v>6.7286081886583499E-2</c:v>
                </c:pt>
                <c:pt idx="8">
                  <c:v>6.1910164621396868E-2</c:v>
                </c:pt>
                <c:pt idx="9">
                  <c:v>6.0474784033871687E-2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3F-4AED-B5FA-DEF584A9F66A}"/>
            </c:ext>
          </c:extLst>
        </c:ser>
        <c:ser>
          <c:idx val="6"/>
          <c:order val="6"/>
          <c:tx>
            <c:strRef>
              <c:f>'Import. 2008 - fruits con'!$C$43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con'!$D$43:$M$43</c:f>
              <c:numCache>
                <c:formatCode>0%</c:formatCode>
                <c:ptCount val="10"/>
                <c:pt idx="0">
                  <c:v>4.706954632875205E-2</c:v>
                </c:pt>
                <c:pt idx="1">
                  <c:v>5.8420325901671788E-2</c:v>
                </c:pt>
                <c:pt idx="2">
                  <c:v>4.7861738470704726E-2</c:v>
                </c:pt>
                <c:pt idx="3">
                  <c:v>4.5654420068721918E-2</c:v>
                </c:pt>
                <c:pt idx="4">
                  <c:v>5.4564464484088089E-2</c:v>
                </c:pt>
                <c:pt idx="5">
                  <c:v>6.6843764032448266E-2</c:v>
                </c:pt>
                <c:pt idx="6">
                  <c:v>6.0542627098707044E-2</c:v>
                </c:pt>
                <c:pt idx="7">
                  <c:v>5.0841177811797658E-2</c:v>
                </c:pt>
                <c:pt idx="8">
                  <c:v>4.7091195993792467E-2</c:v>
                </c:pt>
                <c:pt idx="9">
                  <c:v>5.0760576364940073E-2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3F-4AED-B5FA-DEF584A9F66A}"/>
            </c:ext>
          </c:extLst>
        </c:ser>
        <c:ser>
          <c:idx val="7"/>
          <c:order val="7"/>
          <c:tx>
            <c:strRef>
              <c:f>'Import. 2008 - fruits con'!$C$44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con'!$D$44:$M$44</c:f>
              <c:numCache>
                <c:formatCode>0%</c:formatCode>
                <c:ptCount val="10"/>
                <c:pt idx="0">
                  <c:v>4.4339247642106026E-2</c:v>
                </c:pt>
                <c:pt idx="1">
                  <c:v>3.4798526561031225E-2</c:v>
                </c:pt>
                <c:pt idx="2">
                  <c:v>4.7441673060519426E-2</c:v>
                </c:pt>
                <c:pt idx="3">
                  <c:v>2.2262536944037292E-2</c:v>
                </c:pt>
                <c:pt idx="4">
                  <c:v>3.2561858305368806E-2</c:v>
                </c:pt>
                <c:pt idx="5">
                  <c:v>2.9128739713035121E-2</c:v>
                </c:pt>
                <c:pt idx="6">
                  <c:v>3.3468886082877625E-2</c:v>
                </c:pt>
                <c:pt idx="7">
                  <c:v>5.359760268395166E-2</c:v>
                </c:pt>
                <c:pt idx="8">
                  <c:v>5.1612089913624842E-2</c:v>
                </c:pt>
                <c:pt idx="9">
                  <c:v>4.9625260354423467E-2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3F-4AED-B5FA-DEF584A9F66A}"/>
            </c:ext>
          </c:extLst>
        </c:ser>
        <c:ser>
          <c:idx val="8"/>
          <c:order val="8"/>
          <c:tx>
            <c:strRef>
              <c:f>'Import. 2008 - fruits con'!$C$45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con'!$D$45:$M$45</c:f>
              <c:numCache>
                <c:formatCode>0%</c:formatCode>
                <c:ptCount val="10"/>
                <c:pt idx="0">
                  <c:v>3.9509028053819006E-2</c:v>
                </c:pt>
                <c:pt idx="1">
                  <c:v>3.3876502786310873E-2</c:v>
                </c:pt>
                <c:pt idx="2">
                  <c:v>3.465110995855069E-2</c:v>
                </c:pt>
                <c:pt idx="3">
                  <c:v>3.9286829901242278E-2</c:v>
                </c:pt>
                <c:pt idx="4">
                  <c:v>3.4272403334986219E-2</c:v>
                </c:pt>
                <c:pt idx="5">
                  <c:v>3.00100299219009E-2</c:v>
                </c:pt>
                <c:pt idx="6">
                  <c:v>3.0396143708319931E-2</c:v>
                </c:pt>
                <c:pt idx="7">
                  <c:v>2.4205237614409954E-2</c:v>
                </c:pt>
                <c:pt idx="8">
                  <c:v>2.6564598792399682E-2</c:v>
                </c:pt>
                <c:pt idx="9">
                  <c:v>4.0521391743777099E-2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A3F-4AED-B5FA-DEF584A9F66A}"/>
            </c:ext>
          </c:extLst>
        </c:ser>
        <c:ser>
          <c:idx val="9"/>
          <c:order val="9"/>
          <c:tx>
            <c:strRef>
              <c:f>'Import. 2008 - fruits con'!$C$46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con'!$D$46:$M$46</c:f>
              <c:numCache>
                <c:formatCode>0%</c:formatCode>
                <c:ptCount val="10"/>
                <c:pt idx="0">
                  <c:v>2.4351855197806124E-2</c:v>
                </c:pt>
                <c:pt idx="1">
                  <c:v>3.0314342642025392E-2</c:v>
                </c:pt>
                <c:pt idx="2">
                  <c:v>3.8590294774472025E-2</c:v>
                </c:pt>
                <c:pt idx="3">
                  <c:v>2.9799521029066647E-2</c:v>
                </c:pt>
                <c:pt idx="4">
                  <c:v>2.53468178096567E-2</c:v>
                </c:pt>
                <c:pt idx="5">
                  <c:v>2.5582595777360915E-2</c:v>
                </c:pt>
                <c:pt idx="6">
                  <c:v>2.6046292784336695E-2</c:v>
                </c:pt>
                <c:pt idx="7">
                  <c:v>2.9697729715644442E-2</c:v>
                </c:pt>
                <c:pt idx="8">
                  <c:v>3.6753998165560353E-2</c:v>
                </c:pt>
                <c:pt idx="9">
                  <c:v>3.8899511728753375E-2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A3F-4AED-B5FA-DEF584A9F66A}"/>
            </c:ext>
          </c:extLst>
        </c:ser>
        <c:ser>
          <c:idx val="10"/>
          <c:order val="10"/>
          <c:tx>
            <c:strRef>
              <c:f>'Import. 2008 - fruits con'!$C$47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con'!$D$47:$M$47</c:f>
              <c:numCache>
                <c:formatCode>0%</c:formatCode>
                <c:ptCount val="10"/>
                <c:pt idx="0">
                  <c:v>1.6421943571150379E-3</c:v>
                </c:pt>
                <c:pt idx="1">
                  <c:v>3.1528715418486352E-3</c:v>
                </c:pt>
                <c:pt idx="2">
                  <c:v>7.3254263878232469E-3</c:v>
                </c:pt>
                <c:pt idx="3">
                  <c:v>8.1497144596358855E-3</c:v>
                </c:pt>
                <c:pt idx="4">
                  <c:v>1.0839858389935076E-2</c:v>
                </c:pt>
                <c:pt idx="5">
                  <c:v>2.2481293566161815E-2</c:v>
                </c:pt>
                <c:pt idx="6">
                  <c:v>1.8638102965676508E-2</c:v>
                </c:pt>
                <c:pt idx="7">
                  <c:v>2.0430930588580178E-2</c:v>
                </c:pt>
                <c:pt idx="8">
                  <c:v>3.348069708706633E-2</c:v>
                </c:pt>
                <c:pt idx="9">
                  <c:v>3.5152115272988012E-2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A3F-4AED-B5FA-DEF584A9F66A}"/>
            </c:ext>
          </c:extLst>
        </c:ser>
        <c:ser>
          <c:idx val="11"/>
          <c:order val="11"/>
          <c:tx>
            <c:strRef>
              <c:f>'Import. 2008 - fruits con'!$C$48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con'!$D$48:$M$48</c:f>
              <c:numCache>
                <c:formatCode>0%</c:formatCode>
                <c:ptCount val="10"/>
                <c:pt idx="0">
                  <c:v>4.1339934231922816E-2</c:v>
                </c:pt>
                <c:pt idx="1">
                  <c:v>4.07714415504392E-2</c:v>
                </c:pt>
                <c:pt idx="2">
                  <c:v>4.5174177121866117E-2</c:v>
                </c:pt>
                <c:pt idx="3">
                  <c:v>8.2838743782588847E-2</c:v>
                </c:pt>
                <c:pt idx="4">
                  <c:v>5.1300975202862954E-2</c:v>
                </c:pt>
                <c:pt idx="5">
                  <c:v>4.4941604032112538E-2</c:v>
                </c:pt>
                <c:pt idx="6">
                  <c:v>3.233101117229923E-2</c:v>
                </c:pt>
                <c:pt idx="7">
                  <c:v>3.4013550047229731E-2</c:v>
                </c:pt>
                <c:pt idx="8">
                  <c:v>3.4241424429345815E-2</c:v>
                </c:pt>
                <c:pt idx="9">
                  <c:v>3.4422269266227337E-2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A3F-4AED-B5FA-DEF584A9F66A}"/>
            </c:ext>
          </c:extLst>
        </c:ser>
        <c:ser>
          <c:idx val="12"/>
          <c:order val="12"/>
          <c:tx>
            <c:strRef>
              <c:f>'Import. 2008 - fruits con'!$C$49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2008 - fruits con'!$D$36:$M$36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2008 - fruits con'!$D$49:$M$49</c:f>
              <c:numCache>
                <c:formatCode>0%</c:formatCode>
                <c:ptCount val="10"/>
                <c:pt idx="0">
                  <c:v>0.4158124445408079</c:v>
                </c:pt>
                <c:pt idx="1">
                  <c:v>0.43297336925477992</c:v>
                </c:pt>
                <c:pt idx="2">
                  <c:v>0.40824785573753625</c:v>
                </c:pt>
                <c:pt idx="3">
                  <c:v>0.35405803718031892</c:v>
                </c:pt>
                <c:pt idx="4">
                  <c:v>0.351165284776918</c:v>
                </c:pt>
                <c:pt idx="5">
                  <c:v>0.34916298413257962</c:v>
                </c:pt>
                <c:pt idx="6">
                  <c:v>0.36079276753263589</c:v>
                </c:pt>
                <c:pt idx="7">
                  <c:v>0.39568336536269177</c:v>
                </c:pt>
                <c:pt idx="8">
                  <c:v>0.35220806544863353</c:v>
                </c:pt>
                <c:pt idx="9">
                  <c:v>0.32920323010209307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A3F-4AED-B5FA-DEF584A9F6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24952"/>
        <c:axId val="387617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2008 - fruits con'!$C$37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2008 - fruits con'!$D$36:$M$36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2008 - fruits con'!$D$37:$M$37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0.5841875554591921</c:v>
                      </c:pt>
                      <c:pt idx="1">
                        <c:v>0.56702663074522008</c:v>
                      </c:pt>
                      <c:pt idx="2">
                        <c:v>0.59175214426246381</c:v>
                      </c:pt>
                      <c:pt idx="3">
                        <c:v>0.64594196281968108</c:v>
                      </c:pt>
                      <c:pt idx="4">
                        <c:v>0.648834715223082</c:v>
                      </c:pt>
                      <c:pt idx="5">
                        <c:v>0.65083701586742038</c:v>
                      </c:pt>
                      <c:pt idx="6">
                        <c:v>0.63920723246736399</c:v>
                      </c:pt>
                      <c:pt idx="7">
                        <c:v>0.60431663463730811</c:v>
                      </c:pt>
                      <c:pt idx="8">
                        <c:v>0.64779193455136652</c:v>
                      </c:pt>
                      <c:pt idx="9">
                        <c:v>0.67079676989790704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CA3F-4AED-B5FA-DEF584A9F66A}"/>
                  </c:ext>
                </c:extLst>
              </c15:ser>
            </c15:filteredBarSeries>
          </c:ext>
        </c:extLst>
      </c:barChart>
      <c:catAx>
        <c:axId val="38762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17504"/>
        <c:crosses val="autoZero"/>
        <c:auto val="1"/>
        <c:lblAlgn val="ctr"/>
        <c:lblOffset val="100"/>
        <c:noMultiLvlLbl val="0"/>
      </c:catAx>
      <c:valAx>
        <c:axId val="387617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4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446940894841"/>
          <c:y val="0.7660292140725925"/>
          <c:w val="0.83247187738672235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pays'!$D$36:$M$36</c:f>
              <c:numCache>
                <c:formatCode>0%</c:formatCode>
                <c:ptCount val="10"/>
                <c:pt idx="0">
                  <c:v>0.17687002422704376</c:v>
                </c:pt>
                <c:pt idx="1">
                  <c:v>0.18834713032445968</c:v>
                </c:pt>
                <c:pt idx="2">
                  <c:v>0.17824998502300859</c:v>
                </c:pt>
                <c:pt idx="3">
                  <c:v>0.17580645609803283</c:v>
                </c:pt>
                <c:pt idx="4">
                  <c:v>0.17875894480872015</c:v>
                </c:pt>
                <c:pt idx="5">
                  <c:v>0.18494038619903716</c:v>
                </c:pt>
                <c:pt idx="6">
                  <c:v>0.18416364994736956</c:v>
                </c:pt>
                <c:pt idx="7">
                  <c:v>0.20307211806486769</c:v>
                </c:pt>
                <c:pt idx="8">
                  <c:v>0.19492618449176838</c:v>
                </c:pt>
                <c:pt idx="9">
                  <c:v>0.18861438281931808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92-48F4-8CBD-14E874E8E2EC}"/>
            </c:ext>
          </c:extLst>
        </c:ser>
        <c:ser>
          <c:idx val="2"/>
          <c:order val="2"/>
          <c:tx>
            <c:strRef>
              <c:f>'Import. TBB fruits pays'!$C$37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pays'!$D$37:$M$37</c:f>
              <c:numCache>
                <c:formatCode>0%</c:formatCode>
                <c:ptCount val="10"/>
                <c:pt idx="0">
                  <c:v>0.14336689133114738</c:v>
                </c:pt>
                <c:pt idx="1">
                  <c:v>0.12856277890858253</c:v>
                </c:pt>
                <c:pt idx="2">
                  <c:v>0.13107033408854238</c:v>
                </c:pt>
                <c:pt idx="3">
                  <c:v>0.13667365165707193</c:v>
                </c:pt>
                <c:pt idx="4">
                  <c:v>0.13677514997589224</c:v>
                </c:pt>
                <c:pt idx="5">
                  <c:v>0.1292905996162563</c:v>
                </c:pt>
                <c:pt idx="6">
                  <c:v>0.11775404167373942</c:v>
                </c:pt>
                <c:pt idx="7">
                  <c:v>0.10205819185239075</c:v>
                </c:pt>
                <c:pt idx="8">
                  <c:v>0.11273443805178356</c:v>
                </c:pt>
                <c:pt idx="9">
                  <c:v>0.10507275081878485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92-48F4-8CBD-14E874E8E2EC}"/>
            </c:ext>
          </c:extLst>
        </c:ser>
        <c:ser>
          <c:idx val="3"/>
          <c:order val="3"/>
          <c:tx>
            <c:strRef>
              <c:f>'Import. TBB fruits pays'!$C$38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pays'!$D$38:$M$38</c:f>
              <c:numCache>
                <c:formatCode>0%</c:formatCode>
                <c:ptCount val="10"/>
                <c:pt idx="0">
                  <c:v>4.5146468783833729E-2</c:v>
                </c:pt>
                <c:pt idx="1">
                  <c:v>4.4167922680502757E-2</c:v>
                </c:pt>
                <c:pt idx="2">
                  <c:v>4.849091031169464E-2</c:v>
                </c:pt>
                <c:pt idx="3">
                  <c:v>5.2311627406798067E-2</c:v>
                </c:pt>
                <c:pt idx="4">
                  <c:v>5.9523925516975433E-2</c:v>
                </c:pt>
                <c:pt idx="5">
                  <c:v>5.8699559793051977E-2</c:v>
                </c:pt>
                <c:pt idx="6">
                  <c:v>5.7336603055210988E-2</c:v>
                </c:pt>
                <c:pt idx="7">
                  <c:v>6.2736052370460357E-2</c:v>
                </c:pt>
                <c:pt idx="8">
                  <c:v>7.7127301670648574E-2</c:v>
                </c:pt>
                <c:pt idx="9">
                  <c:v>8.032618982643823E-2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92-48F4-8CBD-14E874E8E2EC}"/>
            </c:ext>
          </c:extLst>
        </c:ser>
        <c:ser>
          <c:idx val="4"/>
          <c:order val="4"/>
          <c:tx>
            <c:strRef>
              <c:f>'Import. TBB fruits pays'!$C$39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pays'!$D$39:$M$39</c:f>
              <c:numCache>
                <c:formatCode>0%</c:formatCode>
                <c:ptCount val="10"/>
                <c:pt idx="0">
                  <c:v>6.148840149586822E-2</c:v>
                </c:pt>
                <c:pt idx="1">
                  <c:v>5.5059202206264111E-2</c:v>
                </c:pt>
                <c:pt idx="2">
                  <c:v>5.3084823613852868E-2</c:v>
                </c:pt>
                <c:pt idx="3">
                  <c:v>5.1812063883033367E-2</c:v>
                </c:pt>
                <c:pt idx="4">
                  <c:v>5.4295955388747631E-2</c:v>
                </c:pt>
                <c:pt idx="5">
                  <c:v>5.7801222999073351E-2</c:v>
                </c:pt>
                <c:pt idx="6">
                  <c:v>6.2451533426988004E-2</c:v>
                </c:pt>
                <c:pt idx="7">
                  <c:v>6.8798598499367078E-2</c:v>
                </c:pt>
                <c:pt idx="8">
                  <c:v>7.2511051661606041E-2</c:v>
                </c:pt>
                <c:pt idx="9">
                  <c:v>6.7618609342769961E-2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92-48F4-8CBD-14E874E8E2EC}"/>
            </c:ext>
          </c:extLst>
        </c:ser>
        <c:ser>
          <c:idx val="5"/>
          <c:order val="5"/>
          <c:tx>
            <c:strRef>
              <c:f>'Import. TBB fruits pays'!$C$40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pays'!$D$40:$M$40</c:f>
              <c:numCache>
                <c:formatCode>0%</c:formatCode>
                <c:ptCount val="10"/>
                <c:pt idx="0">
                  <c:v>4.8111090686847678E-2</c:v>
                </c:pt>
                <c:pt idx="1">
                  <c:v>4.8886866862566568E-2</c:v>
                </c:pt>
                <c:pt idx="2">
                  <c:v>5.5532834115799498E-2</c:v>
                </c:pt>
                <c:pt idx="3">
                  <c:v>5.824528804942844E-2</c:v>
                </c:pt>
                <c:pt idx="4">
                  <c:v>5.1857298809779642E-2</c:v>
                </c:pt>
                <c:pt idx="5">
                  <c:v>5.5420302201089539E-2</c:v>
                </c:pt>
                <c:pt idx="6">
                  <c:v>6.0061774789979538E-2</c:v>
                </c:pt>
                <c:pt idx="7">
                  <c:v>5.4581490476181362E-2</c:v>
                </c:pt>
                <c:pt idx="8">
                  <c:v>4.8028375918942469E-2</c:v>
                </c:pt>
                <c:pt idx="9">
                  <c:v>5.1375225943842327E-2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92-48F4-8CBD-14E874E8E2EC}"/>
            </c:ext>
          </c:extLst>
        </c:ser>
        <c:ser>
          <c:idx val="6"/>
          <c:order val="6"/>
          <c:tx>
            <c:strRef>
              <c:f>'Import. TBB fruits pays'!$C$41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pays'!$D$41:$M$41</c:f>
              <c:numCache>
                <c:formatCode>0%</c:formatCode>
                <c:ptCount val="10"/>
                <c:pt idx="0">
                  <c:v>1.180006617461353E-2</c:v>
                </c:pt>
                <c:pt idx="1">
                  <c:v>1.369728645608446E-2</c:v>
                </c:pt>
                <c:pt idx="2">
                  <c:v>1.376244199545461E-2</c:v>
                </c:pt>
                <c:pt idx="3">
                  <c:v>1.557522209956844E-2</c:v>
                </c:pt>
                <c:pt idx="4">
                  <c:v>1.6152860796802417E-2</c:v>
                </c:pt>
                <c:pt idx="5">
                  <c:v>1.8764109067747732E-2</c:v>
                </c:pt>
                <c:pt idx="6">
                  <c:v>3.7174759257453262E-2</c:v>
                </c:pt>
                <c:pt idx="7">
                  <c:v>4.0624270843596606E-2</c:v>
                </c:pt>
                <c:pt idx="8">
                  <c:v>4.1619107246741567E-2</c:v>
                </c:pt>
                <c:pt idx="9">
                  <c:v>4.6991731307281272E-2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92-48F4-8CBD-14E874E8E2EC}"/>
            </c:ext>
          </c:extLst>
        </c:ser>
        <c:ser>
          <c:idx val="7"/>
          <c:order val="7"/>
          <c:tx>
            <c:strRef>
              <c:f>'Import. TBB fruits pays'!$C$42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pays'!$D$42:$M$42</c:f>
              <c:numCache>
                <c:formatCode>0%</c:formatCode>
                <c:ptCount val="10"/>
                <c:pt idx="0">
                  <c:v>2.7671756426953735E-2</c:v>
                </c:pt>
                <c:pt idx="1">
                  <c:v>2.5770077249466786E-2</c:v>
                </c:pt>
                <c:pt idx="2">
                  <c:v>2.4229266716293683E-2</c:v>
                </c:pt>
                <c:pt idx="3">
                  <c:v>2.6030257390158577E-2</c:v>
                </c:pt>
                <c:pt idx="4">
                  <c:v>2.7744011384655022E-2</c:v>
                </c:pt>
                <c:pt idx="5">
                  <c:v>2.9314091888874377E-2</c:v>
                </c:pt>
                <c:pt idx="6">
                  <c:v>2.9462728667757801E-2</c:v>
                </c:pt>
                <c:pt idx="7">
                  <c:v>2.8901135653594281E-2</c:v>
                </c:pt>
                <c:pt idx="8">
                  <c:v>2.8859195750250064E-2</c:v>
                </c:pt>
                <c:pt idx="9">
                  <c:v>3.0203424428795051E-2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92-48F4-8CBD-14E874E8E2EC}"/>
            </c:ext>
          </c:extLst>
        </c:ser>
        <c:ser>
          <c:idx val="8"/>
          <c:order val="8"/>
          <c:tx>
            <c:strRef>
              <c:f>'Import. TBB fruits pays'!$C$43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pays'!$D$43:$M$43</c:f>
              <c:numCache>
                <c:formatCode>0%</c:formatCode>
                <c:ptCount val="10"/>
                <c:pt idx="0">
                  <c:v>1.94203102984623E-2</c:v>
                </c:pt>
                <c:pt idx="1">
                  <c:v>2.3147174466436951E-2</c:v>
                </c:pt>
                <c:pt idx="2">
                  <c:v>2.4282235305419956E-2</c:v>
                </c:pt>
                <c:pt idx="3">
                  <c:v>2.7295856137978029E-2</c:v>
                </c:pt>
                <c:pt idx="4">
                  <c:v>2.745038564661488E-2</c:v>
                </c:pt>
                <c:pt idx="5">
                  <c:v>2.8456807893142783E-2</c:v>
                </c:pt>
                <c:pt idx="6">
                  <c:v>3.1614740429484735E-2</c:v>
                </c:pt>
                <c:pt idx="7">
                  <c:v>2.9325963153540913E-2</c:v>
                </c:pt>
                <c:pt idx="8">
                  <c:v>2.7121872340780433E-2</c:v>
                </c:pt>
                <c:pt idx="9">
                  <c:v>2.90424897196991E-2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92-48F4-8CBD-14E874E8E2EC}"/>
            </c:ext>
          </c:extLst>
        </c:ser>
        <c:ser>
          <c:idx val="9"/>
          <c:order val="9"/>
          <c:tx>
            <c:strRef>
              <c:f>'Import. TBB fruits pays'!$C$44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pays'!$D$44:$M$44</c:f>
              <c:numCache>
                <c:formatCode>0%</c:formatCode>
                <c:ptCount val="10"/>
                <c:pt idx="0">
                  <c:v>2.0257160813229876E-2</c:v>
                </c:pt>
                <c:pt idx="1">
                  <c:v>1.7187626317927533E-2</c:v>
                </c:pt>
                <c:pt idx="2">
                  <c:v>1.8640222651300411E-2</c:v>
                </c:pt>
                <c:pt idx="3">
                  <c:v>1.9265390932095131E-2</c:v>
                </c:pt>
                <c:pt idx="4">
                  <c:v>2.0031750354543673E-2</c:v>
                </c:pt>
                <c:pt idx="5">
                  <c:v>1.9388354175624161E-2</c:v>
                </c:pt>
                <c:pt idx="6">
                  <c:v>2.2708645331777962E-2</c:v>
                </c:pt>
                <c:pt idx="7">
                  <c:v>2.8178320662590493E-2</c:v>
                </c:pt>
                <c:pt idx="8">
                  <c:v>2.8445822868167873E-2</c:v>
                </c:pt>
                <c:pt idx="9">
                  <c:v>2.6750413360894263E-2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92-48F4-8CBD-14E874E8E2EC}"/>
            </c:ext>
          </c:extLst>
        </c:ser>
        <c:ser>
          <c:idx val="10"/>
          <c:order val="10"/>
          <c:tx>
            <c:strRef>
              <c:f>'Import. TBB fruits pays'!$C$45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pays'!$D$45:$M$45</c:f>
              <c:numCache>
                <c:formatCode>0%</c:formatCode>
                <c:ptCount val="10"/>
                <c:pt idx="0">
                  <c:v>4.4011567809726884E-2</c:v>
                </c:pt>
                <c:pt idx="1">
                  <c:v>4.3137828556405744E-2</c:v>
                </c:pt>
                <c:pt idx="2">
                  <c:v>4.0945509271894547E-2</c:v>
                </c:pt>
                <c:pt idx="3">
                  <c:v>3.8290078513278987E-2</c:v>
                </c:pt>
                <c:pt idx="4">
                  <c:v>3.6256782626908297E-2</c:v>
                </c:pt>
                <c:pt idx="5">
                  <c:v>3.5187442956463637E-2</c:v>
                </c:pt>
                <c:pt idx="6">
                  <c:v>2.4345715987025545E-2</c:v>
                </c:pt>
                <c:pt idx="7">
                  <c:v>2.5063836178578276E-2</c:v>
                </c:pt>
                <c:pt idx="8">
                  <c:v>2.5255180770154723E-2</c:v>
                </c:pt>
                <c:pt idx="9">
                  <c:v>2.4934612481422598E-2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392-48F4-8CBD-14E874E8E2EC}"/>
            </c:ext>
          </c:extLst>
        </c:ser>
        <c:ser>
          <c:idx val="11"/>
          <c:order val="11"/>
          <c:tx>
            <c:strRef>
              <c:f>'Import. TBB fruits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pays'!$D$46:$M$46</c:f>
              <c:numCache>
                <c:formatCode>0%</c:formatCode>
                <c:ptCount val="10"/>
                <c:pt idx="0">
                  <c:v>0.40185626195227292</c:v>
                </c:pt>
                <c:pt idx="1">
                  <c:v>0.41203610597130291</c:v>
                </c:pt>
                <c:pt idx="2">
                  <c:v>0.41171143690673884</c:v>
                </c:pt>
                <c:pt idx="3">
                  <c:v>0.39869410783255621</c:v>
                </c:pt>
                <c:pt idx="4">
                  <c:v>0.39115293469036061</c:v>
                </c:pt>
                <c:pt idx="5">
                  <c:v>0.38273712320963899</c:v>
                </c:pt>
                <c:pt idx="6">
                  <c:v>0.37292580743321319</c:v>
                </c:pt>
                <c:pt idx="7">
                  <c:v>0.35666002224483223</c:v>
                </c:pt>
                <c:pt idx="8">
                  <c:v>0.34337146922915635</c:v>
                </c:pt>
                <c:pt idx="9">
                  <c:v>0.34907016995075429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92-48F4-8CBD-14E874E8E2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10056"/>
        <c:axId val="3876104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0.59814373804772702</c:v>
                      </c:pt>
                      <c:pt idx="1">
                        <c:v>0.58796389402869709</c:v>
                      </c:pt>
                      <c:pt idx="2">
                        <c:v>0.58828856309326116</c:v>
                      </c:pt>
                      <c:pt idx="3">
                        <c:v>0.6013058921674439</c:v>
                      </c:pt>
                      <c:pt idx="4">
                        <c:v>0.60884706530963928</c:v>
                      </c:pt>
                      <c:pt idx="5">
                        <c:v>0.61726287679036085</c:v>
                      </c:pt>
                      <c:pt idx="6">
                        <c:v>0.62707419256678676</c:v>
                      </c:pt>
                      <c:pt idx="7">
                        <c:v>0.64333997775516794</c:v>
                      </c:pt>
                      <c:pt idx="8">
                        <c:v>0.65662853077084371</c:v>
                      </c:pt>
                      <c:pt idx="9">
                        <c:v>0.65092983004924576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392-48F4-8CBD-14E874E8E2EC}"/>
                  </c:ext>
                </c:extLst>
              </c15:ser>
            </c15:filteredBarSeries>
          </c:ext>
        </c:extLst>
      </c:barChart>
      <c:catAx>
        <c:axId val="38761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10448"/>
        <c:crosses val="autoZero"/>
        <c:auto val="1"/>
        <c:lblAlgn val="ctr"/>
        <c:lblOffset val="100"/>
        <c:noMultiLvlLbl val="0"/>
      </c:catAx>
      <c:valAx>
        <c:axId val="3876104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10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297908206630321E-2"/>
          <c:y val="0.76548537942327999"/>
          <c:w val="0.93950418039243921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 légumes compo.'!$M$26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DC-4A51-84C1-033F8C9860B0}"/>
              </c:ext>
            </c:extLst>
          </c:dPt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DC-4A51-84C1-033F8C9860B0}"/>
              </c:ext>
            </c:extLst>
          </c:dPt>
          <c:dPt>
            <c:idx val="2"/>
            <c:bubble3D val="0"/>
            <c:spPr>
              <a:solidFill>
                <a:srgbClr val="FF3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DC-4A51-84C1-033F8C9860B0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DC-4A51-84C1-033F8C9860B0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2DC-4A51-84C1-033F8C9860B0}"/>
              </c:ext>
            </c:extLst>
          </c:dPt>
          <c:dPt>
            <c:idx val="5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2DC-4A51-84C1-033F8C9860B0}"/>
              </c:ext>
            </c:extLst>
          </c:dPt>
          <c:dPt>
            <c:idx val="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2DC-4A51-84C1-033F8C9860B0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2DC-4A51-84C1-033F8C9860B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2DC-4A51-84C1-033F8C9860B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2DC-4A51-84C1-033F8C9860B0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A02418A9-D905-464D-B860-A1EE6A1D195E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sz="1800"/>
                      </a:pPr>
                      <a:t>[NOM DE CATÉGORIE]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2AA1C605-7230-427A-9AA7-BA820AD60359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1800"/>
                      </a:pPr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2DC-4A51-84C1-033F8C9860B0}"/>
                </c:ext>
              </c:extLst>
            </c:dLbl>
            <c:dLbl>
              <c:idx val="1"/>
              <c:layout>
                <c:manualLayout>
                  <c:x val="-1.4952896581400858E-2"/>
                  <c:y val="-0.157277996644041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2DC-4A51-84C1-033F8C9860B0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2DC-4A51-84C1-033F8C9860B0}"/>
                </c:ext>
              </c:extLst>
            </c:dLbl>
            <c:dLbl>
              <c:idx val="3"/>
              <c:layout>
                <c:manualLayout>
                  <c:x val="-1.6254360819229152E-2"/>
                  <c:y val="4.39566351579138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2DC-4A51-84C1-033F8C9860B0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2DC-4A51-84C1-033F8C9860B0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2DC-4A51-84C1-033F8C9860B0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2DC-4A51-84C1-033F8C9860B0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2DC-4A51-84C1-033F8C9860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compo.'!$C$27:$C$35</c15:sqref>
                  </c15:fullRef>
                </c:ext>
              </c:extLst>
              <c:f>'Import. TBB légumes compo.'!$C$28:$C$35</c:f>
              <c:strCache>
                <c:ptCount val="8"/>
                <c:pt idx="0">
                  <c:v>Légumes conservés</c:v>
                </c:pt>
                <c:pt idx="1">
                  <c:v>0709 - Légumes frais </c:v>
                </c:pt>
                <c:pt idx="2">
                  <c:v>0702 - Tomates</c:v>
                </c:pt>
                <c:pt idx="3">
                  <c:v>0710 - Légumes congelés</c:v>
                </c:pt>
                <c:pt idx="4">
                  <c:v>0703 - Légumes alliacés</c:v>
                </c:pt>
                <c:pt idx="5">
                  <c:v>0704 - Choux, choux-fleurs</c:v>
                </c:pt>
                <c:pt idx="6">
                  <c:v>0708/13 - Légumes à cosse</c:v>
                </c:pt>
                <c:pt idx="7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compo.'!$M$27:$M$35</c15:sqref>
                  </c15:fullRef>
                </c:ext>
              </c:extLst>
              <c:f>'Import. TBB légumes compo.'!$M$28:$M$35</c:f>
              <c:numCache>
                <c:formatCode>0%</c:formatCode>
                <c:ptCount val="8"/>
                <c:pt idx="0">
                  <c:v>0.40138111139431054</c:v>
                </c:pt>
                <c:pt idx="1">
                  <c:v>0.18137520194152726</c:v>
                </c:pt>
                <c:pt idx="2">
                  <c:v>9.1212562071259218E-2</c:v>
                </c:pt>
                <c:pt idx="3">
                  <c:v>5.6215376834201795E-2</c:v>
                </c:pt>
                <c:pt idx="4">
                  <c:v>5.1000946459404659E-2</c:v>
                </c:pt>
                <c:pt idx="5">
                  <c:v>4.5935605282487295E-2</c:v>
                </c:pt>
                <c:pt idx="6">
                  <c:v>5.1930734892262673E-2</c:v>
                </c:pt>
                <c:pt idx="7">
                  <c:v>0.12094846112454653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4-32DC-4A51-84C1-033F8C9860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 légumes compo.'!$M$59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6-4BF9-B0CD-C3F39E19221E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6-4BF9-B0CD-C3F39E19221E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6-4BF9-B0CD-C3F39E19221E}"/>
              </c:ext>
            </c:extLst>
          </c:dPt>
          <c:dPt>
            <c:idx val="3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6-4BF9-B0CD-C3F39E19221E}"/>
              </c:ext>
            </c:extLst>
          </c:dPt>
          <c:dPt>
            <c:idx val="4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6-4BF9-B0CD-C3F39E19221E}"/>
              </c:ext>
            </c:extLst>
          </c:dPt>
          <c:dPt>
            <c:idx val="5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6-4BF9-B0CD-C3F39E19221E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6-4BF9-B0CD-C3F39E19221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6-4BF9-B0CD-C3F39E19221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846-4BF9-B0CD-C3F39E19221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846-4BF9-B0CD-C3F39E19221E}"/>
              </c:ext>
            </c:extLst>
          </c:dPt>
          <c:dLbls>
            <c:dLbl>
              <c:idx val="0"/>
              <c:layout>
                <c:manualLayout>
                  <c:x val="-0.25139209797746714"/>
                  <c:y val="1.3612515518313587E-2"/>
                </c:manualLayout>
              </c:layout>
              <c:tx>
                <c:rich>
                  <a:bodyPr/>
                  <a:lstStyle/>
                  <a:p>
                    <a:fld id="{86F14B28-8E97-4D68-9DE9-DC3358BDC4C8}" type="CATEGORYNAME">
                      <a:rPr lang="en-US" sz="1800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sz="18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4ADADD09-DD72-4653-8EB6-9EE1A77B78EE}" type="VALUE">
                      <a:rPr lang="en-US" sz="1800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sz="180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846-4BF9-B0CD-C3F39E19221E}"/>
                </c:ext>
              </c:extLst>
            </c:dLbl>
            <c:dLbl>
              <c:idx val="1"/>
              <c:layout>
                <c:manualLayout>
                  <c:x val="6.3080245045074285E-2"/>
                  <c:y val="-0.11582010000563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762937971930381"/>
                      <c:h val="0.232160090607318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846-4BF9-B0CD-C3F39E19221E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846-4BF9-B0CD-C3F39E19221E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846-4BF9-B0CD-C3F39E19221E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846-4BF9-B0CD-C3F39E19221E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846-4BF9-B0CD-C3F39E19221E}"/>
                </c:ext>
              </c:extLst>
            </c:dLbl>
            <c:dLbl>
              <c:idx val="6"/>
              <c:layout>
                <c:manualLayout>
                  <c:x val="0.12359778251345448"/>
                  <c:y val="0.191051507415006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846-4BF9-B0CD-C3F39E1922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compo.'!$C$60:$C$67</c15:sqref>
                  </c15:fullRef>
                </c:ext>
              </c:extLst>
              <c:f>'Import. TBB légumes compo.'!$C$61:$C$67</c:f>
              <c:strCache>
                <c:ptCount val="7"/>
                <c:pt idx="0">
                  <c:v>Légumes conservés</c:v>
                </c:pt>
                <c:pt idx="1">
                  <c:v>0710 - Légumes congelés</c:v>
                </c:pt>
                <c:pt idx="2">
                  <c:v>070190 - Pommes de terre</c:v>
                </c:pt>
                <c:pt idx="3">
                  <c:v>0704 - Choux, choux-fleurs</c:v>
                </c:pt>
                <c:pt idx="4">
                  <c:v>0709 - Légumes frais</c:v>
                </c:pt>
                <c:pt idx="5">
                  <c:v>0708/13 - Légumes à cosse</c:v>
                </c:pt>
                <c:pt idx="6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compo.'!$M$60:$M$67</c15:sqref>
                  </c15:fullRef>
                </c:ext>
              </c:extLst>
              <c:f>'Import. TBB légumes compo.'!$M$61:$M$67</c:f>
              <c:numCache>
                <c:formatCode>0%</c:formatCode>
                <c:ptCount val="7"/>
                <c:pt idx="0">
                  <c:v>0.46463353703050009</c:v>
                </c:pt>
                <c:pt idx="1">
                  <c:v>0.13950835446259344</c:v>
                </c:pt>
                <c:pt idx="2">
                  <c:v>7.1719109182538529E-2</c:v>
                </c:pt>
                <c:pt idx="3">
                  <c:v>6.3593818292590212E-2</c:v>
                </c:pt>
                <c:pt idx="4">
                  <c:v>5.4569058436521066E-2</c:v>
                </c:pt>
                <c:pt idx="5">
                  <c:v>3.8673913391559123E-2</c:v>
                </c:pt>
                <c:pt idx="6">
                  <c:v>0.16730220920369754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4-3846-4BF9-B0CD-C3F39E192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070190 - pdt'!$C$7</c:f>
              <c:strCache>
                <c:ptCount val="1"/>
                <c:pt idx="0">
                  <c:v>Israël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pdt'!$D$7:$M$7</c:f>
              <c:numCache>
                <c:formatCode>0</c:formatCode>
                <c:ptCount val="10"/>
                <c:pt idx="0">
                  <c:v>37799</c:v>
                </c:pt>
                <c:pt idx="1">
                  <c:v>55083</c:v>
                </c:pt>
                <c:pt idx="2">
                  <c:v>46743</c:v>
                </c:pt>
                <c:pt idx="3">
                  <c:v>42874</c:v>
                </c:pt>
                <c:pt idx="4">
                  <c:v>40015</c:v>
                </c:pt>
                <c:pt idx="5">
                  <c:v>38134</c:v>
                </c:pt>
                <c:pt idx="6">
                  <c:v>25766</c:v>
                </c:pt>
                <c:pt idx="7">
                  <c:v>19429</c:v>
                </c:pt>
                <c:pt idx="8">
                  <c:v>16190</c:v>
                </c:pt>
                <c:pt idx="9">
                  <c:v>28693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92-472D-BDA0-704041BA5330}"/>
            </c:ext>
          </c:extLst>
        </c:ser>
        <c:ser>
          <c:idx val="3"/>
          <c:order val="3"/>
          <c:tx>
            <c:strRef>
              <c:f>'Import. 070190 - pdt'!$C$8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pdt'!$D$8:$M$8</c:f>
              <c:numCache>
                <c:formatCode>0</c:formatCode>
                <c:ptCount val="10"/>
                <c:pt idx="0">
                  <c:v>78680</c:v>
                </c:pt>
                <c:pt idx="1">
                  <c:v>27163</c:v>
                </c:pt>
                <c:pt idx="2">
                  <c:v>17803</c:v>
                </c:pt>
                <c:pt idx="3">
                  <c:v>12351</c:v>
                </c:pt>
                <c:pt idx="4">
                  <c:v>3713</c:v>
                </c:pt>
                <c:pt idx="5">
                  <c:v>10530</c:v>
                </c:pt>
                <c:pt idx="6">
                  <c:v>1349</c:v>
                </c:pt>
                <c:pt idx="7">
                  <c:v>904</c:v>
                </c:pt>
                <c:pt idx="8">
                  <c:v>1698</c:v>
                </c:pt>
                <c:pt idx="9">
                  <c:v>24002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92-472D-BDA0-704041BA5330}"/>
            </c:ext>
          </c:extLst>
        </c:ser>
        <c:ser>
          <c:idx val="4"/>
          <c:order val="4"/>
          <c:tx>
            <c:strRef>
              <c:f>'Import. 070190 - pdt'!$C$9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pdt'!$D$9:$M$9</c:f>
              <c:numCache>
                <c:formatCode>0</c:formatCode>
                <c:ptCount val="10"/>
                <c:pt idx="0">
                  <c:v>6532</c:v>
                </c:pt>
                <c:pt idx="1">
                  <c:v>8866</c:v>
                </c:pt>
                <c:pt idx="2">
                  <c:v>9042</c:v>
                </c:pt>
                <c:pt idx="3">
                  <c:v>5921</c:v>
                </c:pt>
                <c:pt idx="4">
                  <c:v>5619</c:v>
                </c:pt>
                <c:pt idx="5">
                  <c:v>4491</c:v>
                </c:pt>
                <c:pt idx="6">
                  <c:v>1781</c:v>
                </c:pt>
                <c:pt idx="7">
                  <c:v>841</c:v>
                </c:pt>
                <c:pt idx="8">
                  <c:v>8769</c:v>
                </c:pt>
                <c:pt idx="9">
                  <c:v>23718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92-472D-BDA0-704041BA5330}"/>
            </c:ext>
          </c:extLst>
        </c:ser>
        <c:ser>
          <c:idx val="5"/>
          <c:order val="5"/>
          <c:tx>
            <c:strRef>
              <c:f>'Import. 070190 - pdt'!$C$10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pdt'!$D$10:$M$10</c:f>
              <c:numCache>
                <c:formatCode>0</c:formatCode>
                <c:ptCount val="10"/>
                <c:pt idx="0">
                  <c:v>19433</c:v>
                </c:pt>
                <c:pt idx="1">
                  <c:v>25443</c:v>
                </c:pt>
                <c:pt idx="2">
                  <c:v>26786</c:v>
                </c:pt>
                <c:pt idx="3">
                  <c:v>30805</c:v>
                </c:pt>
                <c:pt idx="4">
                  <c:v>45324</c:v>
                </c:pt>
                <c:pt idx="5">
                  <c:v>49883</c:v>
                </c:pt>
                <c:pt idx="6">
                  <c:v>7437</c:v>
                </c:pt>
                <c:pt idx="7">
                  <c:v>327</c:v>
                </c:pt>
                <c:pt idx="8">
                  <c:v>2088</c:v>
                </c:pt>
                <c:pt idx="9">
                  <c:v>21965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92-472D-BDA0-704041BA5330}"/>
            </c:ext>
          </c:extLst>
        </c:ser>
        <c:ser>
          <c:idx val="6"/>
          <c:order val="6"/>
          <c:tx>
            <c:strRef>
              <c:f>'Import. 070190 - pdt'!$C$11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pdt'!$D$11:$M$11</c:f>
              <c:numCache>
                <c:formatCode>0</c:formatCode>
                <c:ptCount val="10"/>
                <c:pt idx="0">
                  <c:v>20958</c:v>
                </c:pt>
                <c:pt idx="1">
                  <c:v>26445</c:v>
                </c:pt>
                <c:pt idx="2">
                  <c:v>12927</c:v>
                </c:pt>
                <c:pt idx="3">
                  <c:v>5558</c:v>
                </c:pt>
                <c:pt idx="4">
                  <c:v>15111</c:v>
                </c:pt>
                <c:pt idx="5">
                  <c:v>31848</c:v>
                </c:pt>
                <c:pt idx="6">
                  <c:v>5538</c:v>
                </c:pt>
                <c:pt idx="7">
                  <c:v>1152</c:v>
                </c:pt>
                <c:pt idx="8">
                  <c:v>1982</c:v>
                </c:pt>
                <c:pt idx="9">
                  <c:v>16718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92-472D-BDA0-704041BA5330}"/>
            </c:ext>
          </c:extLst>
        </c:ser>
        <c:ser>
          <c:idx val="7"/>
          <c:order val="7"/>
          <c:tx>
            <c:strRef>
              <c:f>'Import. 070190 - pdt'!$C$12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pdt'!$D$12:$M$12</c:f>
              <c:numCache>
                <c:formatCode>0</c:formatCode>
                <c:ptCount val="10"/>
                <c:pt idx="0">
                  <c:v>28878</c:v>
                </c:pt>
                <c:pt idx="1">
                  <c:v>20248</c:v>
                </c:pt>
                <c:pt idx="2">
                  <c:v>13671</c:v>
                </c:pt>
                <c:pt idx="3">
                  <c:v>7811</c:v>
                </c:pt>
                <c:pt idx="4">
                  <c:v>10651</c:v>
                </c:pt>
                <c:pt idx="5">
                  <c:v>11662</c:v>
                </c:pt>
                <c:pt idx="6">
                  <c:v>12786</c:v>
                </c:pt>
                <c:pt idx="7">
                  <c:v>7061</c:v>
                </c:pt>
                <c:pt idx="8">
                  <c:v>7624</c:v>
                </c:pt>
                <c:pt idx="9">
                  <c:v>7887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792-472D-BDA0-704041BA5330}"/>
            </c:ext>
          </c:extLst>
        </c:ser>
        <c:ser>
          <c:idx val="8"/>
          <c:order val="8"/>
          <c:tx>
            <c:strRef>
              <c:f>'Import. 070190 - pdt'!$C$13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pdt'!$D$13:$M$13</c:f>
              <c:numCache>
                <c:formatCode>0</c:formatCode>
                <c:ptCount val="10"/>
                <c:pt idx="0">
                  <c:v>25689</c:v>
                </c:pt>
                <c:pt idx="1">
                  <c:v>14373</c:v>
                </c:pt>
                <c:pt idx="2">
                  <c:v>6146</c:v>
                </c:pt>
                <c:pt idx="3">
                  <c:v>5419</c:v>
                </c:pt>
                <c:pt idx="4">
                  <c:v>6549</c:v>
                </c:pt>
                <c:pt idx="5">
                  <c:v>7002</c:v>
                </c:pt>
                <c:pt idx="6">
                  <c:v>1783</c:v>
                </c:pt>
                <c:pt idx="7">
                  <c:v>1340</c:v>
                </c:pt>
                <c:pt idx="8">
                  <c:v>3186</c:v>
                </c:pt>
                <c:pt idx="9">
                  <c:v>3887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92-472D-BDA0-704041BA5330}"/>
            </c:ext>
          </c:extLst>
        </c:ser>
        <c:ser>
          <c:idx val="9"/>
          <c:order val="9"/>
          <c:tx>
            <c:strRef>
              <c:f>'Import. 070190 - pdt'!$C$14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pdt'!$D$14:$M$14</c:f>
              <c:numCache>
                <c:formatCode>0</c:formatCode>
                <c:ptCount val="10"/>
                <c:pt idx="0">
                  <c:v>10596</c:v>
                </c:pt>
                <c:pt idx="1">
                  <c:v>12752</c:v>
                </c:pt>
                <c:pt idx="2">
                  <c:v>9070</c:v>
                </c:pt>
                <c:pt idx="3">
                  <c:v>5686</c:v>
                </c:pt>
                <c:pt idx="4">
                  <c:v>4220</c:v>
                </c:pt>
                <c:pt idx="5">
                  <c:v>13869</c:v>
                </c:pt>
                <c:pt idx="6">
                  <c:v>185</c:v>
                </c:pt>
                <c:pt idx="7">
                  <c:v>28</c:v>
                </c:pt>
                <c:pt idx="8">
                  <c:v>6920</c:v>
                </c:pt>
                <c:pt idx="9">
                  <c:v>3067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792-472D-BDA0-704041BA5330}"/>
            </c:ext>
          </c:extLst>
        </c:ser>
        <c:ser>
          <c:idx val="10"/>
          <c:order val="10"/>
          <c:tx>
            <c:strRef>
              <c:f>'Import. 070190 - pdt'!$C$15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pdt'!$D$15:$M$15</c:f>
              <c:numCache>
                <c:formatCode>0</c:formatCode>
                <c:ptCount val="10"/>
                <c:pt idx="0">
                  <c:v>1316</c:v>
                </c:pt>
                <c:pt idx="1">
                  <c:v>1414</c:v>
                </c:pt>
                <c:pt idx="2">
                  <c:v>970</c:v>
                </c:pt>
                <c:pt idx="3">
                  <c:v>544</c:v>
                </c:pt>
                <c:pt idx="4">
                  <c:v>693</c:v>
                </c:pt>
                <c:pt idx="5">
                  <c:v>438</c:v>
                </c:pt>
                <c:pt idx="6">
                  <c:v>33</c:v>
                </c:pt>
                <c:pt idx="7">
                  <c:v>2885</c:v>
                </c:pt>
                <c:pt idx="8">
                  <c:v>1998</c:v>
                </c:pt>
                <c:pt idx="9">
                  <c:v>1462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792-472D-BDA0-704041BA5330}"/>
            </c:ext>
          </c:extLst>
        </c:ser>
        <c:ser>
          <c:idx val="11"/>
          <c:order val="11"/>
          <c:tx>
            <c:strRef>
              <c:f>'Import. 070190 - pdt'!$C$16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pdt'!$D$16:$M$16</c:f>
              <c:numCache>
                <c:formatCode>0</c:formatCode>
                <c:ptCount val="10"/>
                <c:pt idx="0">
                  <c:v>0</c:v>
                </c:pt>
                <c:pt idx="1">
                  <c:v>175</c:v>
                </c:pt>
                <c:pt idx="2">
                  <c:v>20</c:v>
                </c:pt>
                <c:pt idx="3">
                  <c:v>0</c:v>
                </c:pt>
                <c:pt idx="4">
                  <c:v>0</c:v>
                </c:pt>
                <c:pt idx="5">
                  <c:v>181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792-472D-BDA0-704041BA5330}"/>
            </c:ext>
          </c:extLst>
        </c:ser>
        <c:ser>
          <c:idx val="12"/>
          <c:order val="12"/>
          <c:tx>
            <c:strRef>
              <c:f>'Import. 070190 - pdt'!$C$17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pdt'!$D$17:$M$17</c:f>
              <c:numCache>
                <c:formatCode>0</c:formatCode>
                <c:ptCount val="10"/>
                <c:pt idx="0">
                  <c:v>24884</c:v>
                </c:pt>
                <c:pt idx="1">
                  <c:v>14728</c:v>
                </c:pt>
                <c:pt idx="2">
                  <c:v>22713</c:v>
                </c:pt>
                <c:pt idx="3">
                  <c:v>19165</c:v>
                </c:pt>
                <c:pt idx="4">
                  <c:v>17986</c:v>
                </c:pt>
                <c:pt idx="5">
                  <c:v>21185</c:v>
                </c:pt>
                <c:pt idx="6">
                  <c:v>14179</c:v>
                </c:pt>
                <c:pt idx="7">
                  <c:v>29959</c:v>
                </c:pt>
                <c:pt idx="8">
                  <c:v>29633</c:v>
                </c:pt>
                <c:pt idx="9">
                  <c:v>27391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92-472D-BDA0-704041BA5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26128"/>
        <c:axId val="387628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070190 - pdt'!$C$5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070190 -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070190 - pdt'!$D$5:$M$5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254765</c:v>
                      </c:pt>
                      <c:pt idx="1">
                        <c:v>206690</c:v>
                      </c:pt>
                      <c:pt idx="2">
                        <c:v>165891</c:v>
                      </c:pt>
                      <c:pt idx="3">
                        <c:v>136134</c:v>
                      </c:pt>
                      <c:pt idx="4">
                        <c:v>149881</c:v>
                      </c:pt>
                      <c:pt idx="5">
                        <c:v>189223</c:v>
                      </c:pt>
                      <c:pt idx="6">
                        <c:v>70837</c:v>
                      </c:pt>
                      <c:pt idx="7">
                        <c:v>63926</c:v>
                      </c:pt>
                      <c:pt idx="8">
                        <c:v>80088</c:v>
                      </c:pt>
                      <c:pt idx="9">
                        <c:v>160082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792-472D-BDA0-704041BA533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070190 - pdt'!$C$6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070190 -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070190 - pdt'!$D$6:$M$6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210433</c:v>
                      </c:pt>
                      <c:pt idx="1">
                        <c:v>142694</c:v>
                      </c:pt>
                      <c:pt idx="2">
                        <c:v>109961</c:v>
                      </c:pt>
                      <c:pt idx="3">
                        <c:v>87195</c:v>
                      </c:pt>
                      <c:pt idx="4">
                        <c:v>104148</c:v>
                      </c:pt>
                      <c:pt idx="5">
                        <c:v>146389</c:v>
                      </c:pt>
                      <c:pt idx="6">
                        <c:v>43216</c:v>
                      </c:pt>
                      <c:pt idx="7">
                        <c:v>14359</c:v>
                      </c:pt>
                      <c:pt idx="8">
                        <c:v>26949</c:v>
                      </c:pt>
                      <c:pt idx="9">
                        <c:v>82435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792-472D-BDA0-704041BA5330}"/>
                  </c:ext>
                </c:extLst>
              </c15:ser>
            </c15:filteredBarSeries>
          </c:ext>
        </c:extLst>
      </c:barChart>
      <c:catAx>
        <c:axId val="38762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8480"/>
        <c:crosses val="autoZero"/>
        <c:auto val="1"/>
        <c:lblAlgn val="ctr"/>
        <c:lblOffset val="100"/>
        <c:noMultiLvlLbl val="0"/>
      </c:catAx>
      <c:valAx>
        <c:axId val="38762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612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76957941744"/>
          <c:y val="0.76548531921132135"/>
          <c:w val="0.82718123042058256"/>
          <c:h val="0.21495022360480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070190 - pdt'!$C$36</c:f>
              <c:strCache>
                <c:ptCount val="1"/>
                <c:pt idx="0">
                  <c:v>Israël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pdt'!$D$36:$M$36</c:f>
              <c:numCache>
                <c:formatCode>0%</c:formatCode>
                <c:ptCount val="10"/>
                <c:pt idx="0">
                  <c:v>0.14836810393892411</c:v>
                </c:pt>
                <c:pt idx="1">
                  <c:v>0.26650055638879483</c:v>
                </c:pt>
                <c:pt idx="2">
                  <c:v>0.28176935457619762</c:v>
                </c:pt>
                <c:pt idx="3">
                  <c:v>0.31493969177428122</c:v>
                </c:pt>
                <c:pt idx="4">
                  <c:v>0.26697846958587146</c:v>
                </c:pt>
                <c:pt idx="5">
                  <c:v>0.20152941238644351</c:v>
                </c:pt>
                <c:pt idx="6">
                  <c:v>0.36373646540649662</c:v>
                </c:pt>
                <c:pt idx="7">
                  <c:v>0.30392954353471202</c:v>
                </c:pt>
                <c:pt idx="8">
                  <c:v>0.20215263210468484</c:v>
                </c:pt>
                <c:pt idx="9">
                  <c:v>0.17923938981272097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7-49F3-8654-A84C3ADE0BBC}"/>
            </c:ext>
          </c:extLst>
        </c:ser>
        <c:ser>
          <c:idx val="2"/>
          <c:order val="2"/>
          <c:tx>
            <c:strRef>
              <c:f>'Import. 070190 - pdt'!$C$37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pdt'!$D$37:$M$37</c:f>
              <c:numCache>
                <c:formatCode>0%</c:formatCode>
                <c:ptCount val="10"/>
                <c:pt idx="0">
                  <c:v>0.30883363099326833</c:v>
                </c:pt>
                <c:pt idx="1">
                  <c:v>0.13141903333494606</c:v>
                </c:pt>
                <c:pt idx="2">
                  <c:v>0.10731745543760662</c:v>
                </c:pt>
                <c:pt idx="3">
                  <c:v>9.0726783904094499E-2</c:v>
                </c:pt>
                <c:pt idx="4">
                  <c:v>2.4772986569345012E-2</c:v>
                </c:pt>
                <c:pt idx="5">
                  <c:v>5.5648626224084813E-2</c:v>
                </c:pt>
                <c:pt idx="6">
                  <c:v>1.9043720089783587E-2</c:v>
                </c:pt>
                <c:pt idx="7">
                  <c:v>1.414135093702093E-2</c:v>
                </c:pt>
                <c:pt idx="8">
                  <c:v>2.1201678154030568E-2</c:v>
                </c:pt>
                <c:pt idx="9">
                  <c:v>0.14993565797528766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7-49F3-8654-A84C3ADE0BBC}"/>
            </c:ext>
          </c:extLst>
        </c:ser>
        <c:ser>
          <c:idx val="3"/>
          <c:order val="3"/>
          <c:tx>
            <c:strRef>
              <c:f>'Import. 070190 - pdt'!$C$38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pdt'!$D$38:$M$38</c:f>
              <c:numCache>
                <c:formatCode>0%</c:formatCode>
                <c:ptCount val="10"/>
                <c:pt idx="0">
                  <c:v>2.5639314662532137E-2</c:v>
                </c:pt>
                <c:pt idx="1">
                  <c:v>4.2895156998403405E-2</c:v>
                </c:pt>
                <c:pt idx="2">
                  <c:v>5.4505669385319276E-2</c:v>
                </c:pt>
                <c:pt idx="3">
                  <c:v>4.3493910411800139E-2</c:v>
                </c:pt>
                <c:pt idx="4">
                  <c:v>3.7489741861877091E-2</c:v>
                </c:pt>
                <c:pt idx="5">
                  <c:v>2.3733901269930188E-2</c:v>
                </c:pt>
                <c:pt idx="6">
                  <c:v>2.5142227931730592E-2</c:v>
                </c:pt>
                <c:pt idx="7">
                  <c:v>1.3155836435878985E-2</c:v>
                </c:pt>
                <c:pt idx="8">
                  <c:v>0.10949205873539107</c:v>
                </c:pt>
                <c:pt idx="9">
                  <c:v>0.14816156719681164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F7-49F3-8654-A84C3ADE0BBC}"/>
            </c:ext>
          </c:extLst>
        </c:ser>
        <c:ser>
          <c:idx val="4"/>
          <c:order val="4"/>
          <c:tx>
            <c:strRef>
              <c:f>'Import. 070190 - pdt'!$C$39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pdt'!$D$39:$M$39</c:f>
              <c:numCache>
                <c:formatCode>0%</c:formatCode>
                <c:ptCount val="10"/>
                <c:pt idx="0">
                  <c:v>7.6278138676819818E-2</c:v>
                </c:pt>
                <c:pt idx="1">
                  <c:v>0.12309739222990952</c:v>
                </c:pt>
                <c:pt idx="2">
                  <c:v>0.16146746960353486</c:v>
                </c:pt>
                <c:pt idx="3">
                  <c:v>0.22628439625662949</c:v>
                </c:pt>
                <c:pt idx="4">
                  <c:v>0.30239990392377952</c:v>
                </c:pt>
                <c:pt idx="5">
                  <c:v>0.26362017302336399</c:v>
                </c:pt>
                <c:pt idx="6">
                  <c:v>0.10498750652907379</c:v>
                </c:pt>
                <c:pt idx="7">
                  <c:v>5.1152895535462881E-3</c:v>
                </c:pt>
                <c:pt idx="8">
                  <c:v>2.607132154629907E-2</c:v>
                </c:pt>
                <c:pt idx="9">
                  <c:v>0.13721092939868318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F7-49F3-8654-A84C3ADE0BBC}"/>
            </c:ext>
          </c:extLst>
        </c:ser>
        <c:ser>
          <c:idx val="5"/>
          <c:order val="5"/>
          <c:tx>
            <c:strRef>
              <c:f>'Import. 070190 - pdt'!$C$40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pdt'!$D$40:$M$40</c:f>
              <c:numCache>
                <c:formatCode>0%</c:formatCode>
                <c:ptCount val="10"/>
                <c:pt idx="0">
                  <c:v>8.2264047259238901E-2</c:v>
                </c:pt>
                <c:pt idx="1">
                  <c:v>0.12794523198993663</c:v>
                </c:pt>
                <c:pt idx="2">
                  <c:v>7.7924661374034754E-2</c:v>
                </c:pt>
                <c:pt idx="3">
                  <c:v>4.0827420042017427E-2</c:v>
                </c:pt>
                <c:pt idx="4">
                  <c:v>0.10081998385385739</c:v>
                </c:pt>
                <c:pt idx="5">
                  <c:v>0.16830934928629185</c:v>
                </c:pt>
                <c:pt idx="6">
                  <c:v>7.8179482473848413E-2</c:v>
                </c:pt>
                <c:pt idx="7">
                  <c:v>1.8020836592309859E-2</c:v>
                </c:pt>
                <c:pt idx="8">
                  <c:v>2.4747777444810708E-2</c:v>
                </c:pt>
                <c:pt idx="9">
                  <c:v>0.10443397758648693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F7-49F3-8654-A84C3ADE0BBC}"/>
            </c:ext>
          </c:extLst>
        </c:ser>
        <c:ser>
          <c:idx val="6"/>
          <c:order val="6"/>
          <c:tx>
            <c:strRef>
              <c:f>'Import. 070190 - pdt'!$C$41</c:f>
              <c:strCache>
                <c:ptCount val="1"/>
                <c:pt idx="0">
                  <c:v>Chypre</c:v>
                </c:pt>
              </c:strCache>
            </c:strRef>
          </c:tx>
          <c:spPr>
            <a:solidFill>
              <a:srgbClr val="006699"/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pdt'!$D$41:$M$41</c:f>
              <c:numCache>
                <c:formatCode>0%</c:formatCode>
                <c:ptCount val="10"/>
                <c:pt idx="0">
                  <c:v>0.11335152002826133</c:v>
                </c:pt>
                <c:pt idx="1">
                  <c:v>9.7963133194639312E-2</c:v>
                </c:pt>
                <c:pt idx="2">
                  <c:v>8.2409533971101512E-2</c:v>
                </c:pt>
                <c:pt idx="3">
                  <c:v>5.7377290023065512E-2</c:v>
                </c:pt>
                <c:pt idx="4">
                  <c:v>7.1063043347722524E-2</c:v>
                </c:pt>
                <c:pt idx="5">
                  <c:v>6.1630985662419473E-2</c:v>
                </c:pt>
                <c:pt idx="6">
                  <c:v>0.18049889182207038</c:v>
                </c:pt>
                <c:pt idx="7">
                  <c:v>0.11045583956449645</c:v>
                </c:pt>
                <c:pt idx="8">
                  <c:v>9.5195285186295081E-2</c:v>
                </c:pt>
                <c:pt idx="9">
                  <c:v>4.9268499893804427E-2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F7-49F3-8654-A84C3ADE0BBC}"/>
            </c:ext>
          </c:extLst>
        </c:ser>
        <c:ser>
          <c:idx val="7"/>
          <c:order val="7"/>
          <c:tx>
            <c:strRef>
              <c:f>'Import. 070190 - pdt'!$C$42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pdt'!$D$42:$M$42</c:f>
              <c:numCache>
                <c:formatCode>0%</c:formatCode>
                <c:ptCount val="10"/>
                <c:pt idx="0">
                  <c:v>0.10083410201558299</c:v>
                </c:pt>
                <c:pt idx="1">
                  <c:v>6.9538923024819774E-2</c:v>
                </c:pt>
                <c:pt idx="2">
                  <c:v>3.7048423362328275E-2</c:v>
                </c:pt>
                <c:pt idx="3">
                  <c:v>3.9806367255792084E-2</c:v>
                </c:pt>
                <c:pt idx="4">
                  <c:v>4.3694664433784135E-2</c:v>
                </c:pt>
                <c:pt idx="5">
                  <c:v>3.7003958292596568E-2</c:v>
                </c:pt>
                <c:pt idx="6">
                  <c:v>2.51704617643322E-2</c:v>
                </c:pt>
                <c:pt idx="7">
                  <c:v>2.0961737008415981E-2</c:v>
                </c:pt>
                <c:pt idx="8">
                  <c:v>3.9781240635301168E-2</c:v>
                </c:pt>
                <c:pt idx="9">
                  <c:v>2.4281305830761733E-2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F7-49F3-8654-A84C3ADE0BBC}"/>
            </c:ext>
          </c:extLst>
        </c:ser>
        <c:ser>
          <c:idx val="8"/>
          <c:order val="8"/>
          <c:tx>
            <c:strRef>
              <c:f>'Import. 070190 - pdt'!$C$43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pdt'!$D$43:$M$43</c:f>
              <c:numCache>
                <c:formatCode>0%</c:formatCode>
                <c:ptCount val="10"/>
                <c:pt idx="0">
                  <c:v>4.1591270386434558E-2</c:v>
                </c:pt>
                <c:pt idx="1">
                  <c:v>6.1696260099666167E-2</c:v>
                </c:pt>
                <c:pt idx="2">
                  <c:v>5.4674454913165874E-2</c:v>
                </c:pt>
                <c:pt idx="3">
                  <c:v>4.1767670089764494E-2</c:v>
                </c:pt>
                <c:pt idx="4">
                  <c:v>2.8155670164997565E-2</c:v>
                </c:pt>
                <c:pt idx="5">
                  <c:v>7.3294472659243326E-2</c:v>
                </c:pt>
                <c:pt idx="6">
                  <c:v>2.6116295156486018E-3</c:v>
                </c:pt>
                <c:pt idx="7">
                  <c:v>4.3800644495197572E-4</c:v>
                </c:pt>
                <c:pt idx="8">
                  <c:v>8.6404954549995E-2</c:v>
                </c:pt>
                <c:pt idx="9">
                  <c:v>1.9158931047837984E-2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F7-49F3-8654-A84C3ADE0BBC}"/>
            </c:ext>
          </c:extLst>
        </c:ser>
        <c:ser>
          <c:idx val="9"/>
          <c:order val="9"/>
          <c:tx>
            <c:strRef>
              <c:f>'Import. 070190 - pdt'!$C$44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pdt'!$D$44:$M$44</c:f>
              <c:numCache>
                <c:formatCode>0%</c:formatCode>
                <c:ptCount val="10"/>
                <c:pt idx="0">
                  <c:v>5.1655447176809999E-3</c:v>
                </c:pt>
                <c:pt idx="1">
                  <c:v>6.8411630944893321E-3</c:v>
                </c:pt>
                <c:pt idx="2">
                  <c:v>5.8472129289714328E-3</c:v>
                </c:pt>
                <c:pt idx="3">
                  <c:v>3.9960627029250592E-3</c:v>
                </c:pt>
                <c:pt idx="4">
                  <c:v>4.6236681100339603E-3</c:v>
                </c:pt>
                <c:pt idx="5">
                  <c:v>2.3147291819704792E-3</c:v>
                </c:pt>
                <c:pt idx="6">
                  <c:v>4.6585823792650731E-4</c:v>
                </c:pt>
                <c:pt idx="7">
                  <c:v>4.5130306917373214E-2</c:v>
                </c:pt>
                <c:pt idx="8">
                  <c:v>2.4947557686544802E-2</c:v>
                </c:pt>
                <c:pt idx="9">
                  <c:v>9.132819430042103E-3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F7-49F3-8654-A84C3ADE0BBC}"/>
            </c:ext>
          </c:extLst>
        </c:ser>
        <c:ser>
          <c:idx val="10"/>
          <c:order val="10"/>
          <c:tx>
            <c:strRef>
              <c:f>'Import. 070190 - pdt'!$C$45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pdt'!$D$45:$M$45</c:f>
              <c:numCache>
                <c:formatCode>0%</c:formatCode>
                <c:ptCount val="10"/>
                <c:pt idx="0">
                  <c:v>0</c:v>
                </c:pt>
                <c:pt idx="1">
                  <c:v>8.4667860080313512E-4</c:v>
                </c:pt>
                <c:pt idx="2">
                  <c:v>1.2056109131899861E-4</c:v>
                </c:pt>
                <c:pt idx="3">
                  <c:v>0</c:v>
                </c:pt>
                <c:pt idx="4">
                  <c:v>0</c:v>
                </c:pt>
                <c:pt idx="5">
                  <c:v>9.5654333775492409E-4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8.0708636823627888E-3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F7-49F3-8654-A84C3ADE0BBC}"/>
            </c:ext>
          </c:extLst>
        </c:ser>
        <c:ser>
          <c:idx val="11"/>
          <c:order val="11"/>
          <c:tx>
            <c:strRef>
              <c:f>'Import. 070190 - pdt'!$C$46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070190 -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070190 - pdt'!$D$46:$M$46</c:f>
              <c:numCache>
                <c:formatCode>0%</c:formatCode>
                <c:ptCount val="10"/>
                <c:pt idx="0">
                  <c:v>9.7674327321256846E-2</c:v>
                </c:pt>
                <c:pt idx="1">
                  <c:v>7.1256471043591854E-2</c:v>
                </c:pt>
                <c:pt idx="2">
                  <c:v>0.13691520335642079</c:v>
                </c:pt>
                <c:pt idx="3">
                  <c:v>0.14078040753963006</c:v>
                </c:pt>
                <c:pt idx="4">
                  <c:v>0.12000186814873133</c:v>
                </c:pt>
                <c:pt idx="5">
                  <c:v>0.11195784867590092</c:v>
                </c:pt>
                <c:pt idx="6">
                  <c:v>0.20016375622908933</c:v>
                </c:pt>
                <c:pt idx="7">
                  <c:v>0.46865125301129429</c:v>
                </c:pt>
                <c:pt idx="8">
                  <c:v>0.37000549395664767</c:v>
                </c:pt>
                <c:pt idx="9">
                  <c:v>0.17110605814520058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4F7-49F3-8654-A84C3ADE0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24560"/>
        <c:axId val="3876288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070190 - pdt'!$C$35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070190 - pdt'!$D$34:$M$34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070190 - pdt'!$D$35:$M$35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0.90232567267874297</c:v>
                      </c:pt>
                      <c:pt idx="1">
                        <c:v>0.92874352895640822</c:v>
                      </c:pt>
                      <c:pt idx="2">
                        <c:v>0.86308479664357918</c:v>
                      </c:pt>
                      <c:pt idx="3">
                        <c:v>0.85921959246036983</c:v>
                      </c:pt>
                      <c:pt idx="4">
                        <c:v>0.87999813185126863</c:v>
                      </c:pt>
                      <c:pt idx="5">
                        <c:v>0.88804215132409925</c:v>
                      </c:pt>
                      <c:pt idx="6">
                        <c:v>0.79983624377091078</c:v>
                      </c:pt>
                      <c:pt idx="7">
                        <c:v>0.53134874698870571</c:v>
                      </c:pt>
                      <c:pt idx="8">
                        <c:v>0.62999450604335228</c:v>
                      </c:pt>
                      <c:pt idx="9">
                        <c:v>0.82889394185479937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4F7-49F3-8654-A84C3ADE0BBC}"/>
                  </c:ext>
                </c:extLst>
              </c15:ser>
            </c15:filteredBarSeries>
          </c:ext>
        </c:extLst>
      </c:barChart>
      <c:catAx>
        <c:axId val="38762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8872"/>
        <c:crosses val="autoZero"/>
        <c:auto val="1"/>
        <c:lblAlgn val="ctr"/>
        <c:lblOffset val="100"/>
        <c:noMultiLvlLbl val="0"/>
      </c:catAx>
      <c:valAx>
        <c:axId val="3876288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6548537942327999"/>
          <c:w val="0.82494090494035199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0704 - choux'!$C$7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choux'!$D$7:$M$7</c:f>
              <c:numCache>
                <c:formatCode>0</c:formatCode>
                <c:ptCount val="10"/>
                <c:pt idx="0">
                  <c:v>138142</c:v>
                </c:pt>
                <c:pt idx="1">
                  <c:v>128962</c:v>
                </c:pt>
                <c:pt idx="2">
                  <c:v>114362</c:v>
                </c:pt>
                <c:pt idx="3">
                  <c:v>105397</c:v>
                </c:pt>
                <c:pt idx="4">
                  <c:v>114818</c:v>
                </c:pt>
                <c:pt idx="5">
                  <c:v>116451</c:v>
                </c:pt>
                <c:pt idx="6">
                  <c:v>96273</c:v>
                </c:pt>
                <c:pt idx="7">
                  <c:v>125566</c:v>
                </c:pt>
                <c:pt idx="8">
                  <c:v>129112</c:v>
                </c:pt>
                <c:pt idx="9">
                  <c:v>135467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FF-4524-B6A8-037D64DCD33B}"/>
            </c:ext>
          </c:extLst>
        </c:ser>
        <c:ser>
          <c:idx val="3"/>
          <c:order val="3"/>
          <c:tx>
            <c:strRef>
              <c:f>'Import. 0704 - choux'!$C$8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choux'!$D$8:$M$8</c:f>
              <c:numCache>
                <c:formatCode>0</c:formatCode>
                <c:ptCount val="10"/>
                <c:pt idx="0">
                  <c:v>36801</c:v>
                </c:pt>
                <c:pt idx="1">
                  <c:v>23680</c:v>
                </c:pt>
                <c:pt idx="2">
                  <c:v>20802</c:v>
                </c:pt>
                <c:pt idx="3">
                  <c:v>19984</c:v>
                </c:pt>
                <c:pt idx="4">
                  <c:v>21333</c:v>
                </c:pt>
                <c:pt idx="5">
                  <c:v>21509</c:v>
                </c:pt>
                <c:pt idx="6">
                  <c:v>19025</c:v>
                </c:pt>
                <c:pt idx="7">
                  <c:v>22884</c:v>
                </c:pt>
                <c:pt idx="8">
                  <c:v>28007</c:v>
                </c:pt>
                <c:pt idx="9">
                  <c:v>23345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FF-4524-B6A8-037D64DCD33B}"/>
            </c:ext>
          </c:extLst>
        </c:ser>
        <c:ser>
          <c:idx val="4"/>
          <c:order val="4"/>
          <c:tx>
            <c:strRef>
              <c:f>'Import. 0704 - choux'!$C$9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choux'!$D$9:$M$9</c:f>
              <c:numCache>
                <c:formatCode>0</c:formatCode>
                <c:ptCount val="10"/>
                <c:pt idx="0">
                  <c:v>15018</c:v>
                </c:pt>
                <c:pt idx="1">
                  <c:v>13382</c:v>
                </c:pt>
                <c:pt idx="2">
                  <c:v>5881</c:v>
                </c:pt>
                <c:pt idx="3">
                  <c:v>8251</c:v>
                </c:pt>
                <c:pt idx="4">
                  <c:v>7378</c:v>
                </c:pt>
                <c:pt idx="5">
                  <c:v>7222</c:v>
                </c:pt>
                <c:pt idx="6">
                  <c:v>7992</c:v>
                </c:pt>
                <c:pt idx="7">
                  <c:v>9868</c:v>
                </c:pt>
                <c:pt idx="8">
                  <c:v>20733</c:v>
                </c:pt>
                <c:pt idx="9">
                  <c:v>10970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FF-4524-B6A8-037D64DCD33B}"/>
            </c:ext>
          </c:extLst>
        </c:ser>
        <c:ser>
          <c:idx val="5"/>
          <c:order val="5"/>
          <c:tx>
            <c:strRef>
              <c:f>'Import. 0704 - choux'!$C$10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choux'!$D$10:$M$10</c:f>
              <c:numCache>
                <c:formatCode>0</c:formatCode>
                <c:ptCount val="10"/>
                <c:pt idx="0">
                  <c:v>2158</c:v>
                </c:pt>
                <c:pt idx="1">
                  <c:v>2192</c:v>
                </c:pt>
                <c:pt idx="2">
                  <c:v>2492</c:v>
                </c:pt>
                <c:pt idx="3">
                  <c:v>2134</c:v>
                </c:pt>
                <c:pt idx="4">
                  <c:v>1962</c:v>
                </c:pt>
                <c:pt idx="5">
                  <c:v>2644</c:v>
                </c:pt>
                <c:pt idx="6">
                  <c:v>2138</c:v>
                </c:pt>
                <c:pt idx="7">
                  <c:v>6514</c:v>
                </c:pt>
                <c:pt idx="8">
                  <c:v>6251</c:v>
                </c:pt>
                <c:pt idx="9">
                  <c:v>8288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FF-4524-B6A8-037D64DCD33B}"/>
            </c:ext>
          </c:extLst>
        </c:ser>
        <c:ser>
          <c:idx val="6"/>
          <c:order val="6"/>
          <c:tx>
            <c:strRef>
              <c:f>'Import. 0704 - choux'!$C$11</c:f>
              <c:strCache>
                <c:ptCount val="1"/>
                <c:pt idx="0">
                  <c:v>Kénya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choux'!$D$11:$M$11</c:f>
              <c:numCache>
                <c:formatCode>0</c:formatCode>
                <c:ptCount val="10"/>
                <c:pt idx="0">
                  <c:v>3418</c:v>
                </c:pt>
                <c:pt idx="1">
                  <c:v>4786</c:v>
                </c:pt>
                <c:pt idx="2">
                  <c:v>5259</c:v>
                </c:pt>
                <c:pt idx="3">
                  <c:v>5898</c:v>
                </c:pt>
                <c:pt idx="4">
                  <c:v>4906</c:v>
                </c:pt>
                <c:pt idx="5">
                  <c:v>4782</c:v>
                </c:pt>
                <c:pt idx="6">
                  <c:v>6535</c:v>
                </c:pt>
                <c:pt idx="7">
                  <c:v>6364</c:v>
                </c:pt>
                <c:pt idx="8">
                  <c:v>6118</c:v>
                </c:pt>
                <c:pt idx="9">
                  <c:v>6485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FF-4524-B6A8-037D64DCD33B}"/>
            </c:ext>
          </c:extLst>
        </c:ser>
        <c:ser>
          <c:idx val="7"/>
          <c:order val="7"/>
          <c:tx>
            <c:strRef>
              <c:f>'Import. 0704 - choux'!$C$12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choux'!$D$12:$M$12</c:f>
              <c:numCache>
                <c:formatCode>0</c:formatCode>
                <c:ptCount val="10"/>
                <c:pt idx="0">
                  <c:v>3228</c:v>
                </c:pt>
                <c:pt idx="1">
                  <c:v>1409</c:v>
                </c:pt>
                <c:pt idx="2">
                  <c:v>2708</c:v>
                </c:pt>
                <c:pt idx="3">
                  <c:v>3437</c:v>
                </c:pt>
                <c:pt idx="4">
                  <c:v>1939</c:v>
                </c:pt>
                <c:pt idx="5">
                  <c:v>1784</c:v>
                </c:pt>
                <c:pt idx="6">
                  <c:v>502</c:v>
                </c:pt>
                <c:pt idx="7">
                  <c:v>1233</c:v>
                </c:pt>
                <c:pt idx="8">
                  <c:v>3956</c:v>
                </c:pt>
                <c:pt idx="9">
                  <c:v>6348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FF-4524-B6A8-037D64DCD33B}"/>
            </c:ext>
          </c:extLst>
        </c:ser>
        <c:ser>
          <c:idx val="8"/>
          <c:order val="8"/>
          <c:tx>
            <c:strRef>
              <c:f>'Import. 0704 - choux'!$C$13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choux'!$D$13:$M$13</c:f>
              <c:numCache>
                <c:formatCode>0</c:formatCode>
                <c:ptCount val="10"/>
                <c:pt idx="0">
                  <c:v>4002</c:v>
                </c:pt>
                <c:pt idx="1">
                  <c:v>3417</c:v>
                </c:pt>
                <c:pt idx="2">
                  <c:v>1074</c:v>
                </c:pt>
                <c:pt idx="3">
                  <c:v>991</c:v>
                </c:pt>
                <c:pt idx="4">
                  <c:v>560</c:v>
                </c:pt>
                <c:pt idx="5">
                  <c:v>1603</c:v>
                </c:pt>
                <c:pt idx="6">
                  <c:v>1023</c:v>
                </c:pt>
                <c:pt idx="7">
                  <c:v>759</c:v>
                </c:pt>
                <c:pt idx="8">
                  <c:v>2442</c:v>
                </c:pt>
                <c:pt idx="9">
                  <c:v>4586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FF-4524-B6A8-037D64DCD33B}"/>
            </c:ext>
          </c:extLst>
        </c:ser>
        <c:ser>
          <c:idx val="9"/>
          <c:order val="9"/>
          <c:tx>
            <c:strRef>
              <c:f>'Import. 0704 - choux'!$C$14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choux'!$D$14:$M$14</c:f>
              <c:numCache>
                <c:formatCode>0</c:formatCode>
                <c:ptCount val="10"/>
                <c:pt idx="0">
                  <c:v>538</c:v>
                </c:pt>
                <c:pt idx="1">
                  <c:v>848</c:v>
                </c:pt>
                <c:pt idx="2">
                  <c:v>553</c:v>
                </c:pt>
                <c:pt idx="3">
                  <c:v>540</c:v>
                </c:pt>
                <c:pt idx="4">
                  <c:v>779</c:v>
                </c:pt>
                <c:pt idx="5">
                  <c:v>575</c:v>
                </c:pt>
                <c:pt idx="6">
                  <c:v>1701</c:v>
                </c:pt>
                <c:pt idx="7">
                  <c:v>2736</c:v>
                </c:pt>
                <c:pt idx="8">
                  <c:v>3562</c:v>
                </c:pt>
                <c:pt idx="9">
                  <c:v>3278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0FF-4524-B6A8-037D64DCD33B}"/>
            </c:ext>
          </c:extLst>
        </c:ser>
        <c:ser>
          <c:idx val="10"/>
          <c:order val="10"/>
          <c:tx>
            <c:strRef>
              <c:f>'Import. 0704 - choux'!$C$15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choux'!$D$15:$M$15</c:f>
              <c:numCache>
                <c:formatCode>0</c:formatCode>
                <c:ptCount val="10"/>
                <c:pt idx="0">
                  <c:v>5459</c:v>
                </c:pt>
                <c:pt idx="1">
                  <c:v>6128</c:v>
                </c:pt>
                <c:pt idx="2">
                  <c:v>6084</c:v>
                </c:pt>
                <c:pt idx="3">
                  <c:v>5510</c:v>
                </c:pt>
                <c:pt idx="4">
                  <c:v>7737</c:v>
                </c:pt>
                <c:pt idx="5">
                  <c:v>6143</c:v>
                </c:pt>
                <c:pt idx="6">
                  <c:v>1013</c:v>
                </c:pt>
                <c:pt idx="7">
                  <c:v>530</c:v>
                </c:pt>
                <c:pt idx="8">
                  <c:v>881</c:v>
                </c:pt>
                <c:pt idx="9">
                  <c:v>1317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FF-4524-B6A8-037D64DCD33B}"/>
            </c:ext>
          </c:extLst>
        </c:ser>
        <c:ser>
          <c:idx val="11"/>
          <c:order val="11"/>
          <c:tx>
            <c:strRef>
              <c:f>'Import. 0704 - choux'!$C$16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choux'!$D$16:$M$16</c:f>
              <c:numCache>
                <c:formatCode>0</c:formatCode>
                <c:ptCount val="10"/>
                <c:pt idx="0">
                  <c:v>361</c:v>
                </c:pt>
                <c:pt idx="1">
                  <c:v>459</c:v>
                </c:pt>
                <c:pt idx="2">
                  <c:v>454</c:v>
                </c:pt>
                <c:pt idx="3">
                  <c:v>791</c:v>
                </c:pt>
                <c:pt idx="4">
                  <c:v>816</c:v>
                </c:pt>
                <c:pt idx="5">
                  <c:v>663</c:v>
                </c:pt>
                <c:pt idx="6">
                  <c:v>2191</c:v>
                </c:pt>
                <c:pt idx="7">
                  <c:v>1114</c:v>
                </c:pt>
                <c:pt idx="8">
                  <c:v>1703</c:v>
                </c:pt>
                <c:pt idx="9">
                  <c:v>1303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0FF-4524-B6A8-037D64DCD33B}"/>
            </c:ext>
          </c:extLst>
        </c:ser>
        <c:ser>
          <c:idx val="12"/>
          <c:order val="12"/>
          <c:tx>
            <c:strRef>
              <c:f>'Import. 0704 - choux'!$C$17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choux'!$D$17:$M$17</c:f>
              <c:numCache>
                <c:formatCode>0</c:formatCode>
                <c:ptCount val="10"/>
                <c:pt idx="0">
                  <c:v>24282</c:v>
                </c:pt>
                <c:pt idx="1">
                  <c:v>17294</c:v>
                </c:pt>
                <c:pt idx="2">
                  <c:v>5859</c:v>
                </c:pt>
                <c:pt idx="3">
                  <c:v>3948</c:v>
                </c:pt>
                <c:pt idx="4">
                  <c:v>4042</c:v>
                </c:pt>
                <c:pt idx="5">
                  <c:v>3029</c:v>
                </c:pt>
                <c:pt idx="6">
                  <c:v>2751</c:v>
                </c:pt>
                <c:pt idx="7">
                  <c:v>5534</c:v>
                </c:pt>
                <c:pt idx="8">
                  <c:v>7164</c:v>
                </c:pt>
                <c:pt idx="9">
                  <c:v>6922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0FF-4524-B6A8-037D64DCD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26128"/>
        <c:axId val="387628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0704 - choux'!$C$5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0704 - choux'!$D$4:$M$4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0704 - choux'!$D$5:$M$5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233407</c:v>
                      </c:pt>
                      <c:pt idx="1">
                        <c:v>202557</c:v>
                      </c:pt>
                      <c:pt idx="2">
                        <c:v>165528</c:v>
                      </c:pt>
                      <c:pt idx="3">
                        <c:v>156881</c:v>
                      </c:pt>
                      <c:pt idx="4">
                        <c:v>166270</c:v>
                      </c:pt>
                      <c:pt idx="5">
                        <c:v>166405</c:v>
                      </c:pt>
                      <c:pt idx="6">
                        <c:v>141144</c:v>
                      </c:pt>
                      <c:pt idx="7">
                        <c:v>183102</c:v>
                      </c:pt>
                      <c:pt idx="8">
                        <c:v>209929</c:v>
                      </c:pt>
                      <c:pt idx="9">
                        <c:v>208309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0FF-4524-B6A8-037D64DCD33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0704 - choux'!$C$6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0704 - choux'!$D$4:$M$4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0704 - choux'!$D$6:$M$6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228042</c:v>
                      </c:pt>
                      <c:pt idx="1">
                        <c:v>195287</c:v>
                      </c:pt>
                      <c:pt idx="2">
                        <c:v>157995</c:v>
                      </c:pt>
                      <c:pt idx="3">
                        <c:v>148461</c:v>
                      </c:pt>
                      <c:pt idx="4">
                        <c:v>158373</c:v>
                      </c:pt>
                      <c:pt idx="5">
                        <c:v>159489</c:v>
                      </c:pt>
                      <c:pt idx="6">
                        <c:v>129821</c:v>
                      </c:pt>
                      <c:pt idx="7">
                        <c:v>167927</c:v>
                      </c:pt>
                      <c:pt idx="8">
                        <c:v>191975</c:v>
                      </c:pt>
                      <c:pt idx="9">
                        <c:v>190828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0FF-4524-B6A8-037D64DCD33B}"/>
                  </c:ext>
                </c:extLst>
              </c15:ser>
            </c15:filteredBarSeries>
          </c:ext>
        </c:extLst>
      </c:barChart>
      <c:catAx>
        <c:axId val="38762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8480"/>
        <c:crosses val="autoZero"/>
        <c:auto val="1"/>
        <c:lblAlgn val="ctr"/>
        <c:lblOffset val="100"/>
        <c:noMultiLvlLbl val="0"/>
      </c:catAx>
      <c:valAx>
        <c:axId val="387628480"/>
        <c:scaling>
          <c:orientation val="minMax"/>
          <c:max val="2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612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548537942327999"/>
          <c:w val="0.82454506044322728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0704 - choux'!$C$36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choux'!$D$36:$M$36</c:f>
              <c:numCache>
                <c:formatCode>0%</c:formatCode>
                <c:ptCount val="10"/>
                <c:pt idx="0">
                  <c:v>0.59185028726644873</c:v>
                </c:pt>
                <c:pt idx="1">
                  <c:v>0.63667017185286112</c:v>
                </c:pt>
                <c:pt idx="2">
                  <c:v>0.69089217534193614</c:v>
                </c:pt>
                <c:pt idx="3">
                  <c:v>0.67182769105245377</c:v>
                </c:pt>
                <c:pt idx="4">
                  <c:v>0.69055151259998793</c:v>
                </c:pt>
                <c:pt idx="5">
                  <c:v>0.69980469336858864</c:v>
                </c:pt>
                <c:pt idx="6">
                  <c:v>0.68209063084509436</c:v>
                </c:pt>
                <c:pt idx="7">
                  <c:v>0.68577077257484897</c:v>
                </c:pt>
                <c:pt idx="8">
                  <c:v>0.6150269853140824</c:v>
                </c:pt>
                <c:pt idx="9">
                  <c:v>0.65031755709066819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0-4E6B-8E2B-4404AA1266DB}"/>
            </c:ext>
          </c:extLst>
        </c:ser>
        <c:ser>
          <c:idx val="2"/>
          <c:order val="2"/>
          <c:tx>
            <c:strRef>
              <c:f>'Import. 0704 - choux'!$C$37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choux'!$D$37:$M$37</c:f>
              <c:numCache>
                <c:formatCode>0%</c:formatCode>
                <c:ptCount val="10"/>
                <c:pt idx="0">
                  <c:v>0.15766879313816637</c:v>
                </c:pt>
                <c:pt idx="1">
                  <c:v>0.11690536490963037</c:v>
                </c:pt>
                <c:pt idx="2">
                  <c:v>0.12567058141220822</c:v>
                </c:pt>
                <c:pt idx="3">
                  <c:v>0.12738317578291827</c:v>
                </c:pt>
                <c:pt idx="4">
                  <c:v>0.12830336200156373</c:v>
                </c:pt>
                <c:pt idx="5">
                  <c:v>0.12925693338541511</c:v>
                </c:pt>
                <c:pt idx="6">
                  <c:v>0.13479141869296604</c:v>
                </c:pt>
                <c:pt idx="7">
                  <c:v>0.12497951961201953</c:v>
                </c:pt>
                <c:pt idx="8">
                  <c:v>0.13341177255167222</c:v>
                </c:pt>
                <c:pt idx="9">
                  <c:v>0.11206908966967342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00-4E6B-8E2B-4404AA1266DB}"/>
            </c:ext>
          </c:extLst>
        </c:ser>
        <c:ser>
          <c:idx val="3"/>
          <c:order val="3"/>
          <c:tx>
            <c:strRef>
              <c:f>'Import. 0704 - choux'!$C$38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choux'!$D$38:$M$38</c:f>
              <c:numCache>
                <c:formatCode>0%</c:formatCode>
                <c:ptCount val="10"/>
                <c:pt idx="0">
                  <c:v>6.4342543282763578E-2</c:v>
                </c:pt>
                <c:pt idx="1">
                  <c:v>6.606535444344061E-2</c:v>
                </c:pt>
                <c:pt idx="2">
                  <c:v>3.552873229906723E-2</c:v>
                </c:pt>
                <c:pt idx="3">
                  <c:v>5.2594004372741122E-2</c:v>
                </c:pt>
                <c:pt idx="4">
                  <c:v>4.4373609189871897E-2</c:v>
                </c:pt>
                <c:pt idx="5">
                  <c:v>4.3400138217000693E-2</c:v>
                </c:pt>
                <c:pt idx="6">
                  <c:v>5.6623023295357934E-2</c:v>
                </c:pt>
                <c:pt idx="7">
                  <c:v>5.3893458291007196E-2</c:v>
                </c:pt>
                <c:pt idx="8">
                  <c:v>9.8761962377756293E-2</c:v>
                </c:pt>
                <c:pt idx="9">
                  <c:v>5.2662150939229699E-2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00-4E6B-8E2B-4404AA1266DB}"/>
            </c:ext>
          </c:extLst>
        </c:ser>
        <c:ser>
          <c:idx val="4"/>
          <c:order val="4"/>
          <c:tx>
            <c:strRef>
              <c:f>'Import. 0704 - choux'!$C$39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choux'!$D$39:$M$39</c:f>
              <c:numCache>
                <c:formatCode>0%</c:formatCode>
                <c:ptCount val="10"/>
                <c:pt idx="0">
                  <c:v>9.2456524440141033E-3</c:v>
                </c:pt>
                <c:pt idx="1">
                  <c:v>1.0821645265283352E-2</c:v>
                </c:pt>
                <c:pt idx="2">
                  <c:v>1.5054854767773428E-2</c:v>
                </c:pt>
                <c:pt idx="3">
                  <c:v>1.3602666989629081E-2</c:v>
                </c:pt>
                <c:pt idx="4">
                  <c:v>1.1800084200396944E-2</c:v>
                </c:pt>
                <c:pt idx="5">
                  <c:v>1.588894564466212E-2</c:v>
                </c:pt>
                <c:pt idx="6">
                  <c:v>1.5147650626310719E-2</c:v>
                </c:pt>
                <c:pt idx="7">
                  <c:v>3.5575799281274918E-2</c:v>
                </c:pt>
                <c:pt idx="8">
                  <c:v>2.9776734038651161E-2</c:v>
                </c:pt>
                <c:pt idx="9">
                  <c:v>3.9787047127104444E-2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00-4E6B-8E2B-4404AA1266DB}"/>
            </c:ext>
          </c:extLst>
        </c:ser>
        <c:ser>
          <c:idx val="5"/>
          <c:order val="5"/>
          <c:tx>
            <c:strRef>
              <c:f>'Import. 0704 - choux'!$C$40</c:f>
              <c:strCache>
                <c:ptCount val="1"/>
                <c:pt idx="0">
                  <c:v>Kénya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choux'!$D$40:$M$40</c:f>
              <c:numCache>
                <c:formatCode>0%</c:formatCode>
                <c:ptCount val="10"/>
                <c:pt idx="0">
                  <c:v>1.4643948124949123E-2</c:v>
                </c:pt>
                <c:pt idx="1">
                  <c:v>2.3627917080130532E-2</c:v>
                </c:pt>
                <c:pt idx="2">
                  <c:v>3.1771059881107726E-2</c:v>
                </c:pt>
                <c:pt idx="3">
                  <c:v>3.7595374838253197E-2</c:v>
                </c:pt>
                <c:pt idx="4">
                  <c:v>2.9506224815059844E-2</c:v>
                </c:pt>
                <c:pt idx="5">
                  <c:v>2.8737117274120368E-2</c:v>
                </c:pt>
                <c:pt idx="6">
                  <c:v>4.630023238678229E-2</c:v>
                </c:pt>
                <c:pt idx="7">
                  <c:v>3.475658376205612E-2</c:v>
                </c:pt>
                <c:pt idx="8">
                  <c:v>2.9143186505913903E-2</c:v>
                </c:pt>
                <c:pt idx="9">
                  <c:v>3.1131636175105254E-2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00-4E6B-8E2B-4404AA1266DB}"/>
            </c:ext>
          </c:extLst>
        </c:ser>
        <c:ser>
          <c:idx val="6"/>
          <c:order val="6"/>
          <c:tx>
            <c:strRef>
              <c:f>'Import. 0704 - choux'!$C$41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choux'!$D$41:$M$41</c:f>
              <c:numCache>
                <c:formatCode>0%</c:formatCode>
                <c:ptCount val="10"/>
                <c:pt idx="0">
                  <c:v>1.3829919411157335E-2</c:v>
                </c:pt>
                <c:pt idx="1">
                  <c:v>6.9560666874015709E-3</c:v>
                </c:pt>
                <c:pt idx="2">
                  <c:v>1.6359769948286695E-2</c:v>
                </c:pt>
                <c:pt idx="3">
                  <c:v>2.1908325418629408E-2</c:v>
                </c:pt>
                <c:pt idx="4">
                  <c:v>1.1661754976844891E-2</c:v>
                </c:pt>
                <c:pt idx="5">
                  <c:v>1.0720831705778072E-2</c:v>
                </c:pt>
                <c:pt idx="6">
                  <c:v>3.5566513631468573E-3</c:v>
                </c:pt>
                <c:pt idx="7">
                  <c:v>6.7339515679785038E-3</c:v>
                </c:pt>
                <c:pt idx="8">
                  <c:v>1.8844466462470646E-2</c:v>
                </c:pt>
                <c:pt idx="9">
                  <c:v>3.0473959358453068E-2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00-4E6B-8E2B-4404AA1266DB}"/>
            </c:ext>
          </c:extLst>
        </c:ser>
        <c:ser>
          <c:idx val="7"/>
          <c:order val="7"/>
          <c:tx>
            <c:strRef>
              <c:f>'Import. 0704 - choux'!$C$42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choux'!$D$42:$M$42</c:f>
              <c:numCache>
                <c:formatCode>0%</c:formatCode>
                <c:ptCount val="10"/>
                <c:pt idx="0">
                  <c:v>1.7146015329445988E-2</c:v>
                </c:pt>
                <c:pt idx="1">
                  <c:v>1.6869325671292526E-2</c:v>
                </c:pt>
                <c:pt idx="2">
                  <c:v>6.488328258663187E-3</c:v>
                </c:pt>
                <c:pt idx="3">
                  <c:v>6.316889871941153E-3</c:v>
                </c:pt>
                <c:pt idx="4">
                  <c:v>3.3680158777891381E-3</c:v>
                </c:pt>
                <c:pt idx="5">
                  <c:v>9.6331240046873597E-3</c:v>
                </c:pt>
                <c:pt idx="6">
                  <c:v>7.2479170209148102E-3</c:v>
                </c:pt>
                <c:pt idx="7">
                  <c:v>4.1452305272471086E-3</c:v>
                </c:pt>
                <c:pt idx="8">
                  <c:v>1.1632504322890119E-2</c:v>
                </c:pt>
                <c:pt idx="9">
                  <c:v>2.2015371395378982E-2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00-4E6B-8E2B-4404AA1266DB}"/>
            </c:ext>
          </c:extLst>
        </c:ser>
        <c:ser>
          <c:idx val="8"/>
          <c:order val="8"/>
          <c:tx>
            <c:strRef>
              <c:f>'Import. 0704 - choux'!$C$43</c:f>
              <c:strCache>
                <c:ptCount val="1"/>
                <c:pt idx="0">
                  <c:v>Maroc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choux'!$D$43:$M$43</c:f>
              <c:numCache>
                <c:formatCode>0%</c:formatCode>
                <c:ptCount val="10"/>
                <c:pt idx="0">
                  <c:v>2.3049865685262224E-3</c:v>
                </c:pt>
                <c:pt idx="1">
                  <c:v>4.1864759055475747E-3</c:v>
                </c:pt>
                <c:pt idx="2">
                  <c:v>3.340824513073317E-3</c:v>
                </c:pt>
                <c:pt idx="3">
                  <c:v>3.4420994256793365E-3</c:v>
                </c:pt>
                <c:pt idx="4">
                  <c:v>4.6851506585673906E-3</c:v>
                </c:pt>
                <c:pt idx="5">
                  <c:v>3.4554250172771253E-3</c:v>
                </c:pt>
                <c:pt idx="6">
                  <c:v>1.2051521850025506E-2</c:v>
                </c:pt>
                <c:pt idx="7">
                  <c:v>1.494249107055084E-2</c:v>
                </c:pt>
                <c:pt idx="8">
                  <c:v>1.6967641440677562E-2</c:v>
                </c:pt>
                <c:pt idx="9">
                  <c:v>1.5736237992597536E-2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00-4E6B-8E2B-4404AA1266DB}"/>
            </c:ext>
          </c:extLst>
        </c:ser>
        <c:ser>
          <c:idx val="9"/>
          <c:order val="9"/>
          <c:tx>
            <c:strRef>
              <c:f>'Import. 0704 - choux'!$C$44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choux'!$D$44:$M$44</c:f>
              <c:numCache>
                <c:formatCode>0%</c:formatCode>
                <c:ptCount val="10"/>
                <c:pt idx="0">
                  <c:v>2.3388330255733548E-2</c:v>
                </c:pt>
                <c:pt idx="1">
                  <c:v>3.025321267593813E-2</c:v>
                </c:pt>
                <c:pt idx="2">
                  <c:v>3.6755110917790344E-2</c:v>
                </c:pt>
                <c:pt idx="3">
                  <c:v>3.5122162658320639E-2</c:v>
                </c:pt>
                <c:pt idx="4">
                  <c:v>4.653274794009743E-2</c:v>
                </c:pt>
                <c:pt idx="5">
                  <c:v>3.6915958054145007E-2</c:v>
                </c:pt>
                <c:pt idx="6">
                  <c:v>7.1770673921668655E-3</c:v>
                </c:pt>
                <c:pt idx="7">
                  <c:v>2.8945615012397462E-3</c:v>
                </c:pt>
                <c:pt idx="8">
                  <c:v>4.1966569649738725E-3</c:v>
                </c:pt>
                <c:pt idx="9">
                  <c:v>6.3223384491308586E-3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00-4E6B-8E2B-4404AA1266DB}"/>
            </c:ext>
          </c:extLst>
        </c:ser>
        <c:ser>
          <c:idx val="10"/>
          <c:order val="10"/>
          <c:tx>
            <c:strRef>
              <c:f>'Import. 0704 - choux'!$C$45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choux'!$D$45:$M$45</c:f>
              <c:numCache>
                <c:formatCode>0%</c:formatCode>
                <c:ptCount val="10"/>
                <c:pt idx="0">
                  <c:v>1.5466545562043982E-3</c:v>
                </c:pt>
                <c:pt idx="1">
                  <c:v>2.2660288215169064E-3</c:v>
                </c:pt>
                <c:pt idx="2">
                  <c:v>2.742738388671403E-3</c:v>
                </c:pt>
                <c:pt idx="3">
                  <c:v>5.0420382328006576E-3</c:v>
                </c:pt>
                <c:pt idx="4">
                  <c:v>4.907680279064173E-3</c:v>
                </c:pt>
                <c:pt idx="5">
                  <c:v>3.9842552807908419E-3</c:v>
                </c:pt>
                <c:pt idx="6">
                  <c:v>1.5523153658674828E-2</c:v>
                </c:pt>
                <c:pt idx="7">
                  <c:v>6.0840405893982591E-3</c:v>
                </c:pt>
                <c:pt idx="8">
                  <c:v>8.112266528207155E-3</c:v>
                </c:pt>
                <c:pt idx="9">
                  <c:v>6.255130599253993E-3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C00-4E6B-8E2B-4404AA1266DB}"/>
            </c:ext>
          </c:extLst>
        </c:ser>
        <c:ser>
          <c:idx val="11"/>
          <c:order val="11"/>
          <c:tx>
            <c:strRef>
              <c:f>'Import. 0704 - choux'!$C$46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0704 - choux'!$D$34:$M$34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0704 - choux'!$D$46:$M$46</c:f>
              <c:numCache>
                <c:formatCode>0%</c:formatCode>
                <c:ptCount val="10"/>
                <c:pt idx="0">
                  <c:v>0.10403286962259058</c:v>
                </c:pt>
                <c:pt idx="1">
                  <c:v>8.5378436686957257E-2</c:v>
                </c:pt>
                <c:pt idx="2">
                  <c:v>3.5395824271422356E-2</c:v>
                </c:pt>
                <c:pt idx="3">
                  <c:v>2.5165571356633373E-2</c:v>
                </c:pt>
                <c:pt idx="4">
                  <c:v>2.43098574607566E-2</c:v>
                </c:pt>
                <c:pt idx="5">
                  <c:v>1.820257804753463E-2</c:v>
                </c:pt>
                <c:pt idx="6">
                  <c:v>1.9490732868559769E-2</c:v>
                </c:pt>
                <c:pt idx="7">
                  <c:v>3.0223591222378783E-2</c:v>
                </c:pt>
                <c:pt idx="8">
                  <c:v>3.4125823492704675E-2</c:v>
                </c:pt>
                <c:pt idx="9">
                  <c:v>3.3229481203404555E-2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00-4E6B-8E2B-4404AA126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624560"/>
        <c:axId val="3876288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0704 - choux'!$C$35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0704 - choux'!$D$34:$M$34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0704 - choux'!$D$35:$M$35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0.89596713037740927</c:v>
                      </c:pt>
                      <c:pt idx="1">
                        <c:v>0.91462156331304278</c:v>
                      </c:pt>
                      <c:pt idx="2">
                        <c:v>0.96460417572857782</c:v>
                      </c:pt>
                      <c:pt idx="3">
                        <c:v>0.97483442864336656</c:v>
                      </c:pt>
                      <c:pt idx="4">
                        <c:v>0.97569014253924313</c:v>
                      </c:pt>
                      <c:pt idx="5">
                        <c:v>0.98179742195246544</c:v>
                      </c:pt>
                      <c:pt idx="6">
                        <c:v>0.98050926713144027</c:v>
                      </c:pt>
                      <c:pt idx="7">
                        <c:v>0.96977640877762139</c:v>
                      </c:pt>
                      <c:pt idx="8">
                        <c:v>0.96587417650729512</c:v>
                      </c:pt>
                      <c:pt idx="9">
                        <c:v>0.96677051879659548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C00-4E6B-8E2B-4404AA1266DB}"/>
                  </c:ext>
                </c:extLst>
              </c15:ser>
            </c15:filteredBarSeries>
          </c:ext>
        </c:extLst>
      </c:barChart>
      <c:catAx>
        <c:axId val="38762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8872"/>
        <c:crosses val="autoZero"/>
        <c:auto val="1"/>
        <c:lblAlgn val="ctr"/>
        <c:lblOffset val="100"/>
        <c:noMultiLvlLbl val="0"/>
      </c:catAx>
      <c:valAx>
        <c:axId val="3876288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38762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6548537942327999"/>
          <c:w val="0.82683895919874462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74-4B5D-B94F-FE89941E8E57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74-4B5D-B94F-FE89941E8E5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74-4B5D-B94F-FE89941E8E57}"/>
              </c:ext>
            </c:extLst>
          </c:dPt>
          <c:dPt>
            <c:idx val="3"/>
            <c:bubble3D val="0"/>
            <c:spPr>
              <a:solidFill>
                <a:srgbClr val="F791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74-4B5D-B94F-FE89941E8E5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4-4B5D-B94F-FE89941E8E57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4-4B5D-B94F-FE89941E8E57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4-4B5D-B94F-FE89941E8E57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4-4B5D-B94F-FE89941E8E57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4-4B5D-B94F-FE89941E8E5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74-4B5D-B94F-FE89941E8E57}"/>
                </c:ext>
              </c:extLst>
            </c:dLbl>
            <c:dLbl>
              <c:idx val="1"/>
              <c:layout>
                <c:manualLayout>
                  <c:x val="-0.18679466825177554"/>
                  <c:y val="4.44649259095411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74-4B5D-B94F-FE89941E8E57}"/>
                </c:ext>
              </c:extLst>
            </c:dLbl>
            <c:dLbl>
              <c:idx val="2"/>
              <c:layout>
                <c:manualLayout>
                  <c:x val="-0.12952047929325164"/>
                  <c:y val="-0.15019803608264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74-4B5D-B94F-FE89941E8E5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74-4B5D-B94F-FE89941E8E57}"/>
                </c:ext>
              </c:extLst>
            </c:dLbl>
            <c:dLbl>
              <c:idx val="4"/>
              <c:layout>
                <c:manualLayout>
                  <c:x val="9.4149536353969873E-2"/>
                  <c:y val="-0.121618339385554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25960497-D5FE-4F52-BA08-13DE0E6E59E3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sz="1000"/>
                      </a:pPr>
                      <a:t>[NOM DE CATÉGORIE]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CBF04ACD-8F85-464E-91D2-873CFEF2DF08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1000"/>
                      </a:pPr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554715825259944"/>
                      <c:h val="0.217739679250904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074-4B5D-B94F-FE89941E8E5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74-4B5D-B94F-FE89941E8E5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074-4B5D-B94F-FE89941E8E5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074-4B5D-B94F-FE89941E8E57}"/>
                </c:ext>
              </c:extLst>
            </c:dLbl>
            <c:dLbl>
              <c:idx val="8"/>
              <c:layout>
                <c:manualLayout>
                  <c:x val="0.13669036748141056"/>
                  <c:y val="0.21196627866470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074-4B5D-B94F-FE89941E8E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fruits compo.'!$C$28:$C$38</c15:sqref>
                  </c15:fullRef>
                </c:ext>
              </c:extLst>
              <c:f>'Import. TBB fruits compo.'!$C$30:$C$38</c:f>
              <c:strCache>
                <c:ptCount val="9"/>
                <c:pt idx="0">
                  <c:v>0810 - Fruits rouges</c:v>
                </c:pt>
                <c:pt idx="1">
                  <c:v>0806 - Raisins</c:v>
                </c:pt>
                <c:pt idx="2">
                  <c:v>0804 - Fruits exotiques</c:v>
                </c:pt>
                <c:pt idx="3">
                  <c:v>0805 - Agrumes</c:v>
                </c:pt>
                <c:pt idx="4">
                  <c:v>Fruits conservés</c:v>
                </c:pt>
                <c:pt idx="5">
                  <c:v>0803 - Bananes</c:v>
                </c:pt>
                <c:pt idx="6">
                  <c:v>0808 - Pommes, poires, coings</c:v>
                </c:pt>
                <c:pt idx="7">
                  <c:v>0802 - Fruits à coques</c:v>
                </c:pt>
                <c:pt idx="8">
                  <c:v>Autres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fruits compo.'!$M$28:$M$38</c15:sqref>
                  </c15:fullRef>
                </c:ext>
              </c:extLst>
              <c:f>'Import. TBB fruits compo.'!$M$30:$M$38</c:f>
              <c:numCache>
                <c:formatCode>0%</c:formatCode>
                <c:ptCount val="9"/>
                <c:pt idx="0">
                  <c:v>0.18493490769151255</c:v>
                </c:pt>
                <c:pt idx="1">
                  <c:v>0.12646361237474077</c:v>
                </c:pt>
                <c:pt idx="2">
                  <c:v>0.11284326592419831</c:v>
                </c:pt>
                <c:pt idx="3">
                  <c:v>0.10751166166627762</c:v>
                </c:pt>
                <c:pt idx="4">
                  <c:v>9.3402358787732315E-2</c:v>
                </c:pt>
                <c:pt idx="5">
                  <c:v>8.804607116605502E-2</c:v>
                </c:pt>
                <c:pt idx="6">
                  <c:v>7.7899826681135112E-2</c:v>
                </c:pt>
                <c:pt idx="7">
                  <c:v>4.6750019185855779E-2</c:v>
                </c:pt>
                <c:pt idx="8">
                  <c:v>0.1621482765224925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C074-4B5D-B94F-FE89941E8E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0B05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fruits et légumes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0728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38" b="96456" l="3505" r="98832">
                        <a14:foregroundMark x1="27336" y1="18987" x2="27336" y2="18987"/>
                        <a14:foregroundMark x1="27336" y1="3291" x2="27336" y2="3291"/>
                        <a14:foregroundMark x1="3738" y1="28608" x2="3738" y2="28608"/>
                        <a14:foregroundMark x1="12383" y1="23544" x2="12383" y2="23544"/>
                        <a14:foregroundMark x1="68925" y1="46076" x2="68925" y2="46076"/>
                        <a14:foregroundMark x1="76636" y1="47848" x2="76636" y2="47848"/>
                        <a14:foregroundMark x1="93692" y1="60000" x2="93692" y2="60000"/>
                        <a14:foregroundMark x1="98832" y1="60000" x2="98832" y2="60000"/>
                        <a14:foregroundMark x1="87383" y1="72152" x2="87383" y2="72152"/>
                        <a14:foregroundMark x1="73131" y1="62025" x2="73131" y2="62025"/>
                        <a14:foregroundMark x1="56776" y1="63291" x2="56776" y2="63291"/>
                        <a14:foregroundMark x1="64252" y1="74430" x2="64252" y2="74430"/>
                        <a14:foregroundMark x1="71495" y1="92152" x2="71495" y2="92152"/>
                        <a14:foregroundMark x1="77570" y1="96456" x2="77570" y2="9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407" y="4473346"/>
            <a:ext cx="1184781" cy="10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Fruits et légumes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Fruits et légumes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5667397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74948"/>
            <a:ext cx="28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31408364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Fruits et légumes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887735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Royaume-Uni – Fruits et légumes Source : douane britannique,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60" r:id="rId5"/>
    <p:sldLayoutId id="214748365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0B05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110274" y="4270461"/>
            <a:ext cx="3892990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Royaume-Uni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909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Fruits et légumes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Fruits : principaux postes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Pommes, poires et coings </a:t>
            </a:r>
            <a:r>
              <a:rPr lang="fr-FR" dirty="0"/>
              <a:t>représente </a:t>
            </a:r>
            <a:r>
              <a:rPr lang="fr-FR" dirty="0" smtClean="0"/>
              <a:t>8 % </a:t>
            </a:r>
            <a:r>
              <a:rPr lang="fr-FR" dirty="0"/>
              <a:t>des importations britanniques de </a:t>
            </a:r>
            <a:r>
              <a:rPr lang="fr-FR" i="1" dirty="0"/>
              <a:t>Fruits</a:t>
            </a:r>
            <a:r>
              <a:rPr lang="fr-FR" dirty="0"/>
              <a:t> et </a:t>
            </a:r>
            <a:r>
              <a:rPr lang="fr-FR" dirty="0" smtClean="0"/>
              <a:t>69 % </a:t>
            </a:r>
            <a:r>
              <a:rPr lang="fr-FR" dirty="0"/>
              <a:t>en provenance de France. 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543099"/>
              </p:ext>
            </p:extLst>
          </p:nvPr>
        </p:nvGraphicFramePr>
        <p:xfrm>
          <a:off x="166797" y="1763598"/>
          <a:ext cx="5935239" cy="3849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783571"/>
              </p:ext>
            </p:extLst>
          </p:nvPr>
        </p:nvGraphicFramePr>
        <p:xfrm>
          <a:off x="6108413" y="1763597"/>
          <a:ext cx="5916789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7127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592743" y="2616452"/>
            <a:ext cx="4691177" cy="1190336"/>
          </a:xfrm>
        </p:spPr>
        <p:txBody>
          <a:bodyPr>
            <a:normAutofit/>
          </a:bodyPr>
          <a:lstStyle/>
          <a:p>
            <a:r>
              <a:rPr lang="fr-FR" dirty="0" smtClean="0"/>
              <a:t>0808 – Pommes, poires et coings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3059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Fruits et légumes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0808 – Pommes, poires et coings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sont au plus bas. La France a perdu depuis </a:t>
            </a:r>
            <a:r>
              <a:rPr lang="fr-FR" dirty="0" smtClean="0"/>
              <a:t>quatre </a:t>
            </a:r>
            <a:r>
              <a:rPr lang="fr-FR" dirty="0"/>
              <a:t>ans sa place de 1</a:t>
            </a:r>
            <a:r>
              <a:rPr lang="fr-FR" baseline="30000" dirty="0"/>
              <a:t>er</a:t>
            </a:r>
            <a:r>
              <a:rPr lang="fr-FR" dirty="0"/>
              <a:t> fournisseur au profit de l’Afrique du Sud avec une part de marché à </a:t>
            </a:r>
            <a:r>
              <a:rPr lang="fr-FR" dirty="0" smtClean="0"/>
              <a:t>18 %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280049"/>
              </p:ext>
            </p:extLst>
          </p:nvPr>
        </p:nvGraphicFramePr>
        <p:xfrm>
          <a:off x="6092811" y="1763597"/>
          <a:ext cx="5926014" cy="391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212468"/>
              </p:ext>
            </p:extLst>
          </p:nvPr>
        </p:nvGraphicFramePr>
        <p:xfrm>
          <a:off x="166797" y="1763596"/>
          <a:ext cx="5926014" cy="391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91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851842" y="3105340"/>
            <a:ext cx="6120141" cy="665234"/>
          </a:xfrm>
        </p:spPr>
        <p:txBody>
          <a:bodyPr>
            <a:normAutofit/>
          </a:bodyPr>
          <a:lstStyle/>
          <a:p>
            <a:r>
              <a:rPr lang="fr-FR" dirty="0" smtClean="0"/>
              <a:t>2008 – fruits conservés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9983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Fruits et légumes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2008 – Fruits conservés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</a:t>
            </a:r>
            <a:r>
              <a:rPr lang="fr-FR" smtClean="0"/>
              <a:t>le </a:t>
            </a:r>
            <a:r>
              <a:rPr lang="fr-FR" smtClean="0"/>
              <a:t>11</a:t>
            </a:r>
            <a:r>
              <a:rPr lang="fr-FR" baseline="30000" smtClean="0"/>
              <a:t>e</a:t>
            </a:r>
            <a:r>
              <a:rPr lang="fr-FR" smtClean="0"/>
              <a:t> </a:t>
            </a:r>
            <a:r>
              <a:rPr lang="fr-FR" dirty="0" smtClean="0"/>
              <a:t>fournisseur avec seulement 3 % de part de marché.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351904"/>
              </p:ext>
            </p:extLst>
          </p:nvPr>
        </p:nvGraphicFramePr>
        <p:xfrm>
          <a:off x="166797" y="1763597"/>
          <a:ext cx="5908078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389724"/>
              </p:ext>
            </p:extLst>
          </p:nvPr>
        </p:nvGraphicFramePr>
        <p:xfrm>
          <a:off x="6092811" y="1763597"/>
          <a:ext cx="5926014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18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Royaume-Uni – Fruits et légumes</a:t>
            </a:r>
          </a:p>
          <a:p>
            <a:r>
              <a:rPr lang="fr-FR" i="1" dirty="0"/>
              <a:t>Source : douane britannique,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</a:t>
            </a:r>
            <a:r>
              <a:rPr lang="fr-FR" dirty="0" smtClean="0"/>
              <a:t>britanniques continuent de progresser depuis 2021. </a:t>
            </a:r>
            <a:r>
              <a:rPr lang="fr-FR" dirty="0"/>
              <a:t>La France n’est que le </a:t>
            </a:r>
            <a:r>
              <a:rPr lang="fr-FR" dirty="0" smtClean="0"/>
              <a:t>10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de </a:t>
            </a:r>
            <a:r>
              <a:rPr lang="fr-FR" dirty="0" smtClean="0"/>
              <a:t>2 </a:t>
            </a:r>
            <a:r>
              <a:rPr lang="fr-FR" dirty="0"/>
              <a:t>% en 2024.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179412"/>
              </p:ext>
            </p:extLst>
          </p:nvPr>
        </p:nvGraphicFramePr>
        <p:xfrm>
          <a:off x="166797" y="1763597"/>
          <a:ext cx="5935239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516215"/>
              </p:ext>
            </p:extLst>
          </p:nvPr>
        </p:nvGraphicFramePr>
        <p:xfrm>
          <a:off x="6102036" y="1763597"/>
          <a:ext cx="5916789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840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307968" y="3033105"/>
            <a:ext cx="2780896" cy="809896"/>
          </a:xfrm>
        </p:spPr>
        <p:txBody>
          <a:bodyPr/>
          <a:lstStyle/>
          <a:p>
            <a:r>
              <a:rPr lang="fr-FR" dirty="0" smtClean="0"/>
              <a:t>Légumes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184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Fruits et légumes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Légumes : 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poids des </a:t>
            </a:r>
            <a:r>
              <a:rPr lang="fr-FR" i="1" dirty="0"/>
              <a:t>Légumes conservés </a:t>
            </a:r>
            <a:r>
              <a:rPr lang="fr-FR" dirty="0"/>
              <a:t>progresse sensiblement dans les importations britanniques </a:t>
            </a:r>
            <a:r>
              <a:rPr lang="fr-FR" dirty="0" smtClean="0"/>
              <a:t>en provenance du monde, </a:t>
            </a:r>
            <a:r>
              <a:rPr lang="fr-FR" dirty="0"/>
              <a:t>et encore plus fortement pour celles en provenance de France. 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851689"/>
              </p:ext>
            </p:extLst>
          </p:nvPr>
        </p:nvGraphicFramePr>
        <p:xfrm>
          <a:off x="166798" y="1763596"/>
          <a:ext cx="5935238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99094"/>
              </p:ext>
            </p:extLst>
          </p:nvPr>
        </p:nvGraphicFramePr>
        <p:xfrm>
          <a:off x="6102036" y="1763596"/>
          <a:ext cx="5916789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524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534971" y="2978785"/>
            <a:ext cx="6853473" cy="642602"/>
          </a:xfrm>
        </p:spPr>
        <p:txBody>
          <a:bodyPr>
            <a:normAutofit/>
          </a:bodyPr>
          <a:lstStyle/>
          <a:p>
            <a:r>
              <a:rPr lang="fr-FR" dirty="0" smtClean="0"/>
              <a:t>070190 – Pommes de terre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4365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Fruits et légumes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070190 – Pommes de terre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le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 smtClean="0"/>
              <a:t>fournisseur avec une part de marché de 15 %.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896735"/>
              </p:ext>
            </p:extLst>
          </p:nvPr>
        </p:nvGraphicFramePr>
        <p:xfrm>
          <a:off x="166797" y="1763598"/>
          <a:ext cx="5926185" cy="389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976595"/>
              </p:ext>
            </p:extLst>
          </p:nvPr>
        </p:nvGraphicFramePr>
        <p:xfrm>
          <a:off x="6092810" y="1763596"/>
          <a:ext cx="5932391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64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598344" y="3123446"/>
            <a:ext cx="6907793" cy="647128"/>
          </a:xfrm>
        </p:spPr>
        <p:txBody>
          <a:bodyPr>
            <a:normAutofit/>
          </a:bodyPr>
          <a:lstStyle/>
          <a:p>
            <a:r>
              <a:rPr lang="fr-FR" dirty="0" smtClean="0"/>
              <a:t>0704 – Choux, choux fleurs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340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Fruits et légumes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0704 – Choux, choux fleurs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reste le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loin derrière l’Espagne (1</a:t>
            </a:r>
            <a:r>
              <a:rPr lang="fr-FR" baseline="30000" dirty="0"/>
              <a:t>er</a:t>
            </a:r>
            <a:r>
              <a:rPr lang="fr-FR" dirty="0" smtClean="0"/>
              <a:t>) </a:t>
            </a:r>
            <a:r>
              <a:rPr lang="fr-FR" dirty="0"/>
              <a:t>avec une part de marché de 5</a:t>
            </a:r>
            <a:r>
              <a:rPr lang="fr-FR" dirty="0" smtClean="0"/>
              <a:t> %.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519538"/>
              </p:ext>
            </p:extLst>
          </p:nvPr>
        </p:nvGraphicFramePr>
        <p:xfrm>
          <a:off x="166797" y="1763597"/>
          <a:ext cx="5935239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632256"/>
              </p:ext>
            </p:extLst>
          </p:nvPr>
        </p:nvGraphicFramePr>
        <p:xfrm>
          <a:off x="6092810" y="1763596"/>
          <a:ext cx="5932391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3082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Fruits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9242428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428</Words>
  <Application>Microsoft Office PowerPoint</Application>
  <PresentationFormat>Grand écran</PresentationFormat>
  <Paragraphs>59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BONNAMY Marie</cp:lastModifiedBy>
  <cp:revision>51</cp:revision>
  <dcterms:created xsi:type="dcterms:W3CDTF">2025-04-03T15:40:27Z</dcterms:created>
  <dcterms:modified xsi:type="dcterms:W3CDTF">2025-06-30T14:32:00Z</dcterms:modified>
</cp:coreProperties>
</file>