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'Import. TBB laits compo.'!$M$24</c:f>
              <c:strCache>
                <c:ptCount val="1"/>
                <c:pt idx="0">
                  <c:v>2024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740-4B80-9162-5FFD43E77333}"/>
              </c:ext>
            </c:extLst>
          </c:dPt>
          <c:dPt>
            <c:idx val="1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740-4B80-9162-5FFD43E77333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740-4B80-9162-5FFD43E77333}"/>
              </c:ext>
            </c:extLst>
          </c:dPt>
          <c:dPt>
            <c:idx val="3"/>
            <c:bubble3D val="0"/>
            <c:spPr>
              <a:solidFill>
                <a:schemeClr val="bg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740-4B80-9162-5FFD43E77333}"/>
              </c:ext>
            </c:extLst>
          </c:dPt>
          <c:dPt>
            <c:idx val="4"/>
            <c:bubble3D val="0"/>
            <c:spPr>
              <a:solidFill>
                <a:srgbClr val="FFFFC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740-4B80-9162-5FFD43E77333}"/>
              </c:ext>
            </c:extLst>
          </c:dPt>
          <c:dPt>
            <c:idx val="5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740-4B80-9162-5FFD43E77333}"/>
              </c:ext>
            </c:extLst>
          </c:dPt>
          <c:dPt>
            <c:idx val="6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B740-4B80-9162-5FFD43E7733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B740-4B80-9162-5FFD43E77333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B740-4B80-9162-5FFD43E77333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B740-4B80-9162-5FFD43E77333}"/>
              </c:ext>
            </c:extLst>
          </c:dPt>
          <c:dLbls>
            <c:dLbl>
              <c:idx val="0"/>
              <c:layout>
                <c:manualLayout>
                  <c:x val="-0.218420765330231"/>
                  <c:y val="-7.511768103591372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9085712470162906"/>
                      <c:h val="0.4471005450843895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B740-4B80-9162-5FFD43E77333}"/>
                </c:ext>
              </c:extLst>
            </c:dLbl>
            <c:dLbl>
              <c:idx val="1"/>
              <c:layout>
                <c:manualLayout>
                  <c:x val="0.14427834295398514"/>
                  <c:y val="-0.16143723152357317"/>
                </c:manualLayout>
              </c:layout>
              <c:tx>
                <c:rich>
                  <a:bodyPr/>
                  <a:lstStyle/>
                  <a:p>
                    <a:fld id="{7F44C7CB-99AE-432A-BC1A-6920823E518A}" type="CATEGORYNAME">
                      <a:rPr lang="en-US" sz="1050"/>
                      <a:pPr/>
                      <a:t>[NOM DE CATÉGORIE]</a:t>
                    </a:fld>
                    <a:r>
                      <a:rPr lang="en-US" baseline="0" dirty="0"/>
                      <a:t>
</a:t>
                    </a:r>
                    <a:fld id="{8F78963C-D03F-4DCC-8CEF-8180295AAF9F}" type="VALUE">
                      <a:rPr lang="en-US" sz="1050" baseline="0"/>
                      <a:pPr/>
                      <a:t>[VALEUR]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740-4B80-9162-5FFD43E77333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740-4B80-9162-5FFD43E77333}"/>
                </c:ext>
              </c:extLst>
            </c:dLbl>
            <c:dLbl>
              <c:idx val="3"/>
              <c:layout>
                <c:manualLayout>
                  <c:x val="0.1316928539028705"/>
                  <c:y val="4.285177231285702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B740-4B80-9162-5FFD43E77333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B740-4B80-9162-5FFD43E77333}"/>
                </c:ext>
              </c:extLst>
            </c:dLbl>
            <c:dLbl>
              <c:idx val="5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B740-4B80-9162-5FFD43E77333}"/>
                </c:ext>
              </c:extLst>
            </c:dLbl>
            <c:dLbl>
              <c:idx val="6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B740-4B80-9162-5FFD43E7733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laits compo.'!$C$25:$C$32</c15:sqref>
                  </c15:fullRef>
                </c:ext>
              </c:extLst>
              <c:f>'Import. TBB laits compo.'!$C$26:$C$32</c:f>
              <c:strCache>
                <c:ptCount val="7"/>
                <c:pt idx="0">
                  <c:v>0406 - Fromages</c:v>
                </c:pt>
                <c:pt idx="1">
                  <c:v>0403 - Babeurre</c:v>
                </c:pt>
                <c:pt idx="2">
                  <c:v>0405 - Beurre</c:v>
                </c:pt>
                <c:pt idx="3">
                  <c:v>0401 - Lait</c:v>
                </c:pt>
                <c:pt idx="4">
                  <c:v>0402 - Lait concentré</c:v>
                </c:pt>
                <c:pt idx="5">
                  <c:v>190110 - Préparations alimentaires à base de lait</c:v>
                </c:pt>
                <c:pt idx="6">
                  <c:v>Autres produits laitiers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laits compo.'!$M$25:$M$32</c15:sqref>
                  </c15:fullRef>
                </c:ext>
              </c:extLst>
              <c:f>'Import. TBB laits compo.'!$M$26:$M$32</c:f>
              <c:numCache>
                <c:formatCode>0%</c:formatCode>
                <c:ptCount val="7"/>
                <c:pt idx="0">
                  <c:v>0.55853254900041993</c:v>
                </c:pt>
                <c:pt idx="1">
                  <c:v>0.1401108421829228</c:v>
                </c:pt>
                <c:pt idx="2">
                  <c:v>8.3150570171032945E-2</c:v>
                </c:pt>
                <c:pt idx="3">
                  <c:v>6.1319704703413899E-2</c:v>
                </c:pt>
                <c:pt idx="4">
                  <c:v>5.6194528604893511E-2</c:v>
                </c:pt>
                <c:pt idx="5">
                  <c:v>5.2713179581482368E-2</c:v>
                </c:pt>
                <c:pt idx="6">
                  <c:v>8.5901216704223571E-2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4-B740-4B80-9162-5FFD43E773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B9F-45D5-BACF-2171FEA6D3CE}"/>
              </c:ext>
            </c:extLst>
          </c:dPt>
          <c:dPt>
            <c:idx val="1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B9F-45D5-BACF-2171FEA6D3CE}"/>
              </c:ext>
            </c:extLst>
          </c:dPt>
          <c:dPt>
            <c:idx val="2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B9F-45D5-BACF-2171FEA6D3CE}"/>
              </c:ext>
            </c:extLst>
          </c:dPt>
          <c:dPt>
            <c:idx val="3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B9F-45D5-BACF-2171FEA6D3CE}"/>
              </c:ext>
            </c:extLst>
          </c:dPt>
          <c:dPt>
            <c:idx val="4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B9F-45D5-BACF-2171FEA6D3C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B9F-45D5-BACF-2171FEA6D3C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1B9F-45D5-BACF-2171FEA6D3CE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1B9F-45D5-BACF-2171FEA6D3CE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1B9F-45D5-BACF-2171FEA6D3CE}"/>
              </c:ext>
            </c:extLst>
          </c:dPt>
          <c:dLbls>
            <c:dLbl>
              <c:idx val="0"/>
              <c:layout>
                <c:manualLayout>
                  <c:x val="-0.23215251658226851"/>
                  <c:y val="-2.305645949047201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879682070854736"/>
                      <c:h val="0.4471005450843895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B9F-45D5-BACF-2171FEA6D3CE}"/>
                </c:ext>
              </c:extLst>
            </c:dLbl>
            <c:dLbl>
              <c:idx val="1"/>
              <c:layout>
                <c:manualLayout>
                  <c:x val="0.21621973332506236"/>
                  <c:y val="-0.226585701217636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0345690295868899"/>
                      <c:h val="0.2019439154134103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1B9F-45D5-BACF-2171FEA6D3CE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1B9F-45D5-BACF-2171FEA6D3CE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1B9F-45D5-BACF-2171FEA6D3CE}"/>
                </c:ext>
              </c:extLst>
            </c:dLbl>
            <c:dLbl>
              <c:idx val="4"/>
              <c:layout>
                <c:manualLayout>
                  <c:x val="5.8031828987671258E-2"/>
                  <c:y val="1.988929734738687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51979159836228"/>
                      <c:h val="0.1328398219284124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1B9F-45D5-BACF-2171FEA6D3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laits compo.'!$C$52:$C$58</c15:sqref>
                  </c15:fullRef>
                </c:ext>
              </c:extLst>
              <c:f>'Import. TBB laits compo.'!$C$54:$C$58</c:f>
              <c:strCache>
                <c:ptCount val="5"/>
                <c:pt idx="0">
                  <c:v>0406 - Fromages</c:v>
                </c:pt>
                <c:pt idx="1">
                  <c:v>0403 - Babeurre</c:v>
                </c:pt>
                <c:pt idx="2">
                  <c:v>190110 - Préparations alimentaires à base de lait</c:v>
                </c:pt>
                <c:pt idx="3">
                  <c:v>0405 - Beurre</c:v>
                </c:pt>
                <c:pt idx="4">
                  <c:v>Autres produits laitiers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laits compo.'!$M$52:$M$58</c15:sqref>
                  </c15:fullRef>
                </c:ext>
              </c:extLst>
              <c:f>'Import. TBB laits compo.'!$M$54:$M$58</c:f>
              <c:numCache>
                <c:formatCode>0%</c:formatCode>
                <c:ptCount val="5"/>
                <c:pt idx="0">
                  <c:v>0.5121938410545378</c:v>
                </c:pt>
                <c:pt idx="1">
                  <c:v>0.2513345214197194</c:v>
                </c:pt>
                <c:pt idx="2">
                  <c:v>9.6061435099562789E-2</c:v>
                </c:pt>
                <c:pt idx="3">
                  <c:v>7.306414348938535E-2</c:v>
                </c:pt>
                <c:pt idx="4">
                  <c:v>6.7346060560388415E-2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2-1B9F-45D5-BACF-2171FEA6D3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laits pays'!$C$7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pays'!$D$7:$M$7</c:f>
              <c:numCache>
                <c:formatCode>0</c:formatCode>
                <c:ptCount val="10"/>
                <c:pt idx="0">
                  <c:v>1288195016</c:v>
                </c:pt>
                <c:pt idx="1">
                  <c:v>983688913</c:v>
                </c:pt>
                <c:pt idx="2">
                  <c:v>982658097</c:v>
                </c:pt>
                <c:pt idx="3">
                  <c:v>1038662685</c:v>
                </c:pt>
                <c:pt idx="4">
                  <c:v>1007414071</c:v>
                </c:pt>
                <c:pt idx="5">
                  <c:v>947685798</c:v>
                </c:pt>
                <c:pt idx="6">
                  <c:v>865035369</c:v>
                </c:pt>
                <c:pt idx="7">
                  <c:v>403940813</c:v>
                </c:pt>
                <c:pt idx="8">
                  <c:v>515809436</c:v>
                </c:pt>
                <c:pt idx="9">
                  <c:v>629001152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E8-414B-859B-EE19F743738F}"/>
            </c:ext>
          </c:extLst>
        </c:ser>
        <c:ser>
          <c:idx val="2"/>
          <c:order val="2"/>
          <c:tx>
            <c:strRef>
              <c:f>'Import. TBB laits pays'!$C$8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pays'!$D$8:$M$8</c:f>
              <c:numCache>
                <c:formatCode>0</c:formatCode>
                <c:ptCount val="10"/>
                <c:pt idx="0">
                  <c:v>681025899</c:v>
                </c:pt>
                <c:pt idx="1">
                  <c:v>583724979</c:v>
                </c:pt>
                <c:pt idx="2">
                  <c:v>559837370</c:v>
                </c:pt>
                <c:pt idx="3">
                  <c:v>582008474</c:v>
                </c:pt>
                <c:pt idx="4">
                  <c:v>590066437</c:v>
                </c:pt>
                <c:pt idx="5">
                  <c:v>521806429</c:v>
                </c:pt>
                <c:pt idx="6">
                  <c:v>491814524</c:v>
                </c:pt>
                <c:pt idx="7">
                  <c:v>537715027</c:v>
                </c:pt>
                <c:pt idx="8">
                  <c:v>554530229</c:v>
                </c:pt>
                <c:pt idx="9">
                  <c:v>615917615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E8-414B-859B-EE19F743738F}"/>
            </c:ext>
          </c:extLst>
        </c:ser>
        <c:ser>
          <c:idx val="3"/>
          <c:order val="3"/>
          <c:tx>
            <c:strRef>
              <c:f>'Import. TBB laits pays'!$C$9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pays'!$D$9:$M$9</c:f>
              <c:numCache>
                <c:formatCode>0</c:formatCode>
                <c:ptCount val="10"/>
                <c:pt idx="0">
                  <c:v>203579739</c:v>
                </c:pt>
                <c:pt idx="1">
                  <c:v>207879839</c:v>
                </c:pt>
                <c:pt idx="2">
                  <c:v>222179278</c:v>
                </c:pt>
                <c:pt idx="3">
                  <c:v>239030837</c:v>
                </c:pt>
                <c:pt idx="4">
                  <c:v>259005053</c:v>
                </c:pt>
                <c:pt idx="5">
                  <c:v>265401364</c:v>
                </c:pt>
                <c:pt idx="6">
                  <c:v>260037228</c:v>
                </c:pt>
                <c:pt idx="7">
                  <c:v>372447007</c:v>
                </c:pt>
                <c:pt idx="8">
                  <c:v>392355036</c:v>
                </c:pt>
                <c:pt idx="9">
                  <c:v>420617075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BE8-414B-859B-EE19F743738F}"/>
            </c:ext>
          </c:extLst>
        </c:ser>
        <c:ser>
          <c:idx val="4"/>
          <c:order val="4"/>
          <c:tx>
            <c:strRef>
              <c:f>'Import. TBB laits pays'!$C$10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pays'!$D$10:$M$10</c:f>
              <c:numCache>
                <c:formatCode>0</c:formatCode>
                <c:ptCount val="10"/>
                <c:pt idx="0">
                  <c:v>432666336</c:v>
                </c:pt>
                <c:pt idx="1">
                  <c:v>395079090</c:v>
                </c:pt>
                <c:pt idx="2">
                  <c:v>429239512</c:v>
                </c:pt>
                <c:pt idx="3">
                  <c:v>447903982</c:v>
                </c:pt>
                <c:pt idx="4">
                  <c:v>453356060</c:v>
                </c:pt>
                <c:pt idx="5">
                  <c:v>416014954</c:v>
                </c:pt>
                <c:pt idx="6">
                  <c:v>261929781</c:v>
                </c:pt>
                <c:pt idx="7">
                  <c:v>393272066</c:v>
                </c:pt>
                <c:pt idx="8">
                  <c:v>412107801</c:v>
                </c:pt>
                <c:pt idx="9">
                  <c:v>412276923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BE8-414B-859B-EE19F743738F}"/>
            </c:ext>
          </c:extLst>
        </c:ser>
        <c:ser>
          <c:idx val="5"/>
          <c:order val="5"/>
          <c:tx>
            <c:strRef>
              <c:f>'Import. TBB laits pays'!$C$11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pays'!$D$11:$M$11</c:f>
              <c:numCache>
                <c:formatCode>0</c:formatCode>
                <c:ptCount val="10"/>
                <c:pt idx="0">
                  <c:v>242457203</c:v>
                </c:pt>
                <c:pt idx="1">
                  <c:v>243930465</c:v>
                </c:pt>
                <c:pt idx="2">
                  <c:v>268198959</c:v>
                </c:pt>
                <c:pt idx="3">
                  <c:v>319976195</c:v>
                </c:pt>
                <c:pt idx="4">
                  <c:v>294492017</c:v>
                </c:pt>
                <c:pt idx="5">
                  <c:v>316671978</c:v>
                </c:pt>
                <c:pt idx="6">
                  <c:v>206068107</c:v>
                </c:pt>
                <c:pt idx="7">
                  <c:v>304037776</c:v>
                </c:pt>
                <c:pt idx="8">
                  <c:v>289290270</c:v>
                </c:pt>
                <c:pt idx="9">
                  <c:v>304222155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BE8-414B-859B-EE19F743738F}"/>
            </c:ext>
          </c:extLst>
        </c:ser>
        <c:ser>
          <c:idx val="6"/>
          <c:order val="6"/>
          <c:tx>
            <c:strRef>
              <c:f>'Import. TBB laits pays'!$C$12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pays'!$D$12:$M$12</c:f>
              <c:numCache>
                <c:formatCode>0</c:formatCode>
                <c:ptCount val="10"/>
                <c:pt idx="0">
                  <c:v>218251453</c:v>
                </c:pt>
                <c:pt idx="1">
                  <c:v>217982800</c:v>
                </c:pt>
                <c:pt idx="2">
                  <c:v>256905410</c:v>
                </c:pt>
                <c:pt idx="3">
                  <c:v>234010828</c:v>
                </c:pt>
                <c:pt idx="4">
                  <c:v>205515887</c:v>
                </c:pt>
                <c:pt idx="5">
                  <c:v>185616028</c:v>
                </c:pt>
                <c:pt idx="6">
                  <c:v>184195494</c:v>
                </c:pt>
                <c:pt idx="7">
                  <c:v>244956226</c:v>
                </c:pt>
                <c:pt idx="8">
                  <c:v>272795244</c:v>
                </c:pt>
                <c:pt idx="9">
                  <c:v>297000189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BE8-414B-859B-EE19F743738F}"/>
            </c:ext>
          </c:extLst>
        </c:ser>
        <c:ser>
          <c:idx val="7"/>
          <c:order val="7"/>
          <c:tx>
            <c:strRef>
              <c:f>'Import. TBB laits pays'!$C$13</c:f>
              <c:strCache>
                <c:ptCount val="1"/>
                <c:pt idx="0">
                  <c:v>Grèce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pays'!$D$13:$M$13</c:f>
              <c:numCache>
                <c:formatCode>0</c:formatCode>
                <c:ptCount val="10"/>
                <c:pt idx="0">
                  <c:v>95903348</c:v>
                </c:pt>
                <c:pt idx="1">
                  <c:v>102896968</c:v>
                </c:pt>
                <c:pt idx="2">
                  <c:v>109223705</c:v>
                </c:pt>
                <c:pt idx="3">
                  <c:v>111956153</c:v>
                </c:pt>
                <c:pt idx="4">
                  <c:v>127663017</c:v>
                </c:pt>
                <c:pt idx="5">
                  <c:v>131147515</c:v>
                </c:pt>
                <c:pt idx="6">
                  <c:v>119549969</c:v>
                </c:pt>
                <c:pt idx="7">
                  <c:v>178823742</c:v>
                </c:pt>
                <c:pt idx="8">
                  <c:v>209314807</c:v>
                </c:pt>
                <c:pt idx="9">
                  <c:v>271100910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BE8-414B-859B-EE19F743738F}"/>
            </c:ext>
          </c:extLst>
        </c:ser>
        <c:ser>
          <c:idx val="8"/>
          <c:order val="8"/>
          <c:tx>
            <c:strRef>
              <c:f>'Import. TBB laits pays'!$C$14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pays'!$D$14:$M$14</c:f>
              <c:numCache>
                <c:formatCode>0</c:formatCode>
                <c:ptCount val="10"/>
                <c:pt idx="0">
                  <c:v>208445481</c:v>
                </c:pt>
                <c:pt idx="1">
                  <c:v>176635627</c:v>
                </c:pt>
                <c:pt idx="2">
                  <c:v>201423485</c:v>
                </c:pt>
                <c:pt idx="3">
                  <c:v>211847380</c:v>
                </c:pt>
                <c:pt idx="4">
                  <c:v>197546541</c:v>
                </c:pt>
                <c:pt idx="5">
                  <c:v>183185651</c:v>
                </c:pt>
                <c:pt idx="6">
                  <c:v>270854437</c:v>
                </c:pt>
                <c:pt idx="7">
                  <c:v>245061745</c:v>
                </c:pt>
                <c:pt idx="8">
                  <c:v>249568147</c:v>
                </c:pt>
                <c:pt idx="9">
                  <c:v>244010577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BE8-414B-859B-EE19F743738F}"/>
            </c:ext>
          </c:extLst>
        </c:ser>
        <c:ser>
          <c:idx val="9"/>
          <c:order val="9"/>
          <c:tx>
            <c:strRef>
              <c:f>'Import. TBB laits pays'!$C$15</c:f>
              <c:strCache>
                <c:ptCount val="1"/>
                <c:pt idx="0">
                  <c:v>Chypre</c:v>
                </c:pt>
              </c:strCache>
            </c:strRef>
          </c:tx>
          <c:spPr>
            <a:solidFill>
              <a:srgbClr val="006699"/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pays'!$D$15:$M$15</c:f>
              <c:numCache>
                <c:formatCode>0</c:formatCode>
                <c:ptCount val="10"/>
                <c:pt idx="0">
                  <c:v>42959889</c:v>
                </c:pt>
                <c:pt idx="1">
                  <c:v>52319674</c:v>
                </c:pt>
                <c:pt idx="2">
                  <c:v>65348188</c:v>
                </c:pt>
                <c:pt idx="3">
                  <c:v>88045082</c:v>
                </c:pt>
                <c:pt idx="4">
                  <c:v>108784775</c:v>
                </c:pt>
                <c:pt idx="5">
                  <c:v>124183896</c:v>
                </c:pt>
                <c:pt idx="6">
                  <c:v>107209922</c:v>
                </c:pt>
                <c:pt idx="7">
                  <c:v>154279542</c:v>
                </c:pt>
                <c:pt idx="8">
                  <c:v>151024652</c:v>
                </c:pt>
                <c:pt idx="9">
                  <c:v>154217504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BE8-414B-859B-EE19F743738F}"/>
            </c:ext>
          </c:extLst>
        </c:ser>
        <c:ser>
          <c:idx val="10"/>
          <c:order val="10"/>
          <c:tx>
            <c:strRef>
              <c:f>'Import. TBB laits pays'!$C$16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pays'!$D$16:$M$16</c:f>
              <c:numCache>
                <c:formatCode>0</c:formatCode>
                <c:ptCount val="10"/>
                <c:pt idx="0">
                  <c:v>66070579</c:v>
                </c:pt>
                <c:pt idx="1">
                  <c:v>75038261</c:v>
                </c:pt>
                <c:pt idx="2">
                  <c:v>68864294</c:v>
                </c:pt>
                <c:pt idx="3">
                  <c:v>70162753</c:v>
                </c:pt>
                <c:pt idx="4">
                  <c:v>68698252</c:v>
                </c:pt>
                <c:pt idx="5">
                  <c:v>80222402</c:v>
                </c:pt>
                <c:pt idx="6">
                  <c:v>125072056</c:v>
                </c:pt>
                <c:pt idx="7">
                  <c:v>128746432</c:v>
                </c:pt>
                <c:pt idx="8">
                  <c:v>126292784</c:v>
                </c:pt>
                <c:pt idx="9">
                  <c:v>138967608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BE8-414B-859B-EE19F743738F}"/>
            </c:ext>
          </c:extLst>
        </c:ser>
        <c:ser>
          <c:idx val="11"/>
          <c:order val="11"/>
          <c:tx>
            <c:strRef>
              <c:f>'Import. TBB laits pays'!$C$17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pays'!$D$17:$M$17</c:f>
              <c:numCache>
                <c:formatCode>0</c:formatCode>
                <c:ptCount val="10"/>
                <c:pt idx="0">
                  <c:v>169218698</c:v>
                </c:pt>
                <c:pt idx="1">
                  <c:v>171422768</c:v>
                </c:pt>
                <c:pt idx="2">
                  <c:v>147076800</c:v>
                </c:pt>
                <c:pt idx="3">
                  <c:v>135293702</c:v>
                </c:pt>
                <c:pt idx="4">
                  <c:v>171243833</c:v>
                </c:pt>
                <c:pt idx="5">
                  <c:v>184233814</c:v>
                </c:pt>
                <c:pt idx="6">
                  <c:v>181419488</c:v>
                </c:pt>
                <c:pt idx="7">
                  <c:v>854351973</c:v>
                </c:pt>
                <c:pt idx="8">
                  <c:v>756725917</c:v>
                </c:pt>
                <c:pt idx="9">
                  <c:v>902732861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BE8-414B-859B-EE19F74373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2170888"/>
        <c:axId val="43217167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laits pays'!$C$5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laits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laits pays'!$D$5:$M$5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3648773641</c:v>
                      </c:pt>
                      <c:pt idx="1">
                        <c:v>3210599384</c:v>
                      </c:pt>
                      <c:pt idx="2">
                        <c:v>3310955098</c:v>
                      </c:pt>
                      <c:pt idx="3">
                        <c:v>3478898071</c:v>
                      </c:pt>
                      <c:pt idx="4">
                        <c:v>3483785943</c:v>
                      </c:pt>
                      <c:pt idx="5">
                        <c:v>3356169829</c:v>
                      </c:pt>
                      <c:pt idx="6">
                        <c:v>3073186375</c:v>
                      </c:pt>
                      <c:pt idx="7">
                        <c:v>3817632349</c:v>
                      </c:pt>
                      <c:pt idx="8">
                        <c:v>3929814323</c:v>
                      </c:pt>
                      <c:pt idx="9">
                        <c:v>4390064569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6BE8-414B-859B-EE19F743738F}"/>
                  </c:ext>
                </c:extLst>
              </c15:ser>
            </c15:filteredBarSeries>
          </c:ext>
        </c:extLst>
      </c:barChart>
      <c:catAx>
        <c:axId val="432170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71672"/>
        <c:crosses val="autoZero"/>
        <c:auto val="1"/>
        <c:lblAlgn val="ctr"/>
        <c:lblOffset val="100"/>
        <c:noMultiLvlLbl val="0"/>
      </c:catAx>
      <c:valAx>
        <c:axId val="432171672"/>
        <c:scaling>
          <c:orientation val="minMax"/>
          <c:max val="45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70888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281876957941744"/>
          <c:y val="0.76710941083570305"/>
          <c:w val="0.82718123042058256"/>
          <c:h val="0.213461622308533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laits pays'!$C$36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pays'!$D$36:$M$36</c:f>
              <c:numCache>
                <c:formatCode>0%</c:formatCode>
                <c:ptCount val="10"/>
                <c:pt idx="0">
                  <c:v>0.3530487617880706</c:v>
                </c:pt>
                <c:pt idx="1">
                  <c:v>0.30638793425994126</c:v>
                </c:pt>
                <c:pt idx="2">
                  <c:v>0.29678991949893246</c:v>
                </c:pt>
                <c:pt idx="3">
                  <c:v>0.29856082696364805</c:v>
                </c:pt>
                <c:pt idx="4">
                  <c:v>0.28917220732927218</c:v>
                </c:pt>
                <c:pt idx="5">
                  <c:v>0.2823712285985156</c:v>
                </c:pt>
                <c:pt idx="6">
                  <c:v>0.28147833012568269</c:v>
                </c:pt>
                <c:pt idx="7">
                  <c:v>0.10580924931281276</c:v>
                </c:pt>
                <c:pt idx="8">
                  <c:v>0.13125542165723333</c:v>
                </c:pt>
                <c:pt idx="9">
                  <c:v>0.14327833728041917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B0-4804-A223-22DC299C2204}"/>
            </c:ext>
          </c:extLst>
        </c:ser>
        <c:ser>
          <c:idx val="2"/>
          <c:order val="2"/>
          <c:tx>
            <c:strRef>
              <c:f>'Import. TBB laits pays'!$C$37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pays'!$D$37:$M$37</c:f>
              <c:numCache>
                <c:formatCode>0%</c:formatCode>
                <c:ptCount val="10"/>
                <c:pt idx="0">
                  <c:v>0.18664514875561172</c:v>
                </c:pt>
                <c:pt idx="1">
                  <c:v>0.18181183921886657</c:v>
                </c:pt>
                <c:pt idx="2">
                  <c:v>0.16908636735610602</c:v>
                </c:pt>
                <c:pt idx="3">
                  <c:v>0.16729678827086281</c:v>
                </c:pt>
                <c:pt idx="4">
                  <c:v>0.16937505537205161</c:v>
                </c:pt>
                <c:pt idx="5">
                  <c:v>0.15547676535650068</c:v>
                </c:pt>
                <c:pt idx="6">
                  <c:v>0.1600340701757797</c:v>
                </c:pt>
                <c:pt idx="7">
                  <c:v>0.14085039570163177</c:v>
                </c:pt>
                <c:pt idx="8">
                  <c:v>0.14110850626058954</c:v>
                </c:pt>
                <c:pt idx="9">
                  <c:v>0.1402980765588826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B0-4804-A223-22DC299C2204}"/>
            </c:ext>
          </c:extLst>
        </c:ser>
        <c:ser>
          <c:idx val="3"/>
          <c:order val="3"/>
          <c:tx>
            <c:strRef>
              <c:f>'Import. TBB laits pays'!$C$38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pays'!$D$38:$M$38</c:f>
              <c:numCache>
                <c:formatCode>0%</c:formatCode>
                <c:ptCount val="10"/>
                <c:pt idx="0">
                  <c:v>5.5794017121929759E-2</c:v>
                </c:pt>
                <c:pt idx="1">
                  <c:v>6.474798445298649E-2</c:v>
                </c:pt>
                <c:pt idx="2">
                  <c:v>6.7104286051541007E-2</c:v>
                </c:pt>
                <c:pt idx="3">
                  <c:v>6.8708778504479498E-2</c:v>
                </c:pt>
                <c:pt idx="4">
                  <c:v>7.434585741997754E-2</c:v>
                </c:pt>
                <c:pt idx="5">
                  <c:v>7.9078645456710589E-2</c:v>
                </c:pt>
                <c:pt idx="6">
                  <c:v>8.4614857763060339E-2</c:v>
                </c:pt>
                <c:pt idx="7">
                  <c:v>9.7559684367605398E-2</c:v>
                </c:pt>
                <c:pt idx="8">
                  <c:v>9.984060409767101E-2</c:v>
                </c:pt>
                <c:pt idx="9">
                  <c:v>9.5811136348687265E-2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5B0-4804-A223-22DC299C2204}"/>
            </c:ext>
          </c:extLst>
        </c:ser>
        <c:ser>
          <c:idx val="4"/>
          <c:order val="4"/>
          <c:tx>
            <c:strRef>
              <c:f>'Import. TBB laits pays'!$C$39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pays'!$D$39:$M$39</c:f>
              <c:numCache>
                <c:formatCode>0%</c:formatCode>
                <c:ptCount val="10"/>
                <c:pt idx="0">
                  <c:v>0.1185785632570568</c:v>
                </c:pt>
                <c:pt idx="1">
                  <c:v>0.12305462088134507</c:v>
                </c:pt>
                <c:pt idx="2">
                  <c:v>0.12964220271645616</c:v>
                </c:pt>
                <c:pt idx="3">
                  <c:v>0.12874880863389343</c:v>
                </c:pt>
                <c:pt idx="4">
                  <c:v>0.13013315611739351</c:v>
                </c:pt>
                <c:pt idx="5">
                  <c:v>0.12395527497008554</c:v>
                </c:pt>
                <c:pt idx="6">
                  <c:v>8.5230685366422004E-2</c:v>
                </c:pt>
                <c:pt idx="7">
                  <c:v>0.10301465150331059</c:v>
                </c:pt>
                <c:pt idx="8">
                  <c:v>0.10486699042956285</c:v>
                </c:pt>
                <c:pt idx="9">
                  <c:v>9.3911357457303044E-2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5B0-4804-A223-22DC299C2204}"/>
            </c:ext>
          </c:extLst>
        </c:ser>
        <c:ser>
          <c:idx val="5"/>
          <c:order val="5"/>
          <c:tx>
            <c:strRef>
              <c:f>'Import. TBB laits pays'!$C$40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pays'!$D$40:$M$40</c:f>
              <c:numCache>
                <c:formatCode>0%</c:formatCode>
                <c:ptCount val="10"/>
                <c:pt idx="0">
                  <c:v>6.6448957062064024E-2</c:v>
                </c:pt>
                <c:pt idx="1">
                  <c:v>7.5976612409391783E-2</c:v>
                </c:pt>
                <c:pt idx="2">
                  <c:v>8.1003502331398872E-2</c:v>
                </c:pt>
                <c:pt idx="3">
                  <c:v>9.1976306425104223E-2</c:v>
                </c:pt>
                <c:pt idx="4">
                  <c:v>8.4532179019702766E-2</c:v>
                </c:pt>
                <c:pt idx="5">
                  <c:v>9.4355170964144919E-2</c:v>
                </c:pt>
                <c:pt idx="6">
                  <c:v>6.7053566512053797E-2</c:v>
                </c:pt>
                <c:pt idx="7">
                  <c:v>7.9640402271748456E-2</c:v>
                </c:pt>
                <c:pt idx="8">
                  <c:v>7.3614233707397475E-2</c:v>
                </c:pt>
                <c:pt idx="9">
                  <c:v>6.9297877108285416E-2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5B0-4804-A223-22DC299C2204}"/>
            </c:ext>
          </c:extLst>
        </c:ser>
        <c:ser>
          <c:idx val="6"/>
          <c:order val="6"/>
          <c:tx>
            <c:strRef>
              <c:f>'Import. TBB laits pays'!$C$41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pays'!$D$41:$M$41</c:f>
              <c:numCache>
                <c:formatCode>0%</c:formatCode>
                <c:ptCount val="10"/>
                <c:pt idx="0">
                  <c:v>5.9815015803552279E-2</c:v>
                </c:pt>
                <c:pt idx="1">
                  <c:v>6.7894736754238405E-2</c:v>
                </c:pt>
                <c:pt idx="2">
                  <c:v>7.7592538224147189E-2</c:v>
                </c:pt>
                <c:pt idx="3">
                  <c:v>6.726579026580512E-2</c:v>
                </c:pt>
                <c:pt idx="4">
                  <c:v>5.8992110985735154E-2</c:v>
                </c:pt>
                <c:pt idx="5">
                  <c:v>5.5305910444736317E-2</c:v>
                </c:pt>
                <c:pt idx="6">
                  <c:v>5.9936323907462334E-2</c:v>
                </c:pt>
                <c:pt idx="7">
                  <c:v>6.4164435861448113E-2</c:v>
                </c:pt>
                <c:pt idx="8">
                  <c:v>6.9416827762933467E-2</c:v>
                </c:pt>
                <c:pt idx="9">
                  <c:v>6.765280654349301E-2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5B0-4804-A223-22DC299C2204}"/>
            </c:ext>
          </c:extLst>
        </c:ser>
        <c:ser>
          <c:idx val="7"/>
          <c:order val="7"/>
          <c:tx>
            <c:strRef>
              <c:f>'Import. TBB laits pays'!$C$42</c:f>
              <c:strCache>
                <c:ptCount val="1"/>
                <c:pt idx="0">
                  <c:v>Grèce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pays'!$D$42:$M$42</c:f>
              <c:numCache>
                <c:formatCode>0%</c:formatCode>
                <c:ptCount val="10"/>
                <c:pt idx="0">
                  <c:v>2.6283720897993627E-2</c:v>
                </c:pt>
                <c:pt idx="1">
                  <c:v>3.2049145873753772E-2</c:v>
                </c:pt>
                <c:pt idx="2">
                  <c:v>3.2988579357653376E-2</c:v>
                </c:pt>
                <c:pt idx="3">
                  <c:v>3.2181498484610244E-2</c:v>
                </c:pt>
                <c:pt idx="4">
                  <c:v>3.6644908467041257E-2</c:v>
                </c:pt>
                <c:pt idx="5">
                  <c:v>3.907654310779516E-2</c:v>
                </c:pt>
                <c:pt idx="6">
                  <c:v>3.8900982372082789E-2</c:v>
                </c:pt>
                <c:pt idx="7">
                  <c:v>4.6841530470277351E-2</c:v>
                </c:pt>
                <c:pt idx="8">
                  <c:v>5.3263281619934183E-2</c:v>
                </c:pt>
                <c:pt idx="9">
                  <c:v>6.1753285342168278E-2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5B0-4804-A223-22DC299C2204}"/>
            </c:ext>
          </c:extLst>
        </c:ser>
        <c:ser>
          <c:idx val="8"/>
          <c:order val="8"/>
          <c:tx>
            <c:strRef>
              <c:f>'Import. TBB laits pays'!$C$43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pays'!$D$43:$M$43</c:f>
              <c:numCache>
                <c:formatCode>0%</c:formatCode>
                <c:ptCount val="10"/>
                <c:pt idx="0">
                  <c:v>5.7127545172375359E-2</c:v>
                </c:pt>
                <c:pt idx="1">
                  <c:v>5.5016402195883558E-2</c:v>
                </c:pt>
                <c:pt idx="2">
                  <c:v>6.0835462589532222E-2</c:v>
                </c:pt>
                <c:pt idx="3">
                  <c:v>6.0894966071571348E-2</c:v>
                </c:pt>
                <c:pt idx="4">
                  <c:v>5.6704557694462226E-2</c:v>
                </c:pt>
                <c:pt idx="5">
                  <c:v>5.4581758472747419E-2</c:v>
                </c:pt>
                <c:pt idx="6">
                  <c:v>8.8134725314210724E-2</c:v>
                </c:pt>
                <c:pt idx="7">
                  <c:v>6.419207576763962E-2</c:v>
                </c:pt>
                <c:pt idx="8">
                  <c:v>6.3506345716985671E-2</c:v>
                </c:pt>
                <c:pt idx="9">
                  <c:v>5.5582457425126769E-2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5B0-4804-A223-22DC299C2204}"/>
            </c:ext>
          </c:extLst>
        </c:ser>
        <c:ser>
          <c:idx val="9"/>
          <c:order val="9"/>
          <c:tx>
            <c:strRef>
              <c:f>'Import. TBB laits pays'!$C$44</c:f>
              <c:strCache>
                <c:ptCount val="1"/>
                <c:pt idx="0">
                  <c:v>Chypre</c:v>
                </c:pt>
              </c:strCache>
            </c:strRef>
          </c:tx>
          <c:spPr>
            <a:solidFill>
              <a:srgbClr val="006699"/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pays'!$D$44:$M$44</c:f>
              <c:numCache>
                <c:formatCode>0%</c:formatCode>
                <c:ptCount val="10"/>
                <c:pt idx="0">
                  <c:v>1.1773788463409917E-2</c:v>
                </c:pt>
                <c:pt idx="1">
                  <c:v>1.6295921023574206E-2</c:v>
                </c:pt>
                <c:pt idx="2">
                  <c:v>1.9736959900022177E-2</c:v>
                </c:pt>
                <c:pt idx="3">
                  <c:v>2.5308324706015798E-2</c:v>
                </c:pt>
                <c:pt idx="4">
                  <c:v>3.1226021569603652E-2</c:v>
                </c:pt>
                <c:pt idx="5">
                  <c:v>3.7001672241658186E-2</c:v>
                </c:pt>
                <c:pt idx="6">
                  <c:v>3.4885590692494202E-2</c:v>
                </c:pt>
                <c:pt idx="7">
                  <c:v>4.0412362400589034E-2</c:v>
                </c:pt>
                <c:pt idx="8">
                  <c:v>3.8430480319667767E-2</c:v>
                </c:pt>
                <c:pt idx="9">
                  <c:v>3.512875530100204E-2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5B0-4804-A223-22DC299C2204}"/>
            </c:ext>
          </c:extLst>
        </c:ser>
        <c:ser>
          <c:idx val="10"/>
          <c:order val="10"/>
          <c:tx>
            <c:strRef>
              <c:f>'Import. TBB laits pays'!$C$45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pays'!$D$45:$M$45</c:f>
              <c:numCache>
                <c:formatCode>0%</c:formatCode>
                <c:ptCount val="10"/>
                <c:pt idx="0">
                  <c:v>1.8107612447532478E-2</c:v>
                </c:pt>
                <c:pt idx="1">
                  <c:v>2.3372041175224994E-2</c:v>
                </c:pt>
                <c:pt idx="2">
                  <c:v>2.0798921145622859E-2</c:v>
                </c:pt>
                <c:pt idx="3">
                  <c:v>2.0168096784690188E-2</c:v>
                </c:pt>
                <c:pt idx="4">
                  <c:v>1.9719423961175334E-2</c:v>
                </c:pt>
                <c:pt idx="5">
                  <c:v>2.3902962629248996E-2</c:v>
                </c:pt>
                <c:pt idx="6">
                  <c:v>4.0697842804929135E-2</c:v>
                </c:pt>
                <c:pt idx="7">
                  <c:v>3.3724156815080467E-2</c:v>
                </c:pt>
                <c:pt idx="8">
                  <c:v>3.2137086798439053E-2</c:v>
                </c:pt>
                <c:pt idx="9">
                  <c:v>3.16550259832864E-2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5B0-4804-A223-22DC299C2204}"/>
            </c:ext>
          </c:extLst>
        </c:ser>
        <c:ser>
          <c:idx val="11"/>
          <c:order val="11"/>
          <c:tx>
            <c:strRef>
              <c:f>'Import. TBB laits pays'!$C$46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pays'!$D$46:$M$46</c:f>
              <c:numCache>
                <c:formatCode>0%</c:formatCode>
                <c:ptCount val="10"/>
                <c:pt idx="0">
                  <c:v>4.6376869230403434E-2</c:v>
                </c:pt>
                <c:pt idx="1">
                  <c:v>5.3392761754793884E-2</c:v>
                </c:pt>
                <c:pt idx="2">
                  <c:v>4.4421260828587654E-2</c:v>
                </c:pt>
                <c:pt idx="3">
                  <c:v>3.88898148893193E-2</c:v>
                </c:pt>
                <c:pt idx="4">
                  <c:v>4.9154522063584775E-2</c:v>
                </c:pt>
                <c:pt idx="5">
                  <c:v>5.4894067757856602E-2</c:v>
                </c:pt>
                <c:pt idx="6">
                  <c:v>5.9033024965822321E-2</c:v>
                </c:pt>
                <c:pt idx="7">
                  <c:v>0.22379105552785644</c:v>
                </c:pt>
                <c:pt idx="8">
                  <c:v>0.19256022162958564</c:v>
                </c:pt>
                <c:pt idx="9">
                  <c:v>0.20563088465134599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5B0-4804-A223-22DC299C22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2165400"/>
        <c:axId val="43216696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laits pays'!$C$35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laits pays'!$D$34:$M$34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laits pays'!$D$35:$M$35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0.95362313076959659</c:v>
                      </c:pt>
                      <c:pt idx="1">
                        <c:v>0.9466072382452061</c:v>
                      </c:pt>
                      <c:pt idx="2">
                        <c:v>0.95557873917141234</c:v>
                      </c:pt>
                      <c:pt idx="3">
                        <c:v>0.96111018511068091</c:v>
                      </c:pt>
                      <c:pt idx="4">
                        <c:v>0.95084547793641527</c:v>
                      </c:pt>
                      <c:pt idx="5">
                        <c:v>0.94510593224214334</c:v>
                      </c:pt>
                      <c:pt idx="6">
                        <c:v>0.94096697503417781</c:v>
                      </c:pt>
                      <c:pt idx="7">
                        <c:v>0.77620894447214361</c:v>
                      </c:pt>
                      <c:pt idx="8">
                        <c:v>0.80743977837041436</c:v>
                      </c:pt>
                      <c:pt idx="9">
                        <c:v>0.79436911534865406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65B0-4804-A223-22DC299C2204}"/>
                  </c:ext>
                </c:extLst>
              </c15:ser>
            </c15:filteredBarSeries>
          </c:ext>
        </c:extLst>
      </c:barChart>
      <c:catAx>
        <c:axId val="432165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66968"/>
        <c:crosses val="autoZero"/>
        <c:auto val="1"/>
        <c:lblAlgn val="ctr"/>
        <c:lblOffset val="100"/>
        <c:noMultiLvlLbl val="0"/>
      </c:catAx>
      <c:valAx>
        <c:axId val="43216696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65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279988686841685"/>
          <c:y val="0.76710941083570305"/>
          <c:w val="0.82720011313158315"/>
          <c:h val="0.213461622308533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0406 - fromages'!$C$7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fromages'!$D$7:$M$7</c:f>
              <c:numCache>
                <c:formatCode>0</c:formatCode>
                <c:ptCount val="10"/>
                <c:pt idx="0">
                  <c:v>31996</c:v>
                </c:pt>
                <c:pt idx="1">
                  <c:v>35517</c:v>
                </c:pt>
                <c:pt idx="2">
                  <c:v>35312</c:v>
                </c:pt>
                <c:pt idx="3">
                  <c:v>36605</c:v>
                </c:pt>
                <c:pt idx="4">
                  <c:v>41370</c:v>
                </c:pt>
                <c:pt idx="5">
                  <c:v>38491</c:v>
                </c:pt>
                <c:pt idx="6">
                  <c:v>35678</c:v>
                </c:pt>
                <c:pt idx="7">
                  <c:v>45788</c:v>
                </c:pt>
                <c:pt idx="8">
                  <c:v>44179</c:v>
                </c:pt>
                <c:pt idx="9">
                  <c:v>46894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14-4A59-B116-C02DCEE65783}"/>
            </c:ext>
          </c:extLst>
        </c:ser>
        <c:ser>
          <c:idx val="3"/>
          <c:order val="3"/>
          <c:tx>
            <c:strRef>
              <c:f>'Import. 0406 - fromages'!$C$8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fromages'!$D$8:$M$8</c:f>
              <c:numCache>
                <c:formatCode>0</c:formatCode>
                <c:ptCount val="10"/>
                <c:pt idx="0">
                  <c:v>104391</c:v>
                </c:pt>
                <c:pt idx="1">
                  <c:v>83849</c:v>
                </c:pt>
                <c:pt idx="2">
                  <c:v>77221</c:v>
                </c:pt>
                <c:pt idx="3">
                  <c:v>86537</c:v>
                </c:pt>
                <c:pt idx="4">
                  <c:v>88705</c:v>
                </c:pt>
                <c:pt idx="5">
                  <c:v>69994</c:v>
                </c:pt>
                <c:pt idx="6">
                  <c:v>63409</c:v>
                </c:pt>
                <c:pt idx="7">
                  <c:v>60531</c:v>
                </c:pt>
                <c:pt idx="8">
                  <c:v>52940</c:v>
                </c:pt>
                <c:pt idx="9">
                  <c:v>54868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414-4A59-B116-C02DCEE65783}"/>
            </c:ext>
          </c:extLst>
        </c:ser>
        <c:ser>
          <c:idx val="4"/>
          <c:order val="4"/>
          <c:tx>
            <c:strRef>
              <c:f>'Import. 0406 - fromages'!$C$9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fromages'!$D$9:$M$9</c:f>
              <c:numCache>
                <c:formatCode>0</c:formatCode>
                <c:ptCount val="10"/>
                <c:pt idx="0">
                  <c:v>141409</c:v>
                </c:pt>
                <c:pt idx="1">
                  <c:v>126591</c:v>
                </c:pt>
                <c:pt idx="2">
                  <c:v>134009</c:v>
                </c:pt>
                <c:pt idx="3">
                  <c:v>138147</c:v>
                </c:pt>
                <c:pt idx="4">
                  <c:v>154974</c:v>
                </c:pt>
                <c:pt idx="5">
                  <c:v>136021</c:v>
                </c:pt>
                <c:pt idx="6">
                  <c:v>97233</c:v>
                </c:pt>
                <c:pt idx="7">
                  <c:v>38239</c:v>
                </c:pt>
                <c:pt idx="8">
                  <c:v>70805</c:v>
                </c:pt>
                <c:pt idx="9">
                  <c:v>64088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414-4A59-B116-C02DCEE65783}"/>
            </c:ext>
          </c:extLst>
        </c:ser>
        <c:ser>
          <c:idx val="5"/>
          <c:order val="5"/>
          <c:tx>
            <c:strRef>
              <c:f>'Import. 0406 - fromages'!$C$10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fromages'!$D$10:$M$10</c:f>
              <c:numCache>
                <c:formatCode>0</c:formatCode>
                <c:ptCount val="10"/>
                <c:pt idx="0">
                  <c:v>39508</c:v>
                </c:pt>
                <c:pt idx="1">
                  <c:v>45569</c:v>
                </c:pt>
                <c:pt idx="2">
                  <c:v>50920</c:v>
                </c:pt>
                <c:pt idx="3">
                  <c:v>50110</c:v>
                </c:pt>
                <c:pt idx="4">
                  <c:v>45834</c:v>
                </c:pt>
                <c:pt idx="5">
                  <c:v>50305</c:v>
                </c:pt>
                <c:pt idx="6">
                  <c:v>41212</c:v>
                </c:pt>
                <c:pt idx="7">
                  <c:v>50383</c:v>
                </c:pt>
                <c:pt idx="8">
                  <c:v>59962</c:v>
                </c:pt>
                <c:pt idx="9">
                  <c:v>59225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414-4A59-B116-C02DCEE65783}"/>
            </c:ext>
          </c:extLst>
        </c:ser>
        <c:ser>
          <c:idx val="6"/>
          <c:order val="6"/>
          <c:tx>
            <c:strRef>
              <c:f>'Import. 0406 - fromages'!$C$11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fromages'!$D$11:$M$11</c:f>
              <c:numCache>
                <c:formatCode>0</c:formatCode>
                <c:ptCount val="10"/>
                <c:pt idx="0">
                  <c:v>68598</c:v>
                </c:pt>
                <c:pt idx="1">
                  <c:v>66370</c:v>
                </c:pt>
                <c:pt idx="2">
                  <c:v>68381</c:v>
                </c:pt>
                <c:pt idx="3">
                  <c:v>74036</c:v>
                </c:pt>
                <c:pt idx="4">
                  <c:v>74317</c:v>
                </c:pt>
                <c:pt idx="5">
                  <c:v>65686</c:v>
                </c:pt>
                <c:pt idx="6">
                  <c:v>37889</c:v>
                </c:pt>
                <c:pt idx="7">
                  <c:v>54214</c:v>
                </c:pt>
                <c:pt idx="8">
                  <c:v>55725</c:v>
                </c:pt>
                <c:pt idx="9">
                  <c:v>56600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414-4A59-B116-C02DCEE65783}"/>
            </c:ext>
          </c:extLst>
        </c:ser>
        <c:ser>
          <c:idx val="7"/>
          <c:order val="7"/>
          <c:tx>
            <c:strRef>
              <c:f>'Import. 0406 - fromages'!$C$12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fromages'!$D$12:$M$12</c:f>
              <c:numCache>
                <c:formatCode>0</c:formatCode>
                <c:ptCount val="10"/>
                <c:pt idx="0">
                  <c:v>36549</c:v>
                </c:pt>
                <c:pt idx="1">
                  <c:v>43290</c:v>
                </c:pt>
                <c:pt idx="2">
                  <c:v>39032</c:v>
                </c:pt>
                <c:pt idx="3">
                  <c:v>44695</c:v>
                </c:pt>
                <c:pt idx="4">
                  <c:v>39569</c:v>
                </c:pt>
                <c:pt idx="5">
                  <c:v>38589</c:v>
                </c:pt>
                <c:pt idx="6">
                  <c:v>15761</c:v>
                </c:pt>
                <c:pt idx="7">
                  <c:v>28179</c:v>
                </c:pt>
                <c:pt idx="8">
                  <c:v>27075</c:v>
                </c:pt>
                <c:pt idx="9">
                  <c:v>30249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414-4A59-B116-C02DCEE65783}"/>
            </c:ext>
          </c:extLst>
        </c:ser>
        <c:ser>
          <c:idx val="8"/>
          <c:order val="8"/>
          <c:tx>
            <c:strRef>
              <c:f>'Import. 0406 - fromages'!$C$13</c:f>
              <c:strCache>
                <c:ptCount val="1"/>
                <c:pt idx="0">
                  <c:v>Chypre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fromages'!$D$13:$M$13</c:f>
              <c:numCache>
                <c:formatCode>0</c:formatCode>
                <c:ptCount val="10"/>
                <c:pt idx="0">
                  <c:v>6786</c:v>
                </c:pt>
                <c:pt idx="1">
                  <c:v>8159</c:v>
                </c:pt>
                <c:pt idx="2">
                  <c:v>9846</c:v>
                </c:pt>
                <c:pt idx="3">
                  <c:v>13407</c:v>
                </c:pt>
                <c:pt idx="4">
                  <c:v>16012</c:v>
                </c:pt>
                <c:pt idx="5">
                  <c:v>19109</c:v>
                </c:pt>
                <c:pt idx="6">
                  <c:v>15948</c:v>
                </c:pt>
                <c:pt idx="7">
                  <c:v>22279</c:v>
                </c:pt>
                <c:pt idx="8">
                  <c:v>18348</c:v>
                </c:pt>
                <c:pt idx="9">
                  <c:v>19567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414-4A59-B116-C02DCEE65783}"/>
            </c:ext>
          </c:extLst>
        </c:ser>
        <c:ser>
          <c:idx val="9"/>
          <c:order val="9"/>
          <c:tx>
            <c:strRef>
              <c:f>'Import. 0406 - fromages'!$C$14</c:f>
              <c:strCache>
                <c:ptCount val="1"/>
                <c:pt idx="0">
                  <c:v>Grèce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fromages'!$D$14:$M$14</c:f>
              <c:numCache>
                <c:formatCode>0</c:formatCode>
                <c:ptCount val="10"/>
                <c:pt idx="0">
                  <c:v>8935</c:v>
                </c:pt>
                <c:pt idx="1">
                  <c:v>10908</c:v>
                </c:pt>
                <c:pt idx="2">
                  <c:v>11026</c:v>
                </c:pt>
                <c:pt idx="3">
                  <c:v>11421</c:v>
                </c:pt>
                <c:pt idx="4">
                  <c:v>11634</c:v>
                </c:pt>
                <c:pt idx="5">
                  <c:v>11608</c:v>
                </c:pt>
                <c:pt idx="6">
                  <c:v>9757</c:v>
                </c:pt>
                <c:pt idx="7">
                  <c:v>15561</c:v>
                </c:pt>
                <c:pt idx="8">
                  <c:v>13559</c:v>
                </c:pt>
                <c:pt idx="9">
                  <c:v>14728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414-4A59-B116-C02DCEE65783}"/>
            </c:ext>
          </c:extLst>
        </c:ser>
        <c:ser>
          <c:idx val="10"/>
          <c:order val="10"/>
          <c:tx>
            <c:strRef>
              <c:f>'Import. 0406 - fromages'!$C$15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fromages'!$D$15:$M$15</c:f>
              <c:numCache>
                <c:formatCode>0</c:formatCode>
                <c:ptCount val="10"/>
                <c:pt idx="0">
                  <c:v>28951</c:v>
                </c:pt>
                <c:pt idx="1">
                  <c:v>27601</c:v>
                </c:pt>
                <c:pt idx="2">
                  <c:v>27106</c:v>
                </c:pt>
                <c:pt idx="3">
                  <c:v>28048</c:v>
                </c:pt>
                <c:pt idx="4">
                  <c:v>23913</c:v>
                </c:pt>
                <c:pt idx="5">
                  <c:v>22666</c:v>
                </c:pt>
                <c:pt idx="6">
                  <c:v>41256</c:v>
                </c:pt>
                <c:pt idx="7">
                  <c:v>22056</c:v>
                </c:pt>
                <c:pt idx="8">
                  <c:v>19706</c:v>
                </c:pt>
                <c:pt idx="9">
                  <c:v>18085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414-4A59-B116-C02DCEE65783}"/>
            </c:ext>
          </c:extLst>
        </c:ser>
        <c:ser>
          <c:idx val="11"/>
          <c:order val="11"/>
          <c:tx>
            <c:strRef>
              <c:f>'Import. 0406 - fromages'!$C$16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fromages'!$D$16:$M$16</c:f>
              <c:numCache>
                <c:formatCode>0</c:formatCode>
                <c:ptCount val="10"/>
                <c:pt idx="0">
                  <c:v>8817</c:v>
                </c:pt>
                <c:pt idx="1">
                  <c:v>11748</c:v>
                </c:pt>
                <c:pt idx="2">
                  <c:v>11263</c:v>
                </c:pt>
                <c:pt idx="3">
                  <c:v>11765</c:v>
                </c:pt>
                <c:pt idx="4">
                  <c:v>11811</c:v>
                </c:pt>
                <c:pt idx="5">
                  <c:v>12779</c:v>
                </c:pt>
                <c:pt idx="6">
                  <c:v>16632</c:v>
                </c:pt>
                <c:pt idx="7">
                  <c:v>18000</c:v>
                </c:pt>
                <c:pt idx="8">
                  <c:v>14159</c:v>
                </c:pt>
                <c:pt idx="9">
                  <c:v>15045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414-4A59-B116-C02DCEE65783}"/>
            </c:ext>
          </c:extLst>
        </c:ser>
        <c:ser>
          <c:idx val="12"/>
          <c:order val="12"/>
          <c:tx>
            <c:strRef>
              <c:f>'Import. 0406 - fromages'!$C$17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fromages'!$D$17:$M$17</c:f>
              <c:numCache>
                <c:formatCode>0</c:formatCode>
                <c:ptCount val="10"/>
                <c:pt idx="0">
                  <c:v>18100</c:v>
                </c:pt>
                <c:pt idx="1">
                  <c:v>17957</c:v>
                </c:pt>
                <c:pt idx="2">
                  <c:v>14182</c:v>
                </c:pt>
                <c:pt idx="3">
                  <c:v>12984</c:v>
                </c:pt>
                <c:pt idx="4">
                  <c:v>16319</c:v>
                </c:pt>
                <c:pt idx="5">
                  <c:v>19966</c:v>
                </c:pt>
                <c:pt idx="6">
                  <c:v>25492</c:v>
                </c:pt>
                <c:pt idx="7">
                  <c:v>56110</c:v>
                </c:pt>
                <c:pt idx="8">
                  <c:v>57017</c:v>
                </c:pt>
                <c:pt idx="9">
                  <c:v>70978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414-4A59-B116-C02DCEE657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2168144"/>
        <c:axId val="43216853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0406 - fromages'!$C$5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0406 - fromages'!$D$4:$M$4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0406 - fromages'!$D$5:$M$5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494040</c:v>
                      </c:pt>
                      <c:pt idx="1">
                        <c:v>477559</c:v>
                      </c:pt>
                      <c:pt idx="2">
                        <c:v>478298</c:v>
                      </c:pt>
                      <c:pt idx="3">
                        <c:v>507755</c:v>
                      </c:pt>
                      <c:pt idx="4">
                        <c:v>524458</c:v>
                      </c:pt>
                      <c:pt idx="5">
                        <c:v>485214</c:v>
                      </c:pt>
                      <c:pt idx="6">
                        <c:v>400267</c:v>
                      </c:pt>
                      <c:pt idx="7">
                        <c:v>411340</c:v>
                      </c:pt>
                      <c:pt idx="8">
                        <c:v>433475</c:v>
                      </c:pt>
                      <c:pt idx="9">
                        <c:v>450327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5414-4A59-B116-C02DCEE65783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0406 - fromages'!$C$6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0406 - fromages'!$D$4:$M$4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0406 - fromages'!$D$6:$M$6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490500</c:v>
                      </c:pt>
                      <c:pt idx="1">
                        <c:v>472984</c:v>
                      </c:pt>
                      <c:pt idx="2">
                        <c:v>476291</c:v>
                      </c:pt>
                      <c:pt idx="3">
                        <c:v>505350</c:v>
                      </c:pt>
                      <c:pt idx="4">
                        <c:v>522874</c:v>
                      </c:pt>
                      <c:pt idx="5">
                        <c:v>483605</c:v>
                      </c:pt>
                      <c:pt idx="6">
                        <c:v>397892</c:v>
                      </c:pt>
                      <c:pt idx="7">
                        <c:v>379307</c:v>
                      </c:pt>
                      <c:pt idx="8">
                        <c:v>400742</c:v>
                      </c:pt>
                      <c:pt idx="9">
                        <c:v>405221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5414-4A59-B116-C02DCEE65783}"/>
                  </c:ext>
                </c:extLst>
              </c15:ser>
            </c15:filteredBarSeries>
          </c:ext>
        </c:extLst>
      </c:barChart>
      <c:catAx>
        <c:axId val="432168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68536"/>
        <c:crosses val="autoZero"/>
        <c:auto val="1"/>
        <c:lblAlgn val="ctr"/>
        <c:lblOffset val="100"/>
        <c:noMultiLvlLbl val="0"/>
      </c:catAx>
      <c:valAx>
        <c:axId val="43216853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68144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281876957941744"/>
          <c:y val="0.76710941083570305"/>
          <c:w val="0.82366176553718806"/>
          <c:h val="0.213461622308533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0406 - fromages'!$C$36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fromages'!$D$36:$M$36</c:f>
              <c:numCache>
                <c:formatCode>0%</c:formatCode>
                <c:ptCount val="10"/>
                <c:pt idx="0">
                  <c:v>6.4763986721722941E-2</c:v>
                </c:pt>
                <c:pt idx="1">
                  <c:v>7.4371962417209184E-2</c:v>
                </c:pt>
                <c:pt idx="2">
                  <c:v>7.382845004578735E-2</c:v>
                </c:pt>
                <c:pt idx="3">
                  <c:v>7.209185532392591E-2</c:v>
                </c:pt>
                <c:pt idx="4">
                  <c:v>7.8881435691704582E-2</c:v>
                </c:pt>
                <c:pt idx="5">
                  <c:v>7.9327884191305278E-2</c:v>
                </c:pt>
                <c:pt idx="6">
                  <c:v>8.9135502052380036E-2</c:v>
                </c:pt>
                <c:pt idx="7">
                  <c:v>0.11131424126027131</c:v>
                </c:pt>
                <c:pt idx="8">
                  <c:v>0.10191821904377416</c:v>
                </c:pt>
                <c:pt idx="9">
                  <c:v>0.1041332187499306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9B-4E06-B9A9-F5CCA1D8CAFB}"/>
            </c:ext>
          </c:extLst>
        </c:ser>
        <c:ser>
          <c:idx val="2"/>
          <c:order val="2"/>
          <c:tx>
            <c:strRef>
              <c:f>'Import. 0406 - fromages'!$C$37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fromages'!$D$37:$M$37</c:f>
              <c:numCache>
                <c:formatCode>0%</c:formatCode>
                <c:ptCount val="10"/>
                <c:pt idx="0">
                  <c:v>0.21130070439640514</c:v>
                </c:pt>
                <c:pt idx="1">
                  <c:v>0.17557830550780112</c:v>
                </c:pt>
                <c:pt idx="2">
                  <c:v>0.16144955655260945</c:v>
                </c:pt>
                <c:pt idx="3">
                  <c:v>0.17043062106724699</c:v>
                </c:pt>
                <c:pt idx="4">
                  <c:v>0.16913651808152416</c:v>
                </c:pt>
                <c:pt idx="5">
                  <c:v>0.14425387560952488</c:v>
                </c:pt>
                <c:pt idx="6">
                  <c:v>0.15841675681482612</c:v>
                </c:pt>
                <c:pt idx="7">
                  <c:v>0.14715563767199882</c:v>
                </c:pt>
                <c:pt idx="8">
                  <c:v>0.12212930388142339</c:v>
                </c:pt>
                <c:pt idx="9">
                  <c:v>0.12184035156675038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89B-4E06-B9A9-F5CCA1D8CAFB}"/>
            </c:ext>
          </c:extLst>
        </c:ser>
        <c:ser>
          <c:idx val="3"/>
          <c:order val="3"/>
          <c:tx>
            <c:strRef>
              <c:f>'Import. 0406 - fromages'!$C$38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fromages'!$D$38:$M$38</c:f>
              <c:numCache>
                <c:formatCode>0%</c:formatCode>
                <c:ptCount val="10"/>
                <c:pt idx="0">
                  <c:v>0.28622985993037003</c:v>
                </c:pt>
                <c:pt idx="1">
                  <c:v>0.26507928863239932</c:v>
                </c:pt>
                <c:pt idx="2">
                  <c:v>0.28017888429389209</c:v>
                </c:pt>
                <c:pt idx="3">
                  <c:v>0.27207413023997795</c:v>
                </c:pt>
                <c:pt idx="4">
                  <c:v>0.29549363342727158</c:v>
                </c:pt>
                <c:pt idx="5">
                  <c:v>0.28033197723066522</c:v>
                </c:pt>
                <c:pt idx="6">
                  <c:v>0.24292035066593048</c:v>
                </c:pt>
                <c:pt idx="7">
                  <c:v>9.2962026547381726E-2</c:v>
                </c:pt>
                <c:pt idx="8">
                  <c:v>0.16334275333064191</c:v>
                </c:pt>
                <c:pt idx="9">
                  <c:v>0.1423143626742345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89B-4E06-B9A9-F5CCA1D8CAFB}"/>
            </c:ext>
          </c:extLst>
        </c:ser>
        <c:ser>
          <c:idx val="4"/>
          <c:order val="4"/>
          <c:tx>
            <c:strRef>
              <c:f>'Import. 0406 - fromages'!$C$39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fromages'!$D$39:$M$39</c:f>
              <c:numCache>
                <c:formatCode>0%</c:formatCode>
                <c:ptCount val="10"/>
                <c:pt idx="0">
                  <c:v>7.9969233260464734E-2</c:v>
                </c:pt>
                <c:pt idx="1">
                  <c:v>9.5420670534949611E-2</c:v>
                </c:pt>
                <c:pt idx="2">
                  <c:v>0.10646082567771557</c:v>
                </c:pt>
                <c:pt idx="3">
                  <c:v>9.8689328514736441E-2</c:v>
                </c:pt>
                <c:pt idx="4">
                  <c:v>8.7393080094116213E-2</c:v>
                </c:pt>
                <c:pt idx="5">
                  <c:v>0.10367590382800167</c:v>
                </c:pt>
                <c:pt idx="6">
                  <c:v>0.10296127335003885</c:v>
                </c:pt>
                <c:pt idx="7">
                  <c:v>0.12248504886468614</c:v>
                </c:pt>
                <c:pt idx="8">
                  <c:v>0.13832862333467905</c:v>
                </c:pt>
                <c:pt idx="9">
                  <c:v>0.13151554314975561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89B-4E06-B9A9-F5CCA1D8CAFB}"/>
            </c:ext>
          </c:extLst>
        </c:ser>
        <c:ser>
          <c:idx val="5"/>
          <c:order val="5"/>
          <c:tx>
            <c:strRef>
              <c:f>'Import. 0406 - fromages'!$C$40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fromages'!$D$40:$M$40</c:f>
              <c:numCache>
                <c:formatCode>0%</c:formatCode>
                <c:ptCount val="10"/>
                <c:pt idx="0">
                  <c:v>0.13885110517367014</c:v>
                </c:pt>
                <c:pt idx="1">
                  <c:v>0.13897759229749623</c:v>
                </c:pt>
                <c:pt idx="2">
                  <c:v>0.14296735507988742</c:v>
                </c:pt>
                <c:pt idx="3">
                  <c:v>0.1458104794635208</c:v>
                </c:pt>
                <c:pt idx="4">
                  <c:v>0.14170248141891248</c:v>
                </c:pt>
                <c:pt idx="5">
                  <c:v>0.13537531893144056</c:v>
                </c:pt>
                <c:pt idx="6">
                  <c:v>9.4659314907299383E-2</c:v>
                </c:pt>
                <c:pt idx="7">
                  <c:v>0.13179851217970534</c:v>
                </c:pt>
                <c:pt idx="8">
                  <c:v>0.12855412653555567</c:v>
                </c:pt>
                <c:pt idx="9">
                  <c:v>0.12568644562728862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89B-4E06-B9A9-F5CCA1D8CAFB}"/>
            </c:ext>
          </c:extLst>
        </c:ser>
        <c:ser>
          <c:idx val="6"/>
          <c:order val="6"/>
          <c:tx>
            <c:strRef>
              <c:f>'Import. 0406 - fromages'!$C$41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fromages'!$D$41:$M$41</c:f>
              <c:numCache>
                <c:formatCode>0%</c:formatCode>
                <c:ptCount val="10"/>
                <c:pt idx="0">
                  <c:v>7.3979839689093996E-2</c:v>
                </c:pt>
                <c:pt idx="1">
                  <c:v>9.0648485318044467E-2</c:v>
                </c:pt>
                <c:pt idx="2">
                  <c:v>8.1606028041095721E-2</c:v>
                </c:pt>
                <c:pt idx="3">
                  <c:v>8.8024736339376269E-2</c:v>
                </c:pt>
                <c:pt idx="4">
                  <c:v>7.5447414282935901E-2</c:v>
                </c:pt>
                <c:pt idx="5">
                  <c:v>7.9529856929107565E-2</c:v>
                </c:pt>
                <c:pt idx="6">
                  <c:v>3.937621637556931E-2</c:v>
                </c:pt>
                <c:pt idx="7">
                  <c:v>6.8505372684397339E-2</c:v>
                </c:pt>
                <c:pt idx="8">
                  <c:v>6.2460349501124633E-2</c:v>
                </c:pt>
                <c:pt idx="9">
                  <c:v>6.7171188936039808E-2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89B-4E06-B9A9-F5CCA1D8CAFB}"/>
            </c:ext>
          </c:extLst>
        </c:ser>
        <c:ser>
          <c:idx val="7"/>
          <c:order val="7"/>
          <c:tx>
            <c:strRef>
              <c:f>'Import. 0406 - fromages'!$C$42</c:f>
              <c:strCache>
                <c:ptCount val="1"/>
                <c:pt idx="0">
                  <c:v>Chypre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fromages'!$D$42:$M$42</c:f>
              <c:numCache>
                <c:formatCode>0%</c:formatCode>
                <c:ptCount val="10"/>
                <c:pt idx="0">
                  <c:v>1.3735729900412922E-2</c:v>
                </c:pt>
                <c:pt idx="1">
                  <c:v>1.7084799993299257E-2</c:v>
                </c:pt>
                <c:pt idx="2">
                  <c:v>2.0585492726291978E-2</c:v>
                </c:pt>
                <c:pt idx="3">
                  <c:v>2.6404466721154887E-2</c:v>
                </c:pt>
                <c:pt idx="4">
                  <c:v>3.0530566794671834E-2</c:v>
                </c:pt>
                <c:pt idx="5">
                  <c:v>3.9382622925142309E-2</c:v>
                </c:pt>
                <c:pt idx="6">
                  <c:v>3.9843404527477908E-2</c:v>
                </c:pt>
                <c:pt idx="7">
                  <c:v>5.4162007098750423E-2</c:v>
                </c:pt>
                <c:pt idx="8">
                  <c:v>4.2327700559432496E-2</c:v>
                </c:pt>
                <c:pt idx="9">
                  <c:v>4.3450648084614067E-2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89B-4E06-B9A9-F5CCA1D8CAFB}"/>
            </c:ext>
          </c:extLst>
        </c:ser>
        <c:ser>
          <c:idx val="8"/>
          <c:order val="8"/>
          <c:tx>
            <c:strRef>
              <c:f>'Import. 0406 - fromages'!$C$43</c:f>
              <c:strCache>
                <c:ptCount val="1"/>
                <c:pt idx="0">
                  <c:v>Grèce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fromages'!$D$43:$M$43</c:f>
              <c:numCache>
                <c:formatCode>0%</c:formatCode>
                <c:ptCount val="10"/>
                <c:pt idx="0">
                  <c:v>1.8085580114970447E-2</c:v>
                </c:pt>
                <c:pt idx="1">
                  <c:v>2.2841156799473992E-2</c:v>
                </c:pt>
                <c:pt idx="2">
                  <c:v>2.3052573918352158E-2</c:v>
                </c:pt>
                <c:pt idx="3">
                  <c:v>2.2493131529970161E-2</c:v>
                </c:pt>
                <c:pt idx="4">
                  <c:v>2.2182901204672253E-2</c:v>
                </c:pt>
                <c:pt idx="5">
                  <c:v>2.3923464698050758E-2</c:v>
                </c:pt>
                <c:pt idx="6">
                  <c:v>2.4376228867231124E-2</c:v>
                </c:pt>
                <c:pt idx="7">
                  <c:v>3.7830018962415522E-2</c:v>
                </c:pt>
                <c:pt idx="8">
                  <c:v>3.1279773920064598E-2</c:v>
                </c:pt>
                <c:pt idx="9">
                  <c:v>3.2705123166054888E-2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89B-4E06-B9A9-F5CCA1D8CAFB}"/>
            </c:ext>
          </c:extLst>
        </c:ser>
        <c:ser>
          <c:idx val="9"/>
          <c:order val="9"/>
          <c:tx>
            <c:strRef>
              <c:f>'Import. 0406 - fromages'!$C$44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fromages'!$D$44:$M$44</c:f>
              <c:numCache>
                <c:formatCode>0%</c:formatCode>
                <c:ptCount val="10"/>
                <c:pt idx="0">
                  <c:v>5.860051817666586E-2</c:v>
                </c:pt>
                <c:pt idx="1">
                  <c:v>5.7796000075383352E-2</c:v>
                </c:pt>
                <c:pt idx="2">
                  <c:v>5.6671782027104441E-2</c:v>
                </c:pt>
                <c:pt idx="3">
                  <c:v>5.5239239396953257E-2</c:v>
                </c:pt>
                <c:pt idx="4">
                  <c:v>4.5595643502434897E-2</c:v>
                </c:pt>
                <c:pt idx="5">
                  <c:v>4.6713408928843771E-2</c:v>
                </c:pt>
                <c:pt idx="6">
                  <c:v>0.10307119997401734</c:v>
                </c:pt>
                <c:pt idx="7">
                  <c:v>5.3619876501191231E-2</c:v>
                </c:pt>
                <c:pt idx="8">
                  <c:v>4.546052252148336E-2</c:v>
                </c:pt>
                <c:pt idx="9">
                  <c:v>4.0159706169072697E-2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89B-4E06-B9A9-F5CCA1D8CAFB}"/>
            </c:ext>
          </c:extLst>
        </c:ser>
        <c:ser>
          <c:idx val="10"/>
          <c:order val="10"/>
          <c:tx>
            <c:strRef>
              <c:f>'Import. 0406 - fromages'!$C$45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fromages'!$D$45:$M$45</c:f>
              <c:numCache>
                <c:formatCode>0%</c:formatCode>
                <c:ptCount val="10"/>
                <c:pt idx="0">
                  <c:v>1.784673305805198E-2</c:v>
                </c:pt>
                <c:pt idx="1">
                  <c:v>2.4600101767530295E-2</c:v>
                </c:pt>
                <c:pt idx="2">
                  <c:v>2.3548080903537126E-2</c:v>
                </c:pt>
                <c:pt idx="3">
                  <c:v>2.3170623627536902E-2</c:v>
                </c:pt>
                <c:pt idx="4">
                  <c:v>2.2520392481380779E-2</c:v>
                </c:pt>
                <c:pt idx="5">
                  <c:v>2.6336832820157703E-2</c:v>
                </c:pt>
                <c:pt idx="6">
                  <c:v>4.1552263863870863E-2</c:v>
                </c:pt>
                <c:pt idx="7">
                  <c:v>4.3759420430787184E-2</c:v>
                </c:pt>
                <c:pt idx="8">
                  <c:v>3.2663936789895612E-2</c:v>
                </c:pt>
                <c:pt idx="9">
                  <c:v>3.3409056085910903E-2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89B-4E06-B9A9-F5CCA1D8CAFB}"/>
            </c:ext>
          </c:extLst>
        </c:ser>
        <c:ser>
          <c:idx val="11"/>
          <c:order val="11"/>
          <c:tx>
            <c:strRef>
              <c:f>'Import. 0406 - fromages'!$C$46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fromages'!$D$46:$M$46</c:f>
              <c:numCache>
                <c:formatCode>0%</c:formatCode>
                <c:ptCount val="10"/>
                <c:pt idx="0">
                  <c:v>3.6636709578171806E-2</c:v>
                </c:pt>
                <c:pt idx="1">
                  <c:v>3.7601636656413133E-2</c:v>
                </c:pt>
                <c:pt idx="2">
                  <c:v>2.9650970733726672E-2</c:v>
                </c:pt>
                <c:pt idx="3">
                  <c:v>2.5571387775600436E-2</c:v>
                </c:pt>
                <c:pt idx="4">
                  <c:v>3.1115933020375321E-2</c:v>
                </c:pt>
                <c:pt idx="5">
                  <c:v>4.114885390776029E-2</c:v>
                </c:pt>
                <c:pt idx="6">
                  <c:v>6.3687488601358588E-2</c:v>
                </c:pt>
                <c:pt idx="7">
                  <c:v>0.13640783779841495</c:v>
                </c:pt>
                <c:pt idx="8">
                  <c:v>0.13153469058192513</c:v>
                </c:pt>
                <c:pt idx="9">
                  <c:v>0.15761435579034791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89B-4E06-B9A9-F5CCA1D8CA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2169712"/>
        <c:axId val="43217598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0406 - fromages'!$C$35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0406 - fromages'!$D$34:$M$34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0406 - fromages'!$D$35:$M$35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0.96336329042182822</c:v>
                      </c:pt>
                      <c:pt idx="1">
                        <c:v>0.96239836334358686</c:v>
                      </c:pt>
                      <c:pt idx="2">
                        <c:v>0.97034902926627331</c:v>
                      </c:pt>
                      <c:pt idx="3">
                        <c:v>0.97442861222439958</c:v>
                      </c:pt>
                      <c:pt idx="4">
                        <c:v>0.9688840669796247</c:v>
                      </c:pt>
                      <c:pt idx="5">
                        <c:v>0.95885114609223965</c:v>
                      </c:pt>
                      <c:pt idx="6">
                        <c:v>0.93631251139864158</c:v>
                      </c:pt>
                      <c:pt idx="7">
                        <c:v>0.86359216220158519</c:v>
                      </c:pt>
                      <c:pt idx="8">
                        <c:v>0.86846530941807487</c:v>
                      </c:pt>
                      <c:pt idx="9">
                        <c:v>0.84238564420965212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589B-4E06-B9A9-F5CCA1D8CAFB}"/>
                  </c:ext>
                </c:extLst>
              </c15:ser>
            </c15:filteredBarSeries>
          </c:ext>
        </c:extLst>
      </c:barChart>
      <c:catAx>
        <c:axId val="432169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75984"/>
        <c:crosses val="autoZero"/>
        <c:auto val="1"/>
        <c:lblAlgn val="ctr"/>
        <c:lblOffset val="100"/>
        <c:noMultiLvlLbl val="0"/>
      </c:catAx>
      <c:valAx>
        <c:axId val="432175984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69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280941287010121"/>
          <c:y val="0.76710941083570305"/>
          <c:w val="0.82719058712989879"/>
          <c:h val="0.213461622308533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0403 - babeurre'!$C$7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0403 - babeurre'!$D$4:$M$4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0403 - babeurre'!$D$7:$M$7</c:f>
              <c:numCache>
                <c:formatCode>0</c:formatCode>
                <c:ptCount val="10"/>
                <c:pt idx="0">
                  <c:v>151820</c:v>
                </c:pt>
                <c:pt idx="1">
                  <c:v>139766</c:v>
                </c:pt>
                <c:pt idx="2">
                  <c:v>130848</c:v>
                </c:pt>
                <c:pt idx="3">
                  <c:v>141402</c:v>
                </c:pt>
                <c:pt idx="4">
                  <c:v>116262</c:v>
                </c:pt>
                <c:pt idx="5">
                  <c:v>122500</c:v>
                </c:pt>
                <c:pt idx="6">
                  <c:v>103957</c:v>
                </c:pt>
                <c:pt idx="7">
                  <c:v>85782</c:v>
                </c:pt>
                <c:pt idx="8">
                  <c:v>69499</c:v>
                </c:pt>
                <c:pt idx="9">
                  <c:v>79071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B6-436C-B190-91D2365C3723}"/>
            </c:ext>
          </c:extLst>
        </c:ser>
        <c:ser>
          <c:idx val="3"/>
          <c:order val="3"/>
          <c:tx>
            <c:strRef>
              <c:f>'Import. 0403 - babeurre'!$C$8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0403 - babeurre'!$D$4:$M$4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0403 - babeurre'!$D$8:$M$8</c:f>
              <c:numCache>
                <c:formatCode>0</c:formatCode>
                <c:ptCount val="10"/>
                <c:pt idx="0">
                  <c:v>41690</c:v>
                </c:pt>
                <c:pt idx="1">
                  <c:v>46964</c:v>
                </c:pt>
                <c:pt idx="2">
                  <c:v>44561</c:v>
                </c:pt>
                <c:pt idx="3">
                  <c:v>43822</c:v>
                </c:pt>
                <c:pt idx="4">
                  <c:v>49017</c:v>
                </c:pt>
                <c:pt idx="5">
                  <c:v>54248</c:v>
                </c:pt>
                <c:pt idx="6">
                  <c:v>58908</c:v>
                </c:pt>
                <c:pt idx="7">
                  <c:v>54242</c:v>
                </c:pt>
                <c:pt idx="8">
                  <c:v>59186</c:v>
                </c:pt>
                <c:pt idx="9">
                  <c:v>55471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B6-436C-B190-91D2365C3723}"/>
            </c:ext>
          </c:extLst>
        </c:ser>
        <c:ser>
          <c:idx val="4"/>
          <c:order val="4"/>
          <c:tx>
            <c:strRef>
              <c:f>'Import. 0403 - babeurre'!$C$9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0403 - babeurre'!$D$4:$M$4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0403 - babeurre'!$D$9:$M$9</c:f>
              <c:numCache>
                <c:formatCode>0</c:formatCode>
                <c:ptCount val="10"/>
                <c:pt idx="0">
                  <c:v>88562</c:v>
                </c:pt>
                <c:pt idx="1">
                  <c:v>101181</c:v>
                </c:pt>
                <c:pt idx="2">
                  <c:v>97768</c:v>
                </c:pt>
                <c:pt idx="3">
                  <c:v>86489</c:v>
                </c:pt>
                <c:pt idx="4">
                  <c:v>83176</c:v>
                </c:pt>
                <c:pt idx="5">
                  <c:v>79892</c:v>
                </c:pt>
                <c:pt idx="6">
                  <c:v>66843</c:v>
                </c:pt>
                <c:pt idx="7">
                  <c:v>53586</c:v>
                </c:pt>
                <c:pt idx="8">
                  <c:v>54252</c:v>
                </c:pt>
                <c:pt idx="9">
                  <c:v>53242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6B6-436C-B190-91D2365C3723}"/>
            </c:ext>
          </c:extLst>
        </c:ser>
        <c:ser>
          <c:idx val="5"/>
          <c:order val="5"/>
          <c:tx>
            <c:strRef>
              <c:f>'Import. 0403 - babeurre'!$C$10</c:f>
              <c:strCache>
                <c:ptCount val="1"/>
                <c:pt idx="0">
                  <c:v>Grèce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0403 - babeurre'!$D$4:$M$4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0403 - babeurre'!$D$10:$M$10</c:f>
              <c:numCache>
                <c:formatCode>0</c:formatCode>
                <c:ptCount val="10"/>
                <c:pt idx="0">
                  <c:v>13528</c:v>
                </c:pt>
                <c:pt idx="1">
                  <c:v>16193</c:v>
                </c:pt>
                <c:pt idx="2">
                  <c:v>20439</c:v>
                </c:pt>
                <c:pt idx="3">
                  <c:v>22941</c:v>
                </c:pt>
                <c:pt idx="4">
                  <c:v>29799</c:v>
                </c:pt>
                <c:pt idx="5">
                  <c:v>31309</c:v>
                </c:pt>
                <c:pt idx="6">
                  <c:v>30388</c:v>
                </c:pt>
                <c:pt idx="7">
                  <c:v>30180</c:v>
                </c:pt>
                <c:pt idx="8">
                  <c:v>33844</c:v>
                </c:pt>
                <c:pt idx="9">
                  <c:v>51967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6B6-436C-B190-91D2365C3723}"/>
            </c:ext>
          </c:extLst>
        </c:ser>
        <c:ser>
          <c:idx val="6"/>
          <c:order val="6"/>
          <c:tx>
            <c:strRef>
              <c:f>'Import. 0403 - babeurre'!$C$11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0403 - babeurre'!$D$4:$M$4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0403 - babeurre'!$D$11:$M$11</c:f>
              <c:numCache>
                <c:formatCode>0</c:formatCode>
                <c:ptCount val="10"/>
                <c:pt idx="0">
                  <c:v>1160</c:v>
                </c:pt>
                <c:pt idx="1">
                  <c:v>3376</c:v>
                </c:pt>
                <c:pt idx="2">
                  <c:v>4267</c:v>
                </c:pt>
                <c:pt idx="3">
                  <c:v>3240</c:v>
                </c:pt>
                <c:pt idx="4">
                  <c:v>6480</c:v>
                </c:pt>
                <c:pt idx="5">
                  <c:v>5305</c:v>
                </c:pt>
                <c:pt idx="6">
                  <c:v>9906</c:v>
                </c:pt>
                <c:pt idx="7">
                  <c:v>5026</c:v>
                </c:pt>
                <c:pt idx="8">
                  <c:v>10338</c:v>
                </c:pt>
                <c:pt idx="9">
                  <c:v>13623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6B6-436C-B190-91D2365C3723}"/>
            </c:ext>
          </c:extLst>
        </c:ser>
        <c:ser>
          <c:idx val="7"/>
          <c:order val="7"/>
          <c:tx>
            <c:strRef>
              <c:f>'Import. 0403 - babeurre'!$C$12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0403 - babeurre'!$D$4:$M$4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0403 - babeurre'!$D$12:$M$12</c:f>
              <c:numCache>
                <c:formatCode>0</c:formatCode>
                <c:ptCount val="10"/>
                <c:pt idx="0">
                  <c:v>10187</c:v>
                </c:pt>
                <c:pt idx="1">
                  <c:v>8771</c:v>
                </c:pt>
                <c:pt idx="2">
                  <c:v>9202</c:v>
                </c:pt>
                <c:pt idx="3">
                  <c:v>9379</c:v>
                </c:pt>
                <c:pt idx="4">
                  <c:v>8259</c:v>
                </c:pt>
                <c:pt idx="5">
                  <c:v>11963</c:v>
                </c:pt>
                <c:pt idx="6">
                  <c:v>34031</c:v>
                </c:pt>
                <c:pt idx="7">
                  <c:v>10051</c:v>
                </c:pt>
                <c:pt idx="8">
                  <c:v>12910</c:v>
                </c:pt>
                <c:pt idx="9">
                  <c:v>13531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6B6-436C-B190-91D2365C3723}"/>
            </c:ext>
          </c:extLst>
        </c:ser>
        <c:ser>
          <c:idx val="8"/>
          <c:order val="8"/>
          <c:tx>
            <c:strRef>
              <c:f>'Import. 0403 - babeurre'!$C$13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0403 - babeurre'!$D$4:$M$4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0403 - babeurre'!$D$13:$M$13</c:f>
              <c:numCache>
                <c:formatCode>0</c:formatCode>
                <c:ptCount val="10"/>
                <c:pt idx="0">
                  <c:v>19400</c:v>
                </c:pt>
                <c:pt idx="1">
                  <c:v>20512</c:v>
                </c:pt>
                <c:pt idx="2">
                  <c:v>16891</c:v>
                </c:pt>
                <c:pt idx="3">
                  <c:v>21910</c:v>
                </c:pt>
                <c:pt idx="4">
                  <c:v>15940</c:v>
                </c:pt>
                <c:pt idx="5">
                  <c:v>17469</c:v>
                </c:pt>
                <c:pt idx="6">
                  <c:v>7875</c:v>
                </c:pt>
                <c:pt idx="7">
                  <c:v>2400</c:v>
                </c:pt>
                <c:pt idx="8">
                  <c:v>3939</c:v>
                </c:pt>
                <c:pt idx="9">
                  <c:v>10930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6B6-436C-B190-91D2365C3723}"/>
            </c:ext>
          </c:extLst>
        </c:ser>
        <c:ser>
          <c:idx val="9"/>
          <c:order val="9"/>
          <c:tx>
            <c:strRef>
              <c:f>'Import. 0403 - babeurre'!$C$14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0403 - babeurre'!$D$4:$M$4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0403 - babeurre'!$D$14:$M$14</c:f>
              <c:numCache>
                <c:formatCode>0</c:formatCode>
                <c:ptCount val="10"/>
                <c:pt idx="0">
                  <c:v>2277</c:v>
                </c:pt>
                <c:pt idx="1">
                  <c:v>6016</c:v>
                </c:pt>
                <c:pt idx="2">
                  <c:v>2360</c:v>
                </c:pt>
                <c:pt idx="3">
                  <c:v>3114</c:v>
                </c:pt>
                <c:pt idx="4">
                  <c:v>3809</c:v>
                </c:pt>
                <c:pt idx="5">
                  <c:v>5229</c:v>
                </c:pt>
                <c:pt idx="6">
                  <c:v>4287</c:v>
                </c:pt>
                <c:pt idx="7">
                  <c:v>6778</c:v>
                </c:pt>
                <c:pt idx="8">
                  <c:v>5266</c:v>
                </c:pt>
                <c:pt idx="9">
                  <c:v>3821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6B6-436C-B190-91D2365C3723}"/>
            </c:ext>
          </c:extLst>
        </c:ser>
        <c:ser>
          <c:idx val="10"/>
          <c:order val="10"/>
          <c:tx>
            <c:strRef>
              <c:f>'Import. 0403 - babeurre'!$C$15</c:f>
              <c:strCache>
                <c:ptCount val="1"/>
                <c:pt idx="0">
                  <c:v>Luxembourg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'Import. 0403 - babeurre'!$D$4:$M$4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0403 - babeurre'!$D$15:$M$15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343</c:v>
                </c:pt>
                <c:pt idx="8">
                  <c:v>1884</c:v>
                </c:pt>
                <c:pt idx="9">
                  <c:v>2685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6B6-436C-B190-91D2365C3723}"/>
            </c:ext>
          </c:extLst>
        </c:ser>
        <c:ser>
          <c:idx val="11"/>
          <c:order val="11"/>
          <c:tx>
            <c:strRef>
              <c:f>'Import. 0403 - babeurre'!$C$16</c:f>
              <c:strCache>
                <c:ptCount val="1"/>
                <c:pt idx="0">
                  <c:v>Roumanie</c:v>
                </c:pt>
              </c:strCache>
            </c:strRef>
          </c:tx>
          <c:spPr>
            <a:solidFill>
              <a:srgbClr val="CCFFFF"/>
            </a:solidFill>
            <a:ln>
              <a:noFill/>
            </a:ln>
            <a:effectLst/>
          </c:spPr>
          <c:invertIfNegative val="0"/>
          <c:cat>
            <c:strRef>
              <c:f>'Import. 0403 - babeurre'!$D$4:$M$4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0403 - babeurre'!$D$16:$M$16</c:f>
              <c:numCache>
                <c:formatCode>0</c:formatCode>
                <c:ptCount val="10"/>
                <c:pt idx="0">
                  <c:v>1194</c:v>
                </c:pt>
                <c:pt idx="1">
                  <c:v>727</c:v>
                </c:pt>
                <c:pt idx="2">
                  <c:v>663</c:v>
                </c:pt>
                <c:pt idx="3">
                  <c:v>665</c:v>
                </c:pt>
                <c:pt idx="4">
                  <c:v>1673</c:v>
                </c:pt>
                <c:pt idx="5">
                  <c:v>456</c:v>
                </c:pt>
                <c:pt idx="6">
                  <c:v>538</c:v>
                </c:pt>
                <c:pt idx="7">
                  <c:v>994</c:v>
                </c:pt>
                <c:pt idx="8">
                  <c:v>1161</c:v>
                </c:pt>
                <c:pt idx="9">
                  <c:v>1291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6B6-436C-B190-91D2365C3723}"/>
            </c:ext>
          </c:extLst>
        </c:ser>
        <c:ser>
          <c:idx val="12"/>
          <c:order val="12"/>
          <c:tx>
            <c:strRef>
              <c:f>'Import. 0403 - babeurre'!$C$17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0403 - babeurre'!$D$4:$M$4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0403 - babeurre'!$D$17:$M$17</c:f>
              <c:numCache>
                <c:formatCode>0</c:formatCode>
                <c:ptCount val="10"/>
                <c:pt idx="0">
                  <c:v>6084</c:v>
                </c:pt>
                <c:pt idx="1">
                  <c:v>7393</c:v>
                </c:pt>
                <c:pt idx="2">
                  <c:v>5550</c:v>
                </c:pt>
                <c:pt idx="3">
                  <c:v>7091</c:v>
                </c:pt>
                <c:pt idx="4">
                  <c:v>5910</c:v>
                </c:pt>
                <c:pt idx="5">
                  <c:v>4249</c:v>
                </c:pt>
                <c:pt idx="6">
                  <c:v>7112</c:v>
                </c:pt>
                <c:pt idx="7">
                  <c:v>12521</c:v>
                </c:pt>
                <c:pt idx="8">
                  <c:v>11888</c:v>
                </c:pt>
                <c:pt idx="9">
                  <c:v>19414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6B6-436C-B190-91D2365C37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87604568"/>
        <c:axId val="38760770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0403 - babeurre'!$C$5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0403 - babeurre'!$D$4:$M$4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0403 - babeurre'!$D$5:$M$5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335902</c:v>
                      </c:pt>
                      <c:pt idx="1">
                        <c:v>350899</c:v>
                      </c:pt>
                      <c:pt idx="2">
                        <c:v>332549</c:v>
                      </c:pt>
                      <c:pt idx="3">
                        <c:v>340053</c:v>
                      </c:pt>
                      <c:pt idx="4">
                        <c:v>320325</c:v>
                      </c:pt>
                      <c:pt idx="5">
                        <c:v>332620</c:v>
                      </c:pt>
                      <c:pt idx="6">
                        <c:v>323845</c:v>
                      </c:pt>
                      <c:pt idx="7">
                        <c:v>261903</c:v>
                      </c:pt>
                      <c:pt idx="8">
                        <c:v>264167</c:v>
                      </c:pt>
                      <c:pt idx="9">
                        <c:v>305046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26B6-436C-B190-91D2365C3723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0403 - babeurre'!$C$6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0403 - babeurre'!$D$4:$M$4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0403 - babeurre'!$D$6:$M$6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334187</c:v>
                      </c:pt>
                      <c:pt idx="1">
                        <c:v>349509</c:v>
                      </c:pt>
                      <c:pt idx="2">
                        <c:v>332343</c:v>
                      </c:pt>
                      <c:pt idx="3">
                        <c:v>339999</c:v>
                      </c:pt>
                      <c:pt idx="4">
                        <c:v>320291</c:v>
                      </c:pt>
                      <c:pt idx="5">
                        <c:v>332546</c:v>
                      </c:pt>
                      <c:pt idx="6">
                        <c:v>323632</c:v>
                      </c:pt>
                      <c:pt idx="7">
                        <c:v>251900</c:v>
                      </c:pt>
                      <c:pt idx="8">
                        <c:v>253971</c:v>
                      </c:pt>
                      <c:pt idx="9">
                        <c:v>288620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26B6-436C-B190-91D2365C3723}"/>
                  </c:ext>
                </c:extLst>
              </c15:ser>
            </c15:filteredBarSeries>
          </c:ext>
        </c:extLst>
      </c:barChart>
      <c:catAx>
        <c:axId val="387604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387607704"/>
        <c:crosses val="autoZero"/>
        <c:auto val="1"/>
        <c:lblAlgn val="ctr"/>
        <c:lblOffset val="100"/>
        <c:noMultiLvlLbl val="0"/>
      </c:catAx>
      <c:valAx>
        <c:axId val="387607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387604568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396603430083354"/>
          <c:y val="0.76817967932679643"/>
          <c:w val="0.87459508828421018"/>
          <c:h val="0.212480641285494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0403 - babeurre'!$C$36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0403 - babeurre'!$D$34:$M$34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0403 - babeurre'!$D$36:$M$36</c:f>
              <c:numCache>
                <c:formatCode>0%</c:formatCode>
                <c:ptCount val="10"/>
                <c:pt idx="0">
                  <c:v>0.45197706473912036</c:v>
                </c:pt>
                <c:pt idx="1">
                  <c:v>0.39830834513634977</c:v>
                </c:pt>
                <c:pt idx="2">
                  <c:v>0.39346983452062706</c:v>
                </c:pt>
                <c:pt idx="3">
                  <c:v>0.41582341576166071</c:v>
                </c:pt>
                <c:pt idx="4">
                  <c:v>0.3629501287754624</c:v>
                </c:pt>
                <c:pt idx="5">
                  <c:v>0.36828813661235044</c:v>
                </c:pt>
                <c:pt idx="6">
                  <c:v>0.32100850715620127</c:v>
                </c:pt>
                <c:pt idx="7">
                  <c:v>0.32753347613429401</c:v>
                </c:pt>
                <c:pt idx="8">
                  <c:v>0.26308736518944453</c:v>
                </c:pt>
                <c:pt idx="9">
                  <c:v>0.25921008634763282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4B-43CF-BE74-BB10C24C4C1A}"/>
            </c:ext>
          </c:extLst>
        </c:ser>
        <c:ser>
          <c:idx val="2"/>
          <c:order val="2"/>
          <c:tx>
            <c:strRef>
              <c:f>'Import. 0403 - babeurre'!$C$37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0403 - babeurre'!$D$34:$M$34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0403 - babeurre'!$D$37:$M$37</c:f>
              <c:numCache>
                <c:formatCode>0%</c:formatCode>
                <c:ptCount val="10"/>
                <c:pt idx="0">
                  <c:v>0.12411358074676543</c:v>
                </c:pt>
                <c:pt idx="1">
                  <c:v>0.13383908190105984</c:v>
                </c:pt>
                <c:pt idx="2">
                  <c:v>0.13399829799518267</c:v>
                </c:pt>
                <c:pt idx="3">
                  <c:v>0.12886814702414034</c:v>
                </c:pt>
                <c:pt idx="4">
                  <c:v>0.15302271130882697</c:v>
                </c:pt>
                <c:pt idx="5">
                  <c:v>0.1630930190607901</c:v>
                </c:pt>
                <c:pt idx="6">
                  <c:v>0.18190183575475921</c:v>
                </c:pt>
                <c:pt idx="7">
                  <c:v>0.20710721144851338</c:v>
                </c:pt>
                <c:pt idx="8">
                  <c:v>0.2240476668168242</c:v>
                </c:pt>
                <c:pt idx="9">
                  <c:v>0.18184470538869549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A4B-43CF-BE74-BB10C24C4C1A}"/>
            </c:ext>
          </c:extLst>
        </c:ser>
        <c:ser>
          <c:idx val="3"/>
          <c:order val="3"/>
          <c:tx>
            <c:strRef>
              <c:f>'Import. 0403 - babeurre'!$C$38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0403 - babeurre'!$D$34:$M$34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0403 - babeurre'!$D$38:$M$38</c:f>
              <c:numCache>
                <c:formatCode>0%</c:formatCode>
                <c:ptCount val="10"/>
                <c:pt idx="0">
                  <c:v>0.26365428011741521</c:v>
                </c:pt>
                <c:pt idx="1">
                  <c:v>0.28834792917620172</c:v>
                </c:pt>
                <c:pt idx="2">
                  <c:v>0.29399577205163752</c:v>
                </c:pt>
                <c:pt idx="3">
                  <c:v>0.25433976468374048</c:v>
                </c:pt>
                <c:pt idx="4">
                  <c:v>0.2596612815109654</c:v>
                </c:pt>
                <c:pt idx="5">
                  <c:v>0.24019000661415429</c:v>
                </c:pt>
                <c:pt idx="6">
                  <c:v>0.20640429835260696</c:v>
                </c:pt>
                <c:pt idx="7">
                  <c:v>0.20460246732568929</c:v>
                </c:pt>
                <c:pt idx="8">
                  <c:v>0.20537008786108787</c:v>
                </c:pt>
                <c:pt idx="9">
                  <c:v>0.17453761072100601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A4B-43CF-BE74-BB10C24C4C1A}"/>
            </c:ext>
          </c:extLst>
        </c:ser>
        <c:ser>
          <c:idx val="4"/>
          <c:order val="4"/>
          <c:tx>
            <c:strRef>
              <c:f>'Import. 0403 - babeurre'!$C$39</c:f>
              <c:strCache>
                <c:ptCount val="1"/>
                <c:pt idx="0">
                  <c:v>Grèce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0403 - babeurre'!$D$34:$M$34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0403 - babeurre'!$D$39:$M$39</c:f>
              <c:numCache>
                <c:formatCode>0%</c:formatCode>
                <c:ptCount val="10"/>
                <c:pt idx="0">
                  <c:v>4.0273651243517457E-2</c:v>
                </c:pt>
                <c:pt idx="1">
                  <c:v>4.6147181952641642E-2</c:v>
                </c:pt>
                <c:pt idx="2">
                  <c:v>6.1461619189953964E-2</c:v>
                </c:pt>
                <c:pt idx="3">
                  <c:v>6.7463013118543289E-2</c:v>
                </c:pt>
                <c:pt idx="4">
                  <c:v>9.3027394052915005E-2</c:v>
                </c:pt>
                <c:pt idx="5">
                  <c:v>9.4128434850580242E-2</c:v>
                </c:pt>
                <c:pt idx="6">
                  <c:v>9.3835013663944172E-2</c:v>
                </c:pt>
                <c:pt idx="7">
                  <c:v>0.11523350247992577</c:v>
                </c:pt>
                <c:pt idx="8">
                  <c:v>0.12811592666760041</c:v>
                </c:pt>
                <c:pt idx="9">
                  <c:v>0.17035791323275834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A4B-43CF-BE74-BB10C24C4C1A}"/>
            </c:ext>
          </c:extLst>
        </c:ser>
        <c:ser>
          <c:idx val="5"/>
          <c:order val="5"/>
          <c:tx>
            <c:strRef>
              <c:f>'Import. 0403 - babeurre'!$C$40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0403 - babeurre'!$D$34:$M$34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0403 - babeurre'!$D$40:$M$40</c:f>
              <c:numCache>
                <c:formatCode>0%</c:formatCode>
                <c:ptCount val="10"/>
                <c:pt idx="0">
                  <c:v>3.4533881906032115E-3</c:v>
                </c:pt>
                <c:pt idx="1">
                  <c:v>9.6210020547222996E-3</c:v>
                </c:pt>
                <c:pt idx="2">
                  <c:v>1.2831191794291969E-2</c:v>
                </c:pt>
                <c:pt idx="3">
                  <c:v>9.5279265290998758E-3</c:v>
                </c:pt>
                <c:pt idx="4">
                  <c:v>2.0229454460313743E-2</c:v>
                </c:pt>
                <c:pt idx="5">
                  <c:v>1.5949131140640973E-2</c:v>
                </c:pt>
                <c:pt idx="6">
                  <c:v>3.0588707560715776E-2</c:v>
                </c:pt>
                <c:pt idx="7">
                  <c:v>1.9190310916637074E-2</c:v>
                </c:pt>
                <c:pt idx="8">
                  <c:v>3.9134335477179212E-2</c:v>
                </c:pt>
                <c:pt idx="9">
                  <c:v>4.465883833913574E-2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A4B-43CF-BE74-BB10C24C4C1A}"/>
            </c:ext>
          </c:extLst>
        </c:ser>
        <c:ser>
          <c:idx val="6"/>
          <c:order val="6"/>
          <c:tx>
            <c:strRef>
              <c:f>'Import. 0403 - babeurre'!$C$41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0403 - babeurre'!$D$34:$M$34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0403 - babeurre'!$D$41:$M$41</c:f>
              <c:numCache>
                <c:formatCode>0%</c:formatCode>
                <c:ptCount val="10"/>
                <c:pt idx="0">
                  <c:v>3.0327297842823203E-2</c:v>
                </c:pt>
                <c:pt idx="1">
                  <c:v>2.4995796511246827E-2</c:v>
                </c:pt>
                <c:pt idx="2">
                  <c:v>2.7671110122117343E-2</c:v>
                </c:pt>
                <c:pt idx="3">
                  <c:v>2.7580994727292512E-2</c:v>
                </c:pt>
                <c:pt idx="4">
                  <c:v>2.5783188948723952E-2</c:v>
                </c:pt>
                <c:pt idx="5">
                  <c:v>3.5965967169743249E-2</c:v>
                </c:pt>
                <c:pt idx="6">
                  <c:v>0.10508422239034106</c:v>
                </c:pt>
                <c:pt idx="7">
                  <c:v>3.8376803625769847E-2</c:v>
                </c:pt>
                <c:pt idx="8">
                  <c:v>4.8870600794194578E-2</c:v>
                </c:pt>
                <c:pt idx="9">
                  <c:v>4.435724448116022E-2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A4B-43CF-BE74-BB10C24C4C1A}"/>
            </c:ext>
          </c:extLst>
        </c:ser>
        <c:ser>
          <c:idx val="7"/>
          <c:order val="7"/>
          <c:tx>
            <c:strRef>
              <c:f>'Import. 0403 - babeurre'!$C$42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0403 - babeurre'!$D$34:$M$34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0403 - babeurre'!$D$42:$M$42</c:f>
              <c:numCache>
                <c:formatCode>0%</c:formatCode>
                <c:ptCount val="10"/>
                <c:pt idx="0">
                  <c:v>5.7754940429053714E-2</c:v>
                </c:pt>
                <c:pt idx="1">
                  <c:v>5.8455566986511789E-2</c:v>
                </c:pt>
                <c:pt idx="2">
                  <c:v>5.0792514787294504E-2</c:v>
                </c:pt>
                <c:pt idx="3">
                  <c:v>6.4431132794005641E-2</c:v>
                </c:pt>
                <c:pt idx="4">
                  <c:v>4.9761960508858193E-2</c:v>
                </c:pt>
                <c:pt idx="5">
                  <c:v>5.2519391497805303E-2</c:v>
                </c:pt>
                <c:pt idx="6">
                  <c:v>2.4317188778582348E-2</c:v>
                </c:pt>
                <c:pt idx="7">
                  <c:v>9.1636980103320699E-3</c:v>
                </c:pt>
                <c:pt idx="8">
                  <c:v>1.4911022194293761E-2</c:v>
                </c:pt>
                <c:pt idx="9">
                  <c:v>3.5830661605134963E-2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A4B-43CF-BE74-BB10C24C4C1A}"/>
            </c:ext>
          </c:extLst>
        </c:ser>
        <c:ser>
          <c:idx val="8"/>
          <c:order val="8"/>
          <c:tx>
            <c:strRef>
              <c:f>'Import. 0403 - babeurre'!$C$43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0403 - babeurre'!$D$34:$M$34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0403 - babeurre'!$D$43:$M$43</c:f>
              <c:numCache>
                <c:formatCode>0%</c:formatCode>
                <c:ptCount val="10"/>
                <c:pt idx="0">
                  <c:v>6.7787628534513042E-3</c:v>
                </c:pt>
                <c:pt idx="1">
                  <c:v>1.7144534467182865E-2</c:v>
                </c:pt>
                <c:pt idx="2">
                  <c:v>7.0966985316449609E-3</c:v>
                </c:pt>
                <c:pt idx="3">
                  <c:v>9.1573960529682131E-3</c:v>
                </c:pt>
                <c:pt idx="4">
                  <c:v>1.1891048154218372E-2</c:v>
                </c:pt>
                <c:pt idx="5">
                  <c:v>1.57206421742529E-2</c:v>
                </c:pt>
                <c:pt idx="6">
                  <c:v>1.3237814386512066E-2</c:v>
                </c:pt>
                <c:pt idx="7">
                  <c:v>2.5879810464179486E-2</c:v>
                </c:pt>
                <c:pt idx="8">
                  <c:v>1.9934359704277975E-2</c:v>
                </c:pt>
                <c:pt idx="9">
                  <c:v>1.2525979688309305E-2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A4B-43CF-BE74-BB10C24C4C1A}"/>
            </c:ext>
          </c:extLst>
        </c:ser>
        <c:ser>
          <c:idx val="9"/>
          <c:order val="9"/>
          <c:tx>
            <c:strRef>
              <c:f>'Import. 0403 - babeurre'!$C$44</c:f>
              <c:strCache>
                <c:ptCount val="1"/>
                <c:pt idx="0">
                  <c:v>Luxembourg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'Import. 0403 - babeurre'!$D$34:$M$34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0403 - babeurre'!$D$44:$M$44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1.3096451739766249E-3</c:v>
                </c:pt>
                <c:pt idx="8">
                  <c:v>7.131852199555584E-3</c:v>
                </c:pt>
                <c:pt idx="9">
                  <c:v>8.8019511811333381E-3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A4B-43CF-BE74-BB10C24C4C1A}"/>
            </c:ext>
          </c:extLst>
        </c:ser>
        <c:ser>
          <c:idx val="10"/>
          <c:order val="10"/>
          <c:tx>
            <c:strRef>
              <c:f>'Import. 0403 - babeurre'!$C$45</c:f>
              <c:strCache>
                <c:ptCount val="1"/>
                <c:pt idx="0">
                  <c:v>Roumanie</c:v>
                </c:pt>
              </c:strCache>
            </c:strRef>
          </c:tx>
          <c:spPr>
            <a:solidFill>
              <a:srgbClr val="CCFFFF"/>
            </a:solidFill>
            <a:ln>
              <a:noFill/>
            </a:ln>
            <a:effectLst/>
          </c:spPr>
          <c:invertIfNegative val="0"/>
          <c:cat>
            <c:strRef>
              <c:f>'Import. 0403 - babeurre'!$D$34:$M$34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0403 - babeurre'!$D$45:$M$45</c:f>
              <c:numCache>
                <c:formatCode>0%</c:formatCode>
                <c:ptCount val="10"/>
                <c:pt idx="0">
                  <c:v>3.5546081892933058E-3</c:v>
                </c:pt>
                <c:pt idx="1">
                  <c:v>2.0718212363101634E-3</c:v>
                </c:pt>
                <c:pt idx="2">
                  <c:v>1.9936911552883934E-3</c:v>
                </c:pt>
                <c:pt idx="3">
                  <c:v>1.9555775129171042E-3</c:v>
                </c:pt>
                <c:pt idx="4">
                  <c:v>5.2228205728556939E-3</c:v>
                </c:pt>
                <c:pt idx="5">
                  <c:v>1.3709337983284229E-3</c:v>
                </c:pt>
                <c:pt idx="6">
                  <c:v>1.6612885794129908E-3</c:v>
                </c:pt>
                <c:pt idx="7">
                  <c:v>3.7952982592791987E-3</c:v>
                </c:pt>
                <c:pt idx="8">
                  <c:v>4.3949471357133934E-3</c:v>
                </c:pt>
                <c:pt idx="9">
                  <c:v>4.232148593982547E-3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A4B-43CF-BE74-BB10C24C4C1A}"/>
            </c:ext>
          </c:extLst>
        </c:ser>
        <c:ser>
          <c:idx val="11"/>
          <c:order val="11"/>
          <c:tx>
            <c:strRef>
              <c:f>'Import. 0403 - babeurre'!$C$46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0403 - babeurre'!$D$34:$M$34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0403 - babeurre'!$D$46:$M$46</c:f>
              <c:numCache>
                <c:formatCode>0%</c:formatCode>
                <c:ptCount val="10"/>
                <c:pt idx="0">
                  <c:v>1.8112425647956846E-2</c:v>
                </c:pt>
                <c:pt idx="1">
                  <c:v>2.1068740577773092E-2</c:v>
                </c:pt>
                <c:pt idx="2">
                  <c:v>1.6689269851961668E-2</c:v>
                </c:pt>
                <c:pt idx="3">
                  <c:v>2.0852631795631859E-2</c:v>
                </c:pt>
                <c:pt idx="4">
                  <c:v>1.8450011706860218E-2</c:v>
                </c:pt>
                <c:pt idx="5">
                  <c:v>1.2774337081354097E-2</c:v>
                </c:pt>
                <c:pt idx="6">
                  <c:v>2.1961123376924147E-2</c:v>
                </c:pt>
                <c:pt idx="7">
                  <c:v>4.7807776161403269E-2</c:v>
                </c:pt>
                <c:pt idx="8">
                  <c:v>4.5001835959828443E-2</c:v>
                </c:pt>
                <c:pt idx="9">
                  <c:v>6.3642860421051245E-2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A4B-43CF-BE74-BB10C24C4C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87613584"/>
        <c:axId val="38760652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0403 - babeurre'!$C$35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0403 - babeurre'!$D$34:$M$34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0403 - babeurre'!$D$35:$M$35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0.98188757435204332</c:v>
                      </c:pt>
                      <c:pt idx="1">
                        <c:v>0.97893125942222681</c:v>
                      </c:pt>
                      <c:pt idx="2">
                        <c:v>0.98331073014803827</c:v>
                      </c:pt>
                      <c:pt idx="3">
                        <c:v>0.9791473682043681</c:v>
                      </c:pt>
                      <c:pt idx="4">
                        <c:v>0.98154998829313977</c:v>
                      </c:pt>
                      <c:pt idx="5">
                        <c:v>0.98722566291864577</c:v>
                      </c:pt>
                      <c:pt idx="6">
                        <c:v>0.97803887662307587</c:v>
                      </c:pt>
                      <c:pt idx="7">
                        <c:v>0.95219222383859681</c:v>
                      </c:pt>
                      <c:pt idx="8">
                        <c:v>0.95499816404017157</c:v>
                      </c:pt>
                      <c:pt idx="9">
                        <c:v>0.93635713957894873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DA4B-43CF-BE74-BB10C24C4C1A}"/>
                  </c:ext>
                </c:extLst>
              </c15:ser>
            </c15:filteredBarSeries>
          </c:ext>
        </c:extLst>
      </c:barChart>
      <c:catAx>
        <c:axId val="387613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387606528"/>
        <c:crosses val="autoZero"/>
        <c:auto val="1"/>
        <c:lblAlgn val="ctr"/>
        <c:lblOffset val="100"/>
        <c:noMultiLvlLbl val="0"/>
      </c:catAx>
      <c:valAx>
        <c:axId val="38760652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387613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510415938943106"/>
          <c:y val="0.76817967932679643"/>
          <c:w val="0.87409108382126666"/>
          <c:h val="0.212480641285494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21/08/2025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laits et produits laitiers</a:t>
            </a:r>
            <a:r>
              <a:rPr lang="fr-FR" sz="4000" b="1" i="1" baseline="0" dirty="0" smtClean="0">
                <a:solidFill>
                  <a:schemeClr val="bg1"/>
                </a:solidFill>
                <a:latin typeface="Marianne" panose="02000000000000000000" pitchFamily="50" charset="0"/>
              </a:rPr>
              <a:t>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9157063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chemeClr val="tx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print">
            <a:grayscl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309" b="94457" l="4723" r="95483">
                        <a14:foregroundMark x1="43943" y1="3233" x2="43943" y2="3233"/>
                        <a14:foregroundMark x1="76181" y1="26790" x2="76181" y2="26790"/>
                        <a14:foregroundMark x1="95483" y1="57506" x2="95483" y2="57506"/>
                        <a14:foregroundMark x1="72279" y1="94919" x2="72279" y2="94919"/>
                        <a14:foregroundMark x1="8214" y1="70208" x2="8214" y2="70208"/>
                        <a14:foregroundMark x1="4723" y1="43187" x2="4723" y2="43187"/>
                      </a14:backgroundRemoval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3844" y="4435380"/>
            <a:ext cx="1145908" cy="1018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Royaume-Uni– Laits et produits laitiers Source : douane britannique,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bg1">
              <a:lumMod val="6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chemeClr val="bg1">
                    <a:lumMod val="65000"/>
                  </a:schemeClr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Royaume-Uni– Laits et produits laitiers Source : douane britannique,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bg1">
              <a:lumMod val="6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bg1">
                    <a:lumMod val="65000"/>
                  </a:schemeClr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08246797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81072036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Royaume-Uni– Laits et produits laitiers Source : douane britannique,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bg1">
              <a:lumMod val="6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bg1">
                    <a:lumMod val="65000"/>
                  </a:schemeClr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255468095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Royaume-Uni– Laits et produits laitiers Source : douane britannique,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53" r:id="rId3"/>
    <p:sldLayoutId id="2147483657" r:id="rId4"/>
    <p:sldLayoutId id="2147483658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chemeClr val="bg1">
              <a:lumMod val="65000"/>
            </a:schemeClr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>
          <a:xfrm>
            <a:off x="4072551" y="4254348"/>
            <a:ext cx="4046898" cy="675626"/>
          </a:xfrm>
        </p:spPr>
        <p:txBody>
          <a:bodyPr>
            <a:normAutofit/>
          </a:bodyPr>
          <a:lstStyle/>
          <a:p>
            <a:r>
              <a:rPr lang="fr-FR" dirty="0" smtClean="0"/>
              <a:t>Royaume-Uni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0268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Royaume-Uni– </a:t>
            </a:r>
            <a:r>
              <a:rPr lang="fr-FR" dirty="0"/>
              <a:t>Laits et produits laitiers</a:t>
            </a:r>
          </a:p>
          <a:p>
            <a:r>
              <a:rPr lang="fr-FR" i="1" dirty="0"/>
              <a:t>Source : douane </a:t>
            </a:r>
            <a:r>
              <a:rPr lang="fr-FR" i="1" dirty="0" smtClean="0"/>
              <a:t>britannique, </a:t>
            </a:r>
            <a:r>
              <a:rPr lang="fr-FR" i="1" dirty="0"/>
              <a:t>d’après Trade Data Monitor, données </a:t>
            </a:r>
            <a:r>
              <a:rPr lang="fr-FR" i="1" dirty="0" smtClean="0"/>
              <a:t>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Principaux postes d’importation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 poste </a:t>
            </a:r>
            <a:r>
              <a:rPr lang="fr-FR" i="1" dirty="0"/>
              <a:t>Fromages</a:t>
            </a:r>
            <a:r>
              <a:rPr lang="fr-FR" dirty="0"/>
              <a:t> </a:t>
            </a:r>
            <a:r>
              <a:rPr lang="fr-FR" dirty="0">
                <a:cs typeface="Calibri" panose="020F0502020204030204" pitchFamily="34" charset="0"/>
              </a:rPr>
              <a:t>pèse de manière pratiquement équivalente dans les importations </a:t>
            </a:r>
            <a:r>
              <a:rPr lang="fr-FR" dirty="0" smtClean="0">
                <a:cs typeface="Calibri" panose="020F0502020204030204" pitchFamily="34" charset="0"/>
              </a:rPr>
              <a:t>mondiales </a:t>
            </a:r>
            <a:r>
              <a:rPr lang="fr-FR" dirty="0">
                <a:cs typeface="Calibri" panose="020F0502020204030204" pitchFamily="34" charset="0"/>
              </a:rPr>
              <a:t>(</a:t>
            </a:r>
            <a:r>
              <a:rPr lang="fr-FR" dirty="0" smtClean="0">
                <a:cs typeface="Calibri" panose="020F0502020204030204" pitchFamily="34" charset="0"/>
              </a:rPr>
              <a:t>56 %) </a:t>
            </a:r>
            <a:r>
              <a:rPr lang="fr-FR" dirty="0">
                <a:cs typeface="Calibri" panose="020F0502020204030204" pitchFamily="34" charset="0"/>
              </a:rPr>
              <a:t>et dans les importations en provenance de France (</a:t>
            </a:r>
            <a:r>
              <a:rPr lang="fr-FR" dirty="0" smtClean="0">
                <a:cs typeface="Calibri" panose="020F0502020204030204" pitchFamily="34" charset="0"/>
              </a:rPr>
              <a:t>51 %)</a:t>
            </a:r>
            <a:r>
              <a:rPr lang="fr-FR" i="1" dirty="0" smtClean="0">
                <a:cs typeface="Calibri" panose="020F0502020204030204" pitchFamily="34" charset="0"/>
              </a:rPr>
              <a:t>.</a:t>
            </a:r>
            <a:endParaRPr lang="fr-FR" i="1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9375431"/>
              </p:ext>
            </p:extLst>
          </p:nvPr>
        </p:nvGraphicFramePr>
        <p:xfrm>
          <a:off x="166797" y="1763597"/>
          <a:ext cx="5917132" cy="38676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010786"/>
              </p:ext>
            </p:extLst>
          </p:nvPr>
        </p:nvGraphicFramePr>
        <p:xfrm>
          <a:off x="6092811" y="1763598"/>
          <a:ext cx="5932391" cy="38676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96859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Royaume-Uni– Laits et produits laitiers </a:t>
            </a:r>
          </a:p>
          <a:p>
            <a:r>
              <a:rPr lang="fr-FR" i="1" dirty="0" smtClean="0"/>
              <a:t>Source : douane britannique,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Fournisseurs et parts de marché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Les importations britanniques sont au plus haut. La France </a:t>
            </a:r>
            <a:r>
              <a:rPr lang="fr-FR" dirty="0" smtClean="0"/>
              <a:t>perd sa </a:t>
            </a:r>
            <a:r>
              <a:rPr lang="fr-FR" dirty="0"/>
              <a:t>place de 1</a:t>
            </a:r>
            <a:r>
              <a:rPr lang="fr-FR" baseline="30000" dirty="0"/>
              <a:t>er</a:t>
            </a:r>
            <a:r>
              <a:rPr lang="fr-FR" dirty="0"/>
              <a:t> fournisseur </a:t>
            </a:r>
            <a:r>
              <a:rPr lang="fr-FR" dirty="0" smtClean="0"/>
              <a:t>au profit de l’Irlande mais </a:t>
            </a:r>
            <a:r>
              <a:rPr lang="fr-FR" dirty="0"/>
              <a:t>consolide sa part de marché </a:t>
            </a:r>
            <a:r>
              <a:rPr lang="fr-FR" dirty="0" smtClean="0"/>
              <a:t>de 14 % </a:t>
            </a:r>
            <a:r>
              <a:rPr lang="fr-FR" dirty="0"/>
              <a:t>en </a:t>
            </a:r>
            <a:r>
              <a:rPr lang="fr-FR" dirty="0" smtClean="0"/>
              <a:t>2024.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7096398"/>
              </p:ext>
            </p:extLst>
          </p:nvPr>
        </p:nvGraphicFramePr>
        <p:xfrm>
          <a:off x="166797" y="1763597"/>
          <a:ext cx="5926185" cy="3921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2672588"/>
              </p:ext>
            </p:extLst>
          </p:nvPr>
        </p:nvGraphicFramePr>
        <p:xfrm>
          <a:off x="6092982" y="1763597"/>
          <a:ext cx="5925843" cy="3921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11999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0406 – Fromages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37233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Royaume-Uni– Laits et produits laitiers </a:t>
            </a:r>
          </a:p>
          <a:p>
            <a:r>
              <a:rPr lang="fr-FR" i="1" dirty="0" smtClean="0"/>
              <a:t>Source : douane britannique,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0406 – Fromages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Les importations britanniques se redressent mais restent à un niveau </a:t>
            </a:r>
            <a:r>
              <a:rPr lang="fr-FR" dirty="0" smtClean="0"/>
              <a:t>bas</a:t>
            </a:r>
            <a:r>
              <a:rPr lang="fr-FR" dirty="0"/>
              <a:t>. La France </a:t>
            </a:r>
            <a:r>
              <a:rPr lang="fr-FR" dirty="0" smtClean="0"/>
              <a:t>gagne 2 places et devient le 2</a:t>
            </a:r>
            <a:r>
              <a:rPr lang="fr-FR" baseline="30000" dirty="0" smtClean="0"/>
              <a:t>e</a:t>
            </a:r>
            <a:r>
              <a:rPr lang="fr-FR" dirty="0" smtClean="0"/>
              <a:t> fournisseur avec une part de marché de 12 %.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8173112"/>
              </p:ext>
            </p:extLst>
          </p:nvPr>
        </p:nvGraphicFramePr>
        <p:xfrm>
          <a:off x="166797" y="1763597"/>
          <a:ext cx="5926185" cy="3921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1626183"/>
              </p:ext>
            </p:extLst>
          </p:nvPr>
        </p:nvGraphicFramePr>
        <p:xfrm>
          <a:off x="6092811" y="1763596"/>
          <a:ext cx="5926014" cy="3921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1510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856775" y="2960678"/>
            <a:ext cx="4208326" cy="809896"/>
          </a:xfrm>
        </p:spPr>
        <p:txBody>
          <a:bodyPr/>
          <a:lstStyle/>
          <a:p>
            <a:r>
              <a:rPr lang="fr-FR" dirty="0" smtClean="0"/>
              <a:t>0403 - Babeurre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38751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Royaume-Uni– Laits et produits laitiers </a:t>
            </a:r>
          </a:p>
          <a:p>
            <a:r>
              <a:rPr lang="fr-FR" i="1" dirty="0" smtClean="0"/>
              <a:t>Source : douane britannique,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0403 – Babeurre (</a:t>
            </a:r>
            <a:r>
              <a:rPr lang="fr-FR" smtClean="0"/>
              <a:t>en volume) 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La France reste le 1</a:t>
            </a:r>
            <a:r>
              <a:rPr lang="fr-FR" baseline="30000" dirty="0"/>
              <a:t>er</a:t>
            </a:r>
            <a:r>
              <a:rPr lang="fr-FR" dirty="0"/>
              <a:t> fournisseur, mais sa part de marché a été pratiquement divisée par deux en </a:t>
            </a:r>
            <a:r>
              <a:rPr lang="fr-FR"/>
              <a:t>10 </a:t>
            </a:r>
            <a:r>
              <a:rPr lang="fr-FR" smtClean="0"/>
              <a:t>ans à seulement 26 </a:t>
            </a:r>
            <a:r>
              <a:rPr lang="fr-FR" dirty="0"/>
              <a:t>% en 2024 .</a:t>
            </a:r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9795782"/>
              </p:ext>
            </p:extLst>
          </p:nvPr>
        </p:nvGraphicFramePr>
        <p:xfrm>
          <a:off x="166797" y="1763597"/>
          <a:ext cx="5908078" cy="3940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7843843"/>
              </p:ext>
            </p:extLst>
          </p:nvPr>
        </p:nvGraphicFramePr>
        <p:xfrm>
          <a:off x="6092811" y="1763597"/>
          <a:ext cx="5926014" cy="3940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42780802"/>
      </p:ext>
    </p:extLst>
  </p:cSld>
  <p:clrMapOvr>
    <a:masterClrMapping/>
  </p:clrMapOvr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266</Words>
  <Application>Microsoft Office PowerPoint</Application>
  <PresentationFormat>Grand écran</PresentationFormat>
  <Paragraphs>36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Malgun Gothic Semilight</vt:lpstr>
      <vt:lpstr>Arial</vt:lpstr>
      <vt:lpstr>Calibri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VERSLUYS Henri</cp:lastModifiedBy>
  <cp:revision>44</cp:revision>
  <dcterms:created xsi:type="dcterms:W3CDTF">2025-04-03T15:40:27Z</dcterms:created>
  <dcterms:modified xsi:type="dcterms:W3CDTF">2025-08-21T13:10:37Z</dcterms:modified>
</cp:coreProperties>
</file>