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Royaume-Uni\Royaume-Uni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FD-4F83-BD76-F18838889F5C}"/>
              </c:ext>
            </c:extLst>
          </c:dPt>
          <c:dPt>
            <c:idx val="1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FD-4F83-BD76-F18838889F5C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FD-4F83-BD76-F18838889F5C}"/>
              </c:ext>
            </c:extLst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FD-4F83-BD76-F18838889F5C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EFD-4F83-BD76-F18838889F5C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EFD-4F83-BD76-F18838889F5C}"/>
              </c:ext>
            </c:extLst>
          </c:dPt>
          <c:dPt>
            <c:idx val="6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EFD-4F83-BD76-F18838889F5C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EFD-4F83-BD76-F18838889F5C}"/>
              </c:ext>
            </c:extLst>
          </c:dPt>
          <c:dPt>
            <c:idx val="8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EFD-4F83-BD76-F18838889F5C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EFD-4F83-BD76-F18838889F5C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1EFD-4F83-BD76-F18838889F5C}"/>
              </c:ext>
            </c:extLst>
          </c:dPt>
          <c:dLbls>
            <c:dLbl>
              <c:idx val="0"/>
              <c:layout>
                <c:manualLayout>
                  <c:x val="-0.16029324595917666"/>
                  <c:y val="0.202844575506253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FD-4F83-BD76-F18838889F5C}"/>
                </c:ext>
              </c:extLst>
            </c:dLbl>
            <c:dLbl>
              <c:idx val="1"/>
              <c:layout>
                <c:manualLayout>
                  <c:x val="-0.19811823743694651"/>
                  <c:y val="-5.9958026286193039E-2"/>
                </c:manualLayout>
              </c:layout>
              <c:tx>
                <c:rich>
                  <a:bodyPr/>
                  <a:lstStyle/>
                  <a:p>
                    <a:fld id="{8720DE0D-14A3-4116-9DE6-D054D3ABFB7A}" type="CATEGORYNAME">
                      <a:rPr lang="fr-FR" sz="1000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fr-FR" sz="10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E9C37E5F-C6BE-42AB-B44A-2265B3D65033}" type="VALUE">
                      <a:rPr lang="fr-FR" sz="1000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 sz="1000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EFD-4F83-BD76-F18838889F5C}"/>
                </c:ext>
              </c:extLst>
            </c:dLbl>
            <c:dLbl>
              <c:idx val="2"/>
              <c:layout>
                <c:manualLayout>
                  <c:x val="-0.10793256284023332"/>
                  <c:y val="-0.105299284548349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236685433063006E-2"/>
                      <c:h val="0.287007907732119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EFD-4F83-BD76-F18838889F5C}"/>
                </c:ext>
              </c:extLst>
            </c:dLbl>
            <c:dLbl>
              <c:idx val="3"/>
              <c:layout>
                <c:manualLayout>
                  <c:x val="0.10147200155448184"/>
                  <c:y val="-1.46245065405953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673504310538889"/>
                      <c:h val="0.103202662462416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EFD-4F83-BD76-F18838889F5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FD-4F83-BD76-F18838889F5C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EFD-4F83-BD76-F18838889F5C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EFD-4F83-BD76-F18838889F5C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EFD-4F83-BD76-F18838889F5C}"/>
                </c:ext>
              </c:extLst>
            </c:dLbl>
            <c:dLbl>
              <c:idx val="8"/>
              <c:layout>
                <c:manualLayout>
                  <c:x val="-3.0584057962674157E-2"/>
                  <c:y val="-5.57934146255899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EFD-4F83-BD76-F18838889F5C}"/>
                </c:ext>
              </c:extLst>
            </c:dLbl>
            <c:dLbl>
              <c:idx val="9"/>
              <c:layout>
                <c:manualLayout>
                  <c:x val="2.9380705535708925E-2"/>
                  <c:y val="-8.33567208500399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EFD-4F83-BD76-F18838889F5C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EFD-4F83-BD76-F18838889F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épicerie compo.'!$C$32:$C$44</c:f>
              <c:strCache>
                <c:ptCount val="11"/>
                <c:pt idx="0">
                  <c:v>1905 - Produits de boulangerie, biscuiterie</c:v>
                </c:pt>
                <c:pt idx="1">
                  <c:v>1806 - Chocolat et préparations cacaotées</c:v>
                </c:pt>
                <c:pt idx="2">
                  <c:v>09 - Café, thé, épices</c:v>
                </c:pt>
                <c:pt idx="3">
                  <c:v>2202 - Eaux aromatisées</c:v>
                </c:pt>
                <c:pt idx="4">
                  <c:v>2103 - Sauces et moutardes</c:v>
                </c:pt>
                <c:pt idx="5">
                  <c:v>2009 - Jus de fruits</c:v>
                </c:pt>
                <c:pt idx="6">
                  <c:v>1902 - Pâtes alimentaires</c:v>
                </c:pt>
                <c:pt idx="7">
                  <c:v>1704 - Sucreries</c:v>
                </c:pt>
                <c:pt idx="8">
                  <c:v>1804 - Beurre de cacao</c:v>
                </c:pt>
                <c:pt idx="9">
                  <c:v>2105 - Glaces</c:v>
                </c:pt>
                <c:pt idx="10">
                  <c:v>Autres </c:v>
                </c:pt>
              </c:strCache>
            </c:strRef>
          </c:cat>
          <c:val>
            <c:numRef>
              <c:f>'Import. TBB épicerie compo.'!$M$32:$M$44</c:f>
              <c:numCache>
                <c:formatCode>0%</c:formatCode>
                <c:ptCount val="11"/>
                <c:pt idx="0">
                  <c:v>0.20820052561753105</c:v>
                </c:pt>
                <c:pt idx="1">
                  <c:v>0.16352242126710906</c:v>
                </c:pt>
                <c:pt idx="2">
                  <c:v>0.10038955367263204</c:v>
                </c:pt>
                <c:pt idx="3">
                  <c:v>9.6434137669739101E-2</c:v>
                </c:pt>
                <c:pt idx="4">
                  <c:v>6.5611861241691785E-2</c:v>
                </c:pt>
                <c:pt idx="5">
                  <c:v>5.8277161622921653E-2</c:v>
                </c:pt>
                <c:pt idx="6">
                  <c:v>5.5472921873355313E-2</c:v>
                </c:pt>
                <c:pt idx="7">
                  <c:v>5.1621326405628352E-2</c:v>
                </c:pt>
                <c:pt idx="8">
                  <c:v>3.2064996945711521E-2</c:v>
                </c:pt>
                <c:pt idx="9">
                  <c:v>2.9481719433250866E-2</c:v>
                </c:pt>
                <c:pt idx="10">
                  <c:v>0.13892337425042925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EFD-4F83-BD76-F18838889F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09 - café'!$C$38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café'!$D$38:$M$38</c:f>
              <c:numCache>
                <c:formatCode>0%</c:formatCode>
                <c:ptCount val="10"/>
                <c:pt idx="0">
                  <c:v>0.11235494991915462</c:v>
                </c:pt>
                <c:pt idx="1">
                  <c:v>6.5857886560899942E-2</c:v>
                </c:pt>
                <c:pt idx="2">
                  <c:v>6.0151541533154489E-2</c:v>
                </c:pt>
                <c:pt idx="3">
                  <c:v>8.6570077495091879E-2</c:v>
                </c:pt>
                <c:pt idx="4">
                  <c:v>6.8278173388353125E-2</c:v>
                </c:pt>
                <c:pt idx="5">
                  <c:v>5.7249338129516242E-2</c:v>
                </c:pt>
                <c:pt idx="6">
                  <c:v>7.4456195258255156E-2</c:v>
                </c:pt>
                <c:pt idx="7">
                  <c:v>9.9443863816918734E-2</c:v>
                </c:pt>
                <c:pt idx="8">
                  <c:v>0.12882193372177869</c:v>
                </c:pt>
                <c:pt idx="9">
                  <c:v>0.12064932919867723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52-4346-A0CB-EDBACF4C014F}"/>
            </c:ext>
          </c:extLst>
        </c:ser>
        <c:ser>
          <c:idx val="2"/>
          <c:order val="2"/>
          <c:tx>
            <c:strRef>
              <c:f>'Import. 09 - café'!$C$39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café'!$D$39:$M$39</c:f>
              <c:numCache>
                <c:formatCode>0%</c:formatCode>
                <c:ptCount val="10"/>
                <c:pt idx="0">
                  <c:v>5.8871051795540766E-3</c:v>
                </c:pt>
                <c:pt idx="1">
                  <c:v>6.7411648943383829E-3</c:v>
                </c:pt>
                <c:pt idx="2">
                  <c:v>7.5700870703015455E-3</c:v>
                </c:pt>
                <c:pt idx="3">
                  <c:v>6.0330564676267682E-3</c:v>
                </c:pt>
                <c:pt idx="4">
                  <c:v>6.4205049850981364E-3</c:v>
                </c:pt>
                <c:pt idx="5">
                  <c:v>7.6589771174517983E-3</c:v>
                </c:pt>
                <c:pt idx="6">
                  <c:v>0.12252567951412131</c:v>
                </c:pt>
                <c:pt idx="7">
                  <c:v>0.10790737150661357</c:v>
                </c:pt>
                <c:pt idx="8">
                  <c:v>0.11256649799468788</c:v>
                </c:pt>
                <c:pt idx="9">
                  <c:v>0.10445946624243142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52-4346-A0CB-EDBACF4C014F}"/>
            </c:ext>
          </c:extLst>
        </c:ser>
        <c:ser>
          <c:idx val="3"/>
          <c:order val="3"/>
          <c:tx>
            <c:strRef>
              <c:f>'Import. 09 - café'!$C$40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café'!$D$40:$M$40</c:f>
              <c:numCache>
                <c:formatCode>0%</c:formatCode>
                <c:ptCount val="10"/>
                <c:pt idx="0">
                  <c:v>7.1257943742239011E-2</c:v>
                </c:pt>
                <c:pt idx="1">
                  <c:v>7.5862160599873205E-2</c:v>
                </c:pt>
                <c:pt idx="2">
                  <c:v>0.1086524455971162</c:v>
                </c:pt>
                <c:pt idx="3">
                  <c:v>9.4581741286838619E-2</c:v>
                </c:pt>
                <c:pt idx="4">
                  <c:v>9.4675761670474187E-2</c:v>
                </c:pt>
                <c:pt idx="5">
                  <c:v>0.10152359154867985</c:v>
                </c:pt>
                <c:pt idx="6">
                  <c:v>2.5209616402412437E-2</c:v>
                </c:pt>
                <c:pt idx="7">
                  <c:v>7.4994928939486116E-2</c:v>
                </c:pt>
                <c:pt idx="8">
                  <c:v>8.1137327380223306E-2</c:v>
                </c:pt>
                <c:pt idx="9">
                  <c:v>9.006061348335892E-2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52-4346-A0CB-EDBACF4C014F}"/>
            </c:ext>
          </c:extLst>
        </c:ser>
        <c:ser>
          <c:idx val="4"/>
          <c:order val="4"/>
          <c:tx>
            <c:strRef>
              <c:f>'Import. 09 - café'!$C$41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café'!$D$41:$M$41</c:f>
              <c:numCache>
                <c:formatCode>0%</c:formatCode>
                <c:ptCount val="10"/>
                <c:pt idx="0">
                  <c:v>8.4850543958546007E-2</c:v>
                </c:pt>
                <c:pt idx="1">
                  <c:v>8.1985365732556478E-2</c:v>
                </c:pt>
                <c:pt idx="2">
                  <c:v>7.6763239222382887E-2</c:v>
                </c:pt>
                <c:pt idx="3">
                  <c:v>7.6868893564614127E-2</c:v>
                </c:pt>
                <c:pt idx="4">
                  <c:v>7.134656985909954E-2</c:v>
                </c:pt>
                <c:pt idx="5">
                  <c:v>6.9910571012026676E-2</c:v>
                </c:pt>
                <c:pt idx="6">
                  <c:v>8.4730328356374826E-2</c:v>
                </c:pt>
                <c:pt idx="7">
                  <c:v>7.023644973744772E-2</c:v>
                </c:pt>
                <c:pt idx="8">
                  <c:v>7.1076424838691213E-2</c:v>
                </c:pt>
                <c:pt idx="9">
                  <c:v>7.8409575949258806E-2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52-4346-A0CB-EDBACF4C014F}"/>
            </c:ext>
          </c:extLst>
        </c:ser>
        <c:ser>
          <c:idx val="5"/>
          <c:order val="5"/>
          <c:tx>
            <c:strRef>
              <c:f>'Import. 09 - café'!$C$42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café'!$D$42:$M$42</c:f>
              <c:numCache>
                <c:formatCode>0%</c:formatCode>
                <c:ptCount val="10"/>
                <c:pt idx="0">
                  <c:v>5.9787083283554587E-2</c:v>
                </c:pt>
                <c:pt idx="1">
                  <c:v>5.9095495633582636E-2</c:v>
                </c:pt>
                <c:pt idx="2">
                  <c:v>6.9603048093862349E-2</c:v>
                </c:pt>
                <c:pt idx="3">
                  <c:v>7.4801685210769395E-2</c:v>
                </c:pt>
                <c:pt idx="4">
                  <c:v>8.025899362456243E-2</c:v>
                </c:pt>
                <c:pt idx="5">
                  <c:v>7.0082593907949242E-2</c:v>
                </c:pt>
                <c:pt idx="6">
                  <c:v>6.1097570125052944E-2</c:v>
                </c:pt>
                <c:pt idx="7">
                  <c:v>8.2106360393428571E-2</c:v>
                </c:pt>
                <c:pt idx="8">
                  <c:v>7.388588060937383E-2</c:v>
                </c:pt>
                <c:pt idx="9">
                  <c:v>7.7872670405645592E-2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52-4346-A0CB-EDBACF4C014F}"/>
            </c:ext>
          </c:extLst>
        </c:ser>
        <c:ser>
          <c:idx val="6"/>
          <c:order val="6"/>
          <c:tx>
            <c:strRef>
              <c:f>'Import. 09 - café'!$C$43</c:f>
              <c:strCache>
                <c:ptCount val="1"/>
                <c:pt idx="0">
                  <c:v>Kénya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café'!$D$43:$M$43</c:f>
              <c:numCache>
                <c:formatCode>0%</c:formatCode>
                <c:ptCount val="10"/>
                <c:pt idx="0">
                  <c:v>9.8609563061574659E-2</c:v>
                </c:pt>
                <c:pt idx="1">
                  <c:v>0.10951932336456023</c:v>
                </c:pt>
                <c:pt idx="2">
                  <c:v>0.10463081431274479</c:v>
                </c:pt>
                <c:pt idx="3">
                  <c:v>0.10295859630508371</c:v>
                </c:pt>
                <c:pt idx="4">
                  <c:v>9.1702997664312391E-2</c:v>
                </c:pt>
                <c:pt idx="5">
                  <c:v>9.7221338898262566E-2</c:v>
                </c:pt>
                <c:pt idx="6">
                  <c:v>8.2807026563332928E-2</c:v>
                </c:pt>
                <c:pt idx="7">
                  <c:v>6.9167742551922401E-2</c:v>
                </c:pt>
                <c:pt idx="8">
                  <c:v>6.3581680754798406E-2</c:v>
                </c:pt>
                <c:pt idx="9">
                  <c:v>6.8735480696946072E-2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52-4346-A0CB-EDBACF4C014F}"/>
            </c:ext>
          </c:extLst>
        </c:ser>
        <c:ser>
          <c:idx val="7"/>
          <c:order val="7"/>
          <c:tx>
            <c:strRef>
              <c:f>'Import. 09 - café'!$C$44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café'!$D$44:$M$44</c:f>
              <c:numCache>
                <c:formatCode>0%</c:formatCode>
                <c:ptCount val="10"/>
                <c:pt idx="0">
                  <c:v>4.1309266181411279E-2</c:v>
                </c:pt>
                <c:pt idx="1">
                  <c:v>4.342960399404272E-2</c:v>
                </c:pt>
                <c:pt idx="2">
                  <c:v>3.9630865026174966E-2</c:v>
                </c:pt>
                <c:pt idx="3">
                  <c:v>3.9471866261572917E-2</c:v>
                </c:pt>
                <c:pt idx="4">
                  <c:v>3.8860790379454939E-2</c:v>
                </c:pt>
                <c:pt idx="5">
                  <c:v>4.0501458269537965E-2</c:v>
                </c:pt>
                <c:pt idx="6">
                  <c:v>4.311772632990081E-2</c:v>
                </c:pt>
                <c:pt idx="7">
                  <c:v>4.9728433817339511E-2</c:v>
                </c:pt>
                <c:pt idx="8">
                  <c:v>6.3248356108098008E-2</c:v>
                </c:pt>
                <c:pt idx="9">
                  <c:v>6.2384617293074346E-2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52-4346-A0CB-EDBACF4C014F}"/>
            </c:ext>
          </c:extLst>
        </c:ser>
        <c:ser>
          <c:idx val="8"/>
          <c:order val="8"/>
          <c:tx>
            <c:strRef>
              <c:f>'Import. 09 - café'!$C$45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café'!$D$45:$M$45</c:f>
              <c:numCache>
                <c:formatCode>0%</c:formatCode>
                <c:ptCount val="10"/>
                <c:pt idx="0">
                  <c:v>3.2300415072354247E-2</c:v>
                </c:pt>
                <c:pt idx="1">
                  <c:v>2.7297106937352354E-2</c:v>
                </c:pt>
                <c:pt idx="2">
                  <c:v>3.1996064092607177E-2</c:v>
                </c:pt>
                <c:pt idx="3">
                  <c:v>3.1625169496517141E-2</c:v>
                </c:pt>
                <c:pt idx="4">
                  <c:v>3.1016670773265673E-2</c:v>
                </c:pt>
                <c:pt idx="5">
                  <c:v>4.0431943247533776E-2</c:v>
                </c:pt>
                <c:pt idx="6">
                  <c:v>4.4897837481951891E-2</c:v>
                </c:pt>
                <c:pt idx="7">
                  <c:v>3.82553139570245E-2</c:v>
                </c:pt>
                <c:pt idx="8">
                  <c:v>3.9999890770018552E-2</c:v>
                </c:pt>
                <c:pt idx="9">
                  <c:v>4.2572462283901401E-2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52-4346-A0CB-EDBACF4C014F}"/>
            </c:ext>
          </c:extLst>
        </c:ser>
        <c:ser>
          <c:idx val="9"/>
          <c:order val="9"/>
          <c:tx>
            <c:strRef>
              <c:f>'Import. 09 - café'!$C$46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café'!$D$46:$M$46</c:f>
              <c:numCache>
                <c:formatCode>0%</c:formatCode>
                <c:ptCount val="10"/>
                <c:pt idx="0">
                  <c:v>2.6235725436681411E-2</c:v>
                </c:pt>
                <c:pt idx="1">
                  <c:v>2.8793477384526898E-2</c:v>
                </c:pt>
                <c:pt idx="2">
                  <c:v>4.38433610036921E-2</c:v>
                </c:pt>
                <c:pt idx="3">
                  <c:v>5.1887990667886456E-2</c:v>
                </c:pt>
                <c:pt idx="4">
                  <c:v>5.7022411315526295E-2</c:v>
                </c:pt>
                <c:pt idx="5">
                  <c:v>6.3899681698524988E-2</c:v>
                </c:pt>
                <c:pt idx="6">
                  <c:v>3.7947628778996677E-2</c:v>
                </c:pt>
                <c:pt idx="7">
                  <c:v>3.4737426567061511E-2</c:v>
                </c:pt>
                <c:pt idx="8">
                  <c:v>3.2251963995809207E-2</c:v>
                </c:pt>
                <c:pt idx="9">
                  <c:v>3.2388348470748222E-2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452-4346-A0CB-EDBACF4C014F}"/>
            </c:ext>
          </c:extLst>
        </c:ser>
        <c:ser>
          <c:idx val="10"/>
          <c:order val="10"/>
          <c:tx>
            <c:strRef>
              <c:f>'Import. 09 - café'!$C$47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café'!$D$47:$M$47</c:f>
              <c:numCache>
                <c:formatCode>0%</c:formatCode>
                <c:ptCount val="10"/>
                <c:pt idx="0">
                  <c:v>3.9581139020780746E-2</c:v>
                </c:pt>
                <c:pt idx="1">
                  <c:v>4.0149231355266796E-2</c:v>
                </c:pt>
                <c:pt idx="2">
                  <c:v>4.1540864982695588E-2</c:v>
                </c:pt>
                <c:pt idx="3">
                  <c:v>3.3161094229598329E-2</c:v>
                </c:pt>
                <c:pt idx="4">
                  <c:v>3.1142700342736099E-2</c:v>
                </c:pt>
                <c:pt idx="5">
                  <c:v>3.2105645828609419E-2</c:v>
                </c:pt>
                <c:pt idx="6">
                  <c:v>4.7494433521142874E-2</c:v>
                </c:pt>
                <c:pt idx="7">
                  <c:v>4.7343260452328138E-2</c:v>
                </c:pt>
                <c:pt idx="8">
                  <c:v>3.0883565364910031E-2</c:v>
                </c:pt>
                <c:pt idx="9">
                  <c:v>2.9039695168208202E-2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452-4346-A0CB-EDBACF4C014F}"/>
            </c:ext>
          </c:extLst>
        </c:ser>
        <c:ser>
          <c:idx val="12"/>
          <c:order val="11"/>
          <c:tx>
            <c:strRef>
              <c:f>'Import. 09 - café'!$C$49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café'!$D$49:$M$49</c:f>
              <c:numCache>
                <c:formatCode>0%</c:formatCode>
                <c:ptCount val="10"/>
                <c:pt idx="0">
                  <c:v>0.34235569277013106</c:v>
                </c:pt>
                <c:pt idx="1">
                  <c:v>0.37861212988154685</c:v>
                </c:pt>
                <c:pt idx="2">
                  <c:v>0.33920951638998975</c:v>
                </c:pt>
                <c:pt idx="3">
                  <c:v>0.31045794625054712</c:v>
                </c:pt>
                <c:pt idx="4">
                  <c:v>0.32624343293690811</c:v>
                </c:pt>
                <c:pt idx="5">
                  <c:v>0.29289033028558265</c:v>
                </c:pt>
                <c:pt idx="6">
                  <c:v>0.33085720905616339</c:v>
                </c:pt>
                <c:pt idx="7">
                  <c:v>0.31151495594765444</c:v>
                </c:pt>
                <c:pt idx="8">
                  <c:v>0.29082976590048987</c:v>
                </c:pt>
                <c:pt idx="9">
                  <c:v>0.28063312670252355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452-4346-A0CB-EDBACF4C014F}"/>
            </c:ext>
          </c:extLst>
        </c:ser>
        <c:ser>
          <c:idx val="11"/>
          <c:order val="12"/>
          <c:tx>
            <c:strRef>
              <c:f>'Import. 09 - café'!$C$48</c:f>
              <c:strCache>
                <c:ptCount val="1"/>
                <c:pt idx="0">
                  <c:v>France (15)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09 - café'!$D$36:$M$36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café'!$D$48:$M$48</c:f>
              <c:numCache>
                <c:formatCode>0%</c:formatCode>
                <c:ptCount val="10"/>
                <c:pt idx="0">
                  <c:v>8.5470572374018311E-2</c:v>
                </c:pt>
                <c:pt idx="1">
                  <c:v>8.2657053661453525E-2</c:v>
                </c:pt>
                <c:pt idx="2">
                  <c:v>7.6408152675278118E-2</c:v>
                </c:pt>
                <c:pt idx="3">
                  <c:v>9.1581882763853553E-2</c:v>
                </c:pt>
                <c:pt idx="4">
                  <c:v>0.10303099306020908</c:v>
                </c:pt>
                <c:pt idx="5">
                  <c:v>0.12652453005632486</c:v>
                </c:pt>
                <c:pt idx="6">
                  <c:v>4.4858748612294781E-2</c:v>
                </c:pt>
                <c:pt idx="7">
                  <c:v>1.4563892312774799E-2</c:v>
                </c:pt>
                <c:pt idx="8">
                  <c:v>1.1716712561121018E-2</c:v>
                </c:pt>
                <c:pt idx="9">
                  <c:v>1.2794614105226238E-2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452-4346-A0CB-EDBACF4C01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5976"/>
        <c:axId val="4321940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09 - café'!$C$37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09 - café'!$D$36:$M$36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09 - café'!$D$37:$M$37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0.57217373485585066</c:v>
                      </c:pt>
                      <c:pt idx="1">
                        <c:v>0.53873081645699972</c:v>
                      </c:pt>
                      <c:pt idx="2">
                        <c:v>0.58438233093473213</c:v>
                      </c:pt>
                      <c:pt idx="3">
                        <c:v>0.59796017098559928</c:v>
                      </c:pt>
                      <c:pt idx="4">
                        <c:v>0.57072557400288282</c:v>
                      </c:pt>
                      <c:pt idx="5">
                        <c:v>0.58058513965809255</c:v>
                      </c:pt>
                      <c:pt idx="6">
                        <c:v>0.62428404233154189</c:v>
                      </c:pt>
                      <c:pt idx="7">
                        <c:v>0.67392115173957068</c:v>
                      </c:pt>
                      <c:pt idx="8">
                        <c:v>0.69745352153838902</c:v>
                      </c:pt>
                      <c:pt idx="9">
                        <c:v>0.70657225919225009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7452-4346-A0CB-EDBACF4C014F}"/>
                  </c:ext>
                </c:extLst>
              </c15:ser>
            </c15:filteredBarSeries>
          </c:ext>
        </c:extLst>
      </c:barChart>
      <c:catAx>
        <c:axId val="432195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4016"/>
        <c:crosses val="autoZero"/>
        <c:auto val="1"/>
        <c:lblAlgn val="ctr"/>
        <c:lblOffset val="100"/>
        <c:noMultiLvlLbl val="0"/>
      </c:catAx>
      <c:valAx>
        <c:axId val="4321940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5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32241942054135"/>
          <c:y val="0.76160639132233399"/>
          <c:w val="0.83251642672460779"/>
          <c:h val="0.2185055507778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4B-4E8C-B111-F0F774653558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4B-4E8C-B111-F0F77465355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4B-4E8C-B111-F0F774653558}"/>
                </c:ext>
              </c:extLst>
            </c:dLbl>
            <c:dLbl>
              <c:idx val="1"/>
              <c:layout>
                <c:manualLayout>
                  <c:x val="0.26464721976655026"/>
                  <c:y val="-9.47925661959591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4878123694766122"/>
                      <c:h val="0.471920000776223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D4B-4E8C-B111-F0F7746535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eaux'!$B$6:$B$7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eaux'!$L$6:$L$7</c:f>
              <c:numCache>
                <c:formatCode>0</c:formatCode>
                <c:ptCount val="2"/>
                <c:pt idx="0">
                  <c:v>295197331</c:v>
                </c:pt>
                <c:pt idx="1">
                  <c:v>1976219928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4B-4E8C-B111-F0F7746535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94-4202-A59E-AED71D419493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94-4202-A59E-AED71D41949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94-4202-A59E-AED71D419493}"/>
                </c:ext>
              </c:extLst>
            </c:dLbl>
            <c:dLbl>
              <c:idx val="1"/>
              <c:layout>
                <c:manualLayout>
                  <c:x val="0.24236484075307915"/>
                  <c:y val="-8.96915221497601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94-4202-A59E-AED71D4194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eaux'!$B$13:$B$14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eaux'!$L$13:$L$14</c:f>
              <c:numCache>
                <c:formatCode>0</c:formatCode>
                <c:ptCount val="2"/>
                <c:pt idx="0">
                  <c:v>160179962</c:v>
                </c:pt>
                <c:pt idx="1">
                  <c:v>211931961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94-4202-A59E-AED71D4194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2201 - eaux'!$C$7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eaux'!$D$7:$M$7</c:f>
              <c:numCache>
                <c:formatCode>0</c:formatCode>
                <c:ptCount val="10"/>
                <c:pt idx="0">
                  <c:v>248925038</c:v>
                </c:pt>
                <c:pt idx="1">
                  <c:v>247982610</c:v>
                </c:pt>
                <c:pt idx="2">
                  <c:v>269520616</c:v>
                </c:pt>
                <c:pt idx="3">
                  <c:v>285199254</c:v>
                </c:pt>
                <c:pt idx="4">
                  <c:v>290184448</c:v>
                </c:pt>
                <c:pt idx="5">
                  <c:v>293370774</c:v>
                </c:pt>
                <c:pt idx="6">
                  <c:v>265098350</c:v>
                </c:pt>
                <c:pt idx="7">
                  <c:v>338990234</c:v>
                </c:pt>
                <c:pt idx="8">
                  <c:v>333189604</c:v>
                </c:pt>
                <c:pt idx="9">
                  <c:v>364547702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BB-4C05-933C-92BB200D29DD}"/>
            </c:ext>
          </c:extLst>
        </c:ser>
        <c:ser>
          <c:idx val="3"/>
          <c:order val="3"/>
          <c:tx>
            <c:strRef>
              <c:f>'Import. 2201 - eaux'!$C$8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eaux'!$D$8:$M$8</c:f>
              <c:numCache>
                <c:formatCode>0</c:formatCode>
                <c:ptCount val="10"/>
                <c:pt idx="0">
                  <c:v>40415434</c:v>
                </c:pt>
                <c:pt idx="1">
                  <c:v>49160234</c:v>
                </c:pt>
                <c:pt idx="2">
                  <c:v>52147961</c:v>
                </c:pt>
                <c:pt idx="3">
                  <c:v>46012107</c:v>
                </c:pt>
                <c:pt idx="4">
                  <c:v>52118404</c:v>
                </c:pt>
                <c:pt idx="5">
                  <c:v>43519138</c:v>
                </c:pt>
                <c:pt idx="6">
                  <c:v>49050907</c:v>
                </c:pt>
                <c:pt idx="7">
                  <c:v>76058019</c:v>
                </c:pt>
                <c:pt idx="8">
                  <c:v>74292606</c:v>
                </c:pt>
                <c:pt idx="9">
                  <c:v>81256554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BB-4C05-933C-92BB200D29DD}"/>
            </c:ext>
          </c:extLst>
        </c:ser>
        <c:ser>
          <c:idx val="4"/>
          <c:order val="4"/>
          <c:tx>
            <c:strRef>
              <c:f>'Import. 2201 - eaux'!$C$9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eaux'!$D$9:$M$9</c:f>
              <c:numCache>
                <c:formatCode>0</c:formatCode>
                <c:ptCount val="10"/>
                <c:pt idx="0">
                  <c:v>27047074</c:v>
                </c:pt>
                <c:pt idx="1">
                  <c:v>21994347</c:v>
                </c:pt>
                <c:pt idx="2">
                  <c:v>26445457</c:v>
                </c:pt>
                <c:pt idx="3">
                  <c:v>30082100</c:v>
                </c:pt>
                <c:pt idx="4">
                  <c:v>29524498</c:v>
                </c:pt>
                <c:pt idx="5">
                  <c:v>32555082</c:v>
                </c:pt>
                <c:pt idx="6">
                  <c:v>24081206</c:v>
                </c:pt>
                <c:pt idx="7">
                  <c:v>55535017</c:v>
                </c:pt>
                <c:pt idx="8">
                  <c:v>39567046</c:v>
                </c:pt>
                <c:pt idx="9">
                  <c:v>39576844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BB-4C05-933C-92BB200D29DD}"/>
            </c:ext>
          </c:extLst>
        </c:ser>
        <c:ser>
          <c:idx val="5"/>
          <c:order val="5"/>
          <c:tx>
            <c:strRef>
              <c:f>'Import. 2201 - eaux'!$C$10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eaux'!$D$10:$M$10</c:f>
              <c:numCache>
                <c:formatCode>0</c:formatCode>
                <c:ptCount val="10"/>
                <c:pt idx="0">
                  <c:v>1223016</c:v>
                </c:pt>
                <c:pt idx="1">
                  <c:v>1070268</c:v>
                </c:pt>
                <c:pt idx="2">
                  <c:v>1484019</c:v>
                </c:pt>
                <c:pt idx="3">
                  <c:v>2150547</c:v>
                </c:pt>
                <c:pt idx="4">
                  <c:v>1938137</c:v>
                </c:pt>
                <c:pt idx="5">
                  <c:v>1404199</c:v>
                </c:pt>
                <c:pt idx="6">
                  <c:v>1796869</c:v>
                </c:pt>
                <c:pt idx="7">
                  <c:v>13919531</c:v>
                </c:pt>
                <c:pt idx="8">
                  <c:v>16166255</c:v>
                </c:pt>
                <c:pt idx="9">
                  <c:v>19626119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BB-4C05-933C-92BB200D29DD}"/>
            </c:ext>
          </c:extLst>
        </c:ser>
        <c:ser>
          <c:idx val="6"/>
          <c:order val="6"/>
          <c:tx>
            <c:strRef>
              <c:f>'Import. 2201 - eaux'!$C$11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eaux'!$D$11:$M$11</c:f>
              <c:numCache>
                <c:formatCode>0</c:formatCode>
                <c:ptCount val="10"/>
                <c:pt idx="0">
                  <c:v>8723794</c:v>
                </c:pt>
                <c:pt idx="1">
                  <c:v>8901552</c:v>
                </c:pt>
                <c:pt idx="2">
                  <c:v>8803017</c:v>
                </c:pt>
                <c:pt idx="3">
                  <c:v>11099345</c:v>
                </c:pt>
                <c:pt idx="4">
                  <c:v>21669533</c:v>
                </c:pt>
                <c:pt idx="5">
                  <c:v>12748506</c:v>
                </c:pt>
                <c:pt idx="6">
                  <c:v>25334991</c:v>
                </c:pt>
                <c:pt idx="7">
                  <c:v>7906479</c:v>
                </c:pt>
                <c:pt idx="8">
                  <c:v>11291348</c:v>
                </c:pt>
                <c:pt idx="9">
                  <c:v>13932701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BB-4C05-933C-92BB200D29DD}"/>
            </c:ext>
          </c:extLst>
        </c:ser>
        <c:ser>
          <c:idx val="7"/>
          <c:order val="7"/>
          <c:tx>
            <c:strRef>
              <c:f>'Import. 2201 - eaux'!$C$12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eaux'!$D$12:$M$12</c:f>
              <c:numCache>
                <c:formatCode>0</c:formatCode>
                <c:ptCount val="10"/>
                <c:pt idx="0">
                  <c:v>3975311</c:v>
                </c:pt>
                <c:pt idx="1">
                  <c:v>3530645</c:v>
                </c:pt>
                <c:pt idx="2">
                  <c:v>3006851</c:v>
                </c:pt>
                <c:pt idx="3">
                  <c:v>3391917</c:v>
                </c:pt>
                <c:pt idx="4">
                  <c:v>3996819</c:v>
                </c:pt>
                <c:pt idx="5">
                  <c:v>4803558</c:v>
                </c:pt>
                <c:pt idx="6">
                  <c:v>9534319</c:v>
                </c:pt>
                <c:pt idx="7">
                  <c:v>10796841</c:v>
                </c:pt>
                <c:pt idx="8">
                  <c:v>9819703</c:v>
                </c:pt>
                <c:pt idx="9">
                  <c:v>9585875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BB-4C05-933C-92BB200D29DD}"/>
            </c:ext>
          </c:extLst>
        </c:ser>
        <c:ser>
          <c:idx val="8"/>
          <c:order val="8"/>
          <c:tx>
            <c:strRef>
              <c:f>'Import. 2201 - eaux'!$C$13</c:f>
              <c:strCache>
                <c:ptCount val="1"/>
                <c:pt idx="0">
                  <c:v>Norvège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eaux'!$D$13:$M$13</c:f>
              <c:numCache>
                <c:formatCode>0</c:formatCode>
                <c:ptCount val="10"/>
                <c:pt idx="0">
                  <c:v>39143</c:v>
                </c:pt>
                <c:pt idx="1">
                  <c:v>17148</c:v>
                </c:pt>
                <c:pt idx="2">
                  <c:v>17132</c:v>
                </c:pt>
                <c:pt idx="3">
                  <c:v>206475</c:v>
                </c:pt>
                <c:pt idx="4">
                  <c:v>102029</c:v>
                </c:pt>
                <c:pt idx="5">
                  <c:v>87264</c:v>
                </c:pt>
                <c:pt idx="6">
                  <c:v>916340</c:v>
                </c:pt>
                <c:pt idx="7">
                  <c:v>2607063</c:v>
                </c:pt>
                <c:pt idx="8">
                  <c:v>4423070</c:v>
                </c:pt>
                <c:pt idx="9">
                  <c:v>7834679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BB-4C05-933C-92BB200D29DD}"/>
            </c:ext>
          </c:extLst>
        </c:ser>
        <c:ser>
          <c:idx val="9"/>
          <c:order val="9"/>
          <c:tx>
            <c:strRef>
              <c:f>'Import. 2201 - eaux'!$C$14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eaux'!$D$14:$M$14</c:f>
              <c:numCache>
                <c:formatCode>0</c:formatCode>
                <c:ptCount val="10"/>
                <c:pt idx="0">
                  <c:v>15049717</c:v>
                </c:pt>
                <c:pt idx="1">
                  <c:v>1203099</c:v>
                </c:pt>
                <c:pt idx="2">
                  <c:v>668536</c:v>
                </c:pt>
                <c:pt idx="3">
                  <c:v>6914568</c:v>
                </c:pt>
                <c:pt idx="4">
                  <c:v>311919</c:v>
                </c:pt>
                <c:pt idx="5">
                  <c:v>247285</c:v>
                </c:pt>
                <c:pt idx="6">
                  <c:v>16401397</c:v>
                </c:pt>
                <c:pt idx="7">
                  <c:v>356411</c:v>
                </c:pt>
                <c:pt idx="8">
                  <c:v>406588</c:v>
                </c:pt>
                <c:pt idx="9">
                  <c:v>5482939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6BB-4C05-933C-92BB200D29DD}"/>
            </c:ext>
          </c:extLst>
        </c:ser>
        <c:ser>
          <c:idx val="10"/>
          <c:order val="10"/>
          <c:tx>
            <c:strRef>
              <c:f>'Import. 2201 - eaux'!$C$15</c:f>
              <c:strCache>
                <c:ptCount val="1"/>
                <c:pt idx="0">
                  <c:v>Fidji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eaux'!$D$15:$M$15</c:f>
              <c:numCache>
                <c:formatCode>0</c:formatCode>
                <c:ptCount val="10"/>
                <c:pt idx="0">
                  <c:v>3491543</c:v>
                </c:pt>
                <c:pt idx="1">
                  <c:v>3177985</c:v>
                </c:pt>
                <c:pt idx="2">
                  <c:v>3623589</c:v>
                </c:pt>
                <c:pt idx="3">
                  <c:v>6137774</c:v>
                </c:pt>
                <c:pt idx="4">
                  <c:v>6612810</c:v>
                </c:pt>
                <c:pt idx="5">
                  <c:v>3324408</c:v>
                </c:pt>
                <c:pt idx="6">
                  <c:v>3787616</c:v>
                </c:pt>
                <c:pt idx="7">
                  <c:v>4344306</c:v>
                </c:pt>
                <c:pt idx="8">
                  <c:v>4939509</c:v>
                </c:pt>
                <c:pt idx="9">
                  <c:v>3740862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BB-4C05-933C-92BB200D29DD}"/>
            </c:ext>
          </c:extLst>
        </c:ser>
        <c:ser>
          <c:idx val="11"/>
          <c:order val="11"/>
          <c:tx>
            <c:strRef>
              <c:f>'Import. 2201 - eaux'!$C$16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eaux'!$D$16:$M$16</c:f>
              <c:numCache>
                <c:formatCode>0</c:formatCode>
                <c:ptCount val="10"/>
                <c:pt idx="0">
                  <c:v>1142416</c:v>
                </c:pt>
                <c:pt idx="1">
                  <c:v>1154525</c:v>
                </c:pt>
                <c:pt idx="2">
                  <c:v>978777</c:v>
                </c:pt>
                <c:pt idx="3">
                  <c:v>989527</c:v>
                </c:pt>
                <c:pt idx="4">
                  <c:v>1000444</c:v>
                </c:pt>
                <c:pt idx="5">
                  <c:v>562660</c:v>
                </c:pt>
                <c:pt idx="6">
                  <c:v>373390</c:v>
                </c:pt>
                <c:pt idx="7">
                  <c:v>954802</c:v>
                </c:pt>
                <c:pt idx="8">
                  <c:v>1484474</c:v>
                </c:pt>
                <c:pt idx="9">
                  <c:v>1709813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6BB-4C05-933C-92BB200D29DD}"/>
            </c:ext>
          </c:extLst>
        </c:ser>
        <c:ser>
          <c:idx val="12"/>
          <c:order val="12"/>
          <c:tx>
            <c:strRef>
              <c:f>'Import. 2201 - eaux'!$C$17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eaux'!$D$17:$M$17</c:f>
              <c:numCache>
                <c:formatCode>0</c:formatCode>
                <c:ptCount val="10"/>
                <c:pt idx="0">
                  <c:v>322158381</c:v>
                </c:pt>
                <c:pt idx="1">
                  <c:v>290840615</c:v>
                </c:pt>
                <c:pt idx="2">
                  <c:v>261996624</c:v>
                </c:pt>
                <c:pt idx="3">
                  <c:v>185136416</c:v>
                </c:pt>
                <c:pt idx="4">
                  <c:v>124100512</c:v>
                </c:pt>
                <c:pt idx="5">
                  <c:v>67307133</c:v>
                </c:pt>
                <c:pt idx="6">
                  <c:v>9037960</c:v>
                </c:pt>
                <c:pt idx="7">
                  <c:v>26272004</c:v>
                </c:pt>
                <c:pt idx="8">
                  <c:v>30814224</c:v>
                </c:pt>
                <c:pt idx="9">
                  <c:v>36882255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6BB-4C05-933C-92BB200D2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2840"/>
        <c:axId val="4321944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672190867</c:v>
                      </c:pt>
                      <c:pt idx="1">
                        <c:v>629033028</c:v>
                      </c:pt>
                      <c:pt idx="2">
                        <c:v>628692579</c:v>
                      </c:pt>
                      <c:pt idx="3">
                        <c:v>577320030</c:v>
                      </c:pt>
                      <c:pt idx="4">
                        <c:v>531559553</c:v>
                      </c:pt>
                      <c:pt idx="5">
                        <c:v>459930007</c:v>
                      </c:pt>
                      <c:pt idx="6">
                        <c:v>405413345</c:v>
                      </c:pt>
                      <c:pt idx="7">
                        <c:v>537740707</c:v>
                      </c:pt>
                      <c:pt idx="8">
                        <c:v>526394427</c:v>
                      </c:pt>
                      <c:pt idx="9">
                        <c:v>584176343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6BB-4C05-933C-92BB200D29D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639641381</c:v>
                      </c:pt>
                      <c:pt idx="1">
                        <c:v>601745205</c:v>
                      </c:pt>
                      <c:pt idx="2">
                        <c:v>596736906</c:v>
                      </c:pt>
                      <c:pt idx="3">
                        <c:v>537862350</c:v>
                      </c:pt>
                      <c:pt idx="4">
                        <c:v>492606051</c:v>
                      </c:pt>
                      <c:pt idx="5">
                        <c:v>422271934</c:v>
                      </c:pt>
                      <c:pt idx="6">
                        <c:v>374294102</c:v>
                      </c:pt>
                      <c:pt idx="7">
                        <c:v>456748482</c:v>
                      </c:pt>
                      <c:pt idx="8">
                        <c:v>456856051</c:v>
                      </c:pt>
                      <c:pt idx="9">
                        <c:v>501171156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6BB-4C05-933C-92BB200D29DD}"/>
                  </c:ext>
                </c:extLst>
              </c15:ser>
            </c15:filteredBarSeries>
          </c:ext>
        </c:extLst>
      </c:barChart>
      <c:catAx>
        <c:axId val="432192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4408"/>
        <c:crosses val="autoZero"/>
        <c:auto val="1"/>
        <c:lblAlgn val="ctr"/>
        <c:lblOffset val="100"/>
        <c:noMultiLvlLbl val="0"/>
      </c:catAx>
      <c:valAx>
        <c:axId val="432194408"/>
        <c:scaling>
          <c:orientation val="minMax"/>
          <c:max val="7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2840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2201 - eaux'!$C$36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eaux'!$D$36:$M$36</c:f>
              <c:numCache>
                <c:formatCode>0%</c:formatCode>
                <c:ptCount val="10"/>
                <c:pt idx="0">
                  <c:v>0.37031898262908114</c:v>
                </c:pt>
                <c:pt idx="1">
                  <c:v>0.39422828207996735</c:v>
                </c:pt>
                <c:pt idx="2">
                  <c:v>0.42870017080319317</c:v>
                </c:pt>
                <c:pt idx="3">
                  <c:v>0.4940054721468784</c:v>
                </c:pt>
                <c:pt idx="4">
                  <c:v>0.54591145312367284</c:v>
                </c:pt>
                <c:pt idx="5">
                  <c:v>0.63785960805988462</c:v>
                </c:pt>
                <c:pt idx="6">
                  <c:v>0.65389645720714995</c:v>
                </c:pt>
                <c:pt idx="7">
                  <c:v>0.63039719624573631</c:v>
                </c:pt>
                <c:pt idx="8">
                  <c:v>0.63296567537558679</c:v>
                </c:pt>
                <c:pt idx="9">
                  <c:v>0.6240370846376434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C5-4EA8-9D33-23FFFD0D1A10}"/>
            </c:ext>
          </c:extLst>
        </c:ser>
        <c:ser>
          <c:idx val="2"/>
          <c:order val="2"/>
          <c:tx>
            <c:strRef>
              <c:f>'Import. 2201 - eaux'!$C$37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eaux'!$D$37:$M$37</c:f>
              <c:numCache>
                <c:formatCode>0%</c:formatCode>
                <c:ptCount val="10"/>
                <c:pt idx="0">
                  <c:v>6.0124937698684919E-2</c:v>
                </c:pt>
                <c:pt idx="1">
                  <c:v>7.8152071213659705E-2</c:v>
                </c:pt>
                <c:pt idx="2">
                  <c:v>8.2946678141082364E-2</c:v>
                </c:pt>
                <c:pt idx="3">
                  <c:v>7.969948141241523E-2</c:v>
                </c:pt>
                <c:pt idx="4">
                  <c:v>9.8048099607759287E-2</c:v>
                </c:pt>
                <c:pt idx="5">
                  <c:v>9.4621219180421948E-2</c:v>
                </c:pt>
                <c:pt idx="6">
                  <c:v>0.12098986776076648</c:v>
                </c:pt>
                <c:pt idx="7">
                  <c:v>0.1414399505373507</c:v>
                </c:pt>
                <c:pt idx="8">
                  <c:v>0.14113486425645613</c:v>
                </c:pt>
                <c:pt idx="9">
                  <c:v>0.13909593391391406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C5-4EA8-9D33-23FFFD0D1A10}"/>
            </c:ext>
          </c:extLst>
        </c:ser>
        <c:ser>
          <c:idx val="3"/>
          <c:order val="3"/>
          <c:tx>
            <c:strRef>
              <c:f>'Import. 2201 - eaux'!$C$38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eaux'!$D$38:$M$38</c:f>
              <c:numCache>
                <c:formatCode>0%</c:formatCode>
                <c:ptCount val="10"/>
                <c:pt idx="0">
                  <c:v>4.023719352319019E-2</c:v>
                </c:pt>
                <c:pt idx="1">
                  <c:v>3.496532935628302E-2</c:v>
                </c:pt>
                <c:pt idx="2">
                  <c:v>4.2064210527288572E-2</c:v>
                </c:pt>
                <c:pt idx="3">
                  <c:v>5.2106454716286214E-2</c:v>
                </c:pt>
                <c:pt idx="4">
                  <c:v>5.5543161313479396E-2</c:v>
                </c:pt>
                <c:pt idx="5">
                  <c:v>7.0782687592723215E-2</c:v>
                </c:pt>
                <c:pt idx="6">
                  <c:v>5.939914484068106E-2</c:v>
                </c:pt>
                <c:pt idx="7">
                  <c:v>0.10327471265812131</c:v>
                </c:pt>
                <c:pt idx="8">
                  <c:v>7.5166156726807445E-2</c:v>
                </c:pt>
                <c:pt idx="9">
                  <c:v>6.7748111463664662E-2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C5-4EA8-9D33-23FFFD0D1A10}"/>
            </c:ext>
          </c:extLst>
        </c:ser>
        <c:ser>
          <c:idx val="4"/>
          <c:order val="4"/>
          <c:tx>
            <c:strRef>
              <c:f>'Import. 2201 - eaux'!$C$39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eaux'!$D$39:$M$39</c:f>
              <c:numCache>
                <c:formatCode>0%</c:formatCode>
                <c:ptCount val="10"/>
                <c:pt idx="0">
                  <c:v>1.8194475111783987E-3</c:v>
                </c:pt>
                <c:pt idx="1">
                  <c:v>1.70144960973337E-3</c:v>
                </c:pt>
                <c:pt idx="2">
                  <c:v>2.3604843600356861E-3</c:v>
                </c:pt>
                <c:pt idx="3">
                  <c:v>3.7250517706790805E-3</c:v>
                </c:pt>
                <c:pt idx="4">
                  <c:v>3.646133324218519E-3</c:v>
                </c:pt>
                <c:pt idx="5">
                  <c:v>3.0530710730513394E-3</c:v>
                </c:pt>
                <c:pt idx="6">
                  <c:v>4.4321900651790331E-3</c:v>
                </c:pt>
                <c:pt idx="7">
                  <c:v>2.5885209765233563E-2</c:v>
                </c:pt>
                <c:pt idx="8">
                  <c:v>3.0711295885357086E-2</c:v>
                </c:pt>
                <c:pt idx="9">
                  <c:v>3.359622352937356E-2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C5-4EA8-9D33-23FFFD0D1A10}"/>
            </c:ext>
          </c:extLst>
        </c:ser>
        <c:ser>
          <c:idx val="5"/>
          <c:order val="5"/>
          <c:tx>
            <c:strRef>
              <c:f>'Import. 2201 - eaux'!$C$40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eaux'!$D$40:$M$40</c:f>
              <c:numCache>
                <c:formatCode>0%</c:formatCode>
                <c:ptCount val="10"/>
                <c:pt idx="0">
                  <c:v>1.297815014794005E-2</c:v>
                </c:pt>
                <c:pt idx="1">
                  <c:v>1.415116790973971E-2</c:v>
                </c:pt>
                <c:pt idx="2">
                  <c:v>1.4002101017324081E-2</c:v>
                </c:pt>
                <c:pt idx="3">
                  <c:v>1.922563642907037E-2</c:v>
                </c:pt>
                <c:pt idx="4">
                  <c:v>4.0765955343483408E-2</c:v>
                </c:pt>
                <c:pt idx="5">
                  <c:v>2.7718361067926581E-2</c:v>
                </c:pt>
                <c:pt idx="6">
                  <c:v>6.2491753940660241E-2</c:v>
                </c:pt>
                <c:pt idx="7">
                  <c:v>1.4703143907608244E-2</c:v>
                </c:pt>
                <c:pt idx="8">
                  <c:v>2.1450356274383582E-2</c:v>
                </c:pt>
                <c:pt idx="9">
                  <c:v>2.3850162997785071E-2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C5-4EA8-9D33-23FFFD0D1A10}"/>
            </c:ext>
          </c:extLst>
        </c:ser>
        <c:ser>
          <c:idx val="6"/>
          <c:order val="6"/>
          <c:tx>
            <c:strRef>
              <c:f>'Import. 2201 - eaux'!$C$41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eaux'!$D$41:$M$41</c:f>
              <c:numCache>
                <c:formatCode>0%</c:formatCode>
                <c:ptCount val="10"/>
                <c:pt idx="0">
                  <c:v>5.9139616367325622E-3</c:v>
                </c:pt>
                <c:pt idx="1">
                  <c:v>5.6128133863266715E-3</c:v>
                </c:pt>
                <c:pt idx="2">
                  <c:v>4.7827047756515669E-3</c:v>
                </c:pt>
                <c:pt idx="3">
                  <c:v>5.875280301637897E-3</c:v>
                </c:pt>
                <c:pt idx="4">
                  <c:v>7.5190427440215719E-3</c:v>
                </c:pt>
                <c:pt idx="5">
                  <c:v>1.0444106552934694E-2</c:v>
                </c:pt>
                <c:pt idx="6">
                  <c:v>2.3517526291592598E-2</c:v>
                </c:pt>
                <c:pt idx="7">
                  <c:v>2.0078154507280031E-2</c:v>
                </c:pt>
                <c:pt idx="8">
                  <c:v>1.8654648484718855E-2</c:v>
                </c:pt>
                <c:pt idx="9">
                  <c:v>1.6409214640175869E-2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C5-4EA8-9D33-23FFFD0D1A10}"/>
            </c:ext>
          </c:extLst>
        </c:ser>
        <c:ser>
          <c:idx val="7"/>
          <c:order val="7"/>
          <c:tx>
            <c:strRef>
              <c:f>'Import. 2201 - eaux'!$C$42</c:f>
              <c:strCache>
                <c:ptCount val="1"/>
                <c:pt idx="0">
                  <c:v>Norvège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eaux'!$D$42:$M$42</c:f>
              <c:numCache>
                <c:formatCode>0%</c:formatCode>
                <c:ptCount val="10"/>
                <c:pt idx="0">
                  <c:v>5.8231972378166808E-5</c:v>
                </c:pt>
                <c:pt idx="1">
                  <c:v>2.7260889709594071E-5</c:v>
                </c:pt>
                <c:pt idx="2">
                  <c:v>2.7250202360031355E-5</c:v>
                </c:pt>
                <c:pt idx="3">
                  <c:v>3.5764392238391593E-4</c:v>
                </c:pt>
                <c:pt idx="4">
                  <c:v>1.9194274550080373E-4</c:v>
                </c:pt>
                <c:pt idx="5">
                  <c:v>1.8973321738496616E-4</c:v>
                </c:pt>
                <c:pt idx="6">
                  <c:v>2.2602610676271647E-3</c:v>
                </c:pt>
                <c:pt idx="7">
                  <c:v>4.8481786222667345E-3</c:v>
                </c:pt>
                <c:pt idx="8">
                  <c:v>8.4025775599634155E-3</c:v>
                </c:pt>
                <c:pt idx="9">
                  <c:v>1.3411496535045411E-2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C5-4EA8-9D33-23FFFD0D1A10}"/>
            </c:ext>
          </c:extLst>
        </c:ser>
        <c:ser>
          <c:idx val="8"/>
          <c:order val="8"/>
          <c:tx>
            <c:strRef>
              <c:f>'Import. 2201 - eaux'!$C$43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eaux'!$D$43:$M$43</c:f>
              <c:numCache>
                <c:formatCode>0%</c:formatCode>
                <c:ptCount val="10"/>
                <c:pt idx="0">
                  <c:v>2.2389053078282897E-2</c:v>
                </c:pt>
                <c:pt idx="1">
                  <c:v>1.9126165820342266E-3</c:v>
                </c:pt>
                <c:pt idx="2">
                  <c:v>1.0633750458186974E-3</c:v>
                </c:pt>
                <c:pt idx="3">
                  <c:v>1.1977010394044358E-2</c:v>
                </c:pt>
                <c:pt idx="4">
                  <c:v>5.8679972590013822E-4</c:v>
                </c:pt>
                <c:pt idx="5">
                  <c:v>5.3765789628072692E-4</c:v>
                </c:pt>
                <c:pt idx="6">
                  <c:v>4.0455986963132649E-2</c:v>
                </c:pt>
                <c:pt idx="7">
                  <c:v>6.6279341578654187E-4</c:v>
                </c:pt>
                <c:pt idx="8">
                  <c:v>7.7240179444376981E-4</c:v>
                </c:pt>
                <c:pt idx="9">
                  <c:v>9.3857600803256089E-3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9C5-4EA8-9D33-23FFFD0D1A10}"/>
            </c:ext>
          </c:extLst>
        </c:ser>
        <c:ser>
          <c:idx val="9"/>
          <c:order val="9"/>
          <c:tx>
            <c:strRef>
              <c:f>'Import. 2201 - eaux'!$C$44</c:f>
              <c:strCache>
                <c:ptCount val="1"/>
                <c:pt idx="0">
                  <c:v>Fidji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eaux'!$D$44:$M$44</c:f>
              <c:numCache>
                <c:formatCode>0%</c:formatCode>
                <c:ptCount val="10"/>
                <c:pt idx="0">
                  <c:v>5.1942731914564975E-3</c:v>
                </c:pt>
                <c:pt idx="1">
                  <c:v>5.0521750981889621E-3</c:v>
                </c:pt>
                <c:pt idx="2">
                  <c:v>5.7636897921774259E-3</c:v>
                </c:pt>
                <c:pt idx="3">
                  <c:v>1.0631493246475443E-2</c:v>
                </c:pt>
                <c:pt idx="4">
                  <c:v>1.2440393484942223E-2</c:v>
                </c:pt>
                <c:pt idx="5">
                  <c:v>7.2280737273139042E-3</c:v>
                </c:pt>
                <c:pt idx="6">
                  <c:v>9.3426031646787547E-3</c:v>
                </c:pt>
                <c:pt idx="7">
                  <c:v>8.0788118575520085E-3</c:v>
                </c:pt>
                <c:pt idx="8">
                  <c:v>9.3836650744024697E-3</c:v>
                </c:pt>
                <c:pt idx="9">
                  <c:v>6.4036519876670183E-3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9C5-4EA8-9D33-23FFFD0D1A10}"/>
            </c:ext>
          </c:extLst>
        </c:ser>
        <c:ser>
          <c:idx val="10"/>
          <c:order val="10"/>
          <c:tx>
            <c:strRef>
              <c:f>'Import. 2201 - eaux'!$C$45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eaux'!$D$45:$M$45</c:f>
              <c:numCache>
                <c:formatCode>0%</c:formatCode>
                <c:ptCount val="10"/>
                <c:pt idx="0">
                  <c:v>1.6995410918012369E-3</c:v>
                </c:pt>
                <c:pt idx="1">
                  <c:v>1.835396471423437E-3</c:v>
                </c:pt>
                <c:pt idx="2">
                  <c:v>1.5568451619976892E-3</c:v>
                </c:pt>
                <c:pt idx="3">
                  <c:v>1.714000811646878E-3</c:v>
                </c:pt>
                <c:pt idx="4">
                  <c:v>1.882092033439572E-3</c:v>
                </c:pt>
                <c:pt idx="5">
                  <c:v>1.2233600579142035E-3</c:v>
                </c:pt>
                <c:pt idx="6">
                  <c:v>9.2101062928749916E-4</c:v>
                </c:pt>
                <c:pt idx="7">
                  <c:v>1.775580661034092E-3</c:v>
                </c:pt>
                <c:pt idx="8">
                  <c:v>2.8200792482934093E-3</c:v>
                </c:pt>
                <c:pt idx="9">
                  <c:v>2.9268781943811101E-3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9C5-4EA8-9D33-23FFFD0D1A10}"/>
            </c:ext>
          </c:extLst>
        </c:ser>
        <c:ser>
          <c:idx val="11"/>
          <c:order val="11"/>
          <c:tx>
            <c:strRef>
              <c:f>'Import. 2201 - eaux'!$C$46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eaux'!$D$46:$M$46</c:f>
              <c:numCache>
                <c:formatCode>0%</c:formatCode>
                <c:ptCount val="10"/>
                <c:pt idx="0">
                  <c:v>0.47926622751927395</c:v>
                </c:pt>
                <c:pt idx="1">
                  <c:v>0.46236143740293395</c:v>
                </c:pt>
                <c:pt idx="2">
                  <c:v>0.41673249017307074</c:v>
                </c:pt>
                <c:pt idx="3">
                  <c:v>0.32068247484848222</c:v>
                </c:pt>
                <c:pt idx="4">
                  <c:v>0.23346492655358222</c:v>
                </c:pt>
                <c:pt idx="5">
                  <c:v>0.14634212157416379</c:v>
                </c:pt>
                <c:pt idx="6">
                  <c:v>2.2293198069244614E-2</c:v>
                </c:pt>
                <c:pt idx="7">
                  <c:v>4.8856267822030439E-2</c:v>
                </c:pt>
                <c:pt idx="8">
                  <c:v>5.8538279319587098E-2</c:v>
                </c:pt>
                <c:pt idx="9">
                  <c:v>6.3135482020024211E-2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C5-4EA8-9D33-23FFFD0D1A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7152"/>
        <c:axId val="432194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0.52073377248072605</c:v>
                      </c:pt>
                      <c:pt idx="1">
                        <c:v>0.53763856259706611</c:v>
                      </c:pt>
                      <c:pt idx="2">
                        <c:v>0.58326750982692943</c:v>
                      </c:pt>
                      <c:pt idx="3">
                        <c:v>0.67931752515151766</c:v>
                      </c:pt>
                      <c:pt idx="4">
                        <c:v>0.76653507344641769</c:v>
                      </c:pt>
                      <c:pt idx="5">
                        <c:v>0.85365787842583618</c:v>
                      </c:pt>
                      <c:pt idx="6">
                        <c:v>0.97770680193075543</c:v>
                      </c:pt>
                      <c:pt idx="7">
                        <c:v>0.95114373217796955</c:v>
                      </c:pt>
                      <c:pt idx="8">
                        <c:v>0.94146172068041312</c:v>
                      </c:pt>
                      <c:pt idx="9">
                        <c:v>0.93686451797997572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9C5-4EA8-9D33-23FFFD0D1A10}"/>
                  </c:ext>
                </c:extLst>
              </c15:ser>
            </c15:filteredBarSeries>
          </c:ext>
        </c:extLst>
      </c:barChart>
      <c:catAx>
        <c:axId val="43219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4800"/>
        <c:crosses val="autoZero"/>
        <c:auto val="1"/>
        <c:lblAlgn val="ctr"/>
        <c:lblOffset val="100"/>
        <c:noMultiLvlLbl val="0"/>
      </c:catAx>
      <c:valAx>
        <c:axId val="4321948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2202 - eaux ar.'!$C$7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ar.'!$D$7:$M$7</c:f>
              <c:numCache>
                <c:formatCode>0</c:formatCode>
                <c:ptCount val="10"/>
                <c:pt idx="0">
                  <c:v>162545587</c:v>
                </c:pt>
                <c:pt idx="1">
                  <c:v>267342042</c:v>
                </c:pt>
                <c:pt idx="2">
                  <c:v>156193619</c:v>
                </c:pt>
                <c:pt idx="3">
                  <c:v>127504870</c:v>
                </c:pt>
                <c:pt idx="4">
                  <c:v>108014114</c:v>
                </c:pt>
                <c:pt idx="5">
                  <c:v>154927238</c:v>
                </c:pt>
                <c:pt idx="6">
                  <c:v>167735756</c:v>
                </c:pt>
                <c:pt idx="7">
                  <c:v>371374988</c:v>
                </c:pt>
                <c:pt idx="8">
                  <c:v>337077348</c:v>
                </c:pt>
                <c:pt idx="9">
                  <c:v>332417055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48-464E-957E-A75BC90DF21D}"/>
            </c:ext>
          </c:extLst>
        </c:ser>
        <c:ser>
          <c:idx val="3"/>
          <c:order val="3"/>
          <c:tx>
            <c:strRef>
              <c:f>'Import. 2202 - eaux ar.'!$C$8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ar.'!$D$8:$M$8</c:f>
              <c:numCache>
                <c:formatCode>0</c:formatCode>
                <c:ptCount val="10"/>
                <c:pt idx="0">
                  <c:v>152635151</c:v>
                </c:pt>
                <c:pt idx="1">
                  <c:v>141225941</c:v>
                </c:pt>
                <c:pt idx="2">
                  <c:v>159779734</c:v>
                </c:pt>
                <c:pt idx="3">
                  <c:v>186912716</c:v>
                </c:pt>
                <c:pt idx="4">
                  <c:v>211649517</c:v>
                </c:pt>
                <c:pt idx="5">
                  <c:v>241225223</c:v>
                </c:pt>
                <c:pt idx="6">
                  <c:v>221405095</c:v>
                </c:pt>
                <c:pt idx="7">
                  <c:v>330014295</c:v>
                </c:pt>
                <c:pt idx="8">
                  <c:v>321299987</c:v>
                </c:pt>
                <c:pt idx="9">
                  <c:v>255816782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48-464E-957E-A75BC90DF21D}"/>
            </c:ext>
          </c:extLst>
        </c:ser>
        <c:ser>
          <c:idx val="4"/>
          <c:order val="4"/>
          <c:tx>
            <c:strRef>
              <c:f>'Import. 2202 - eaux ar.'!$C$9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ar.'!$D$9:$M$9</c:f>
              <c:numCache>
                <c:formatCode>0</c:formatCode>
                <c:ptCount val="10"/>
                <c:pt idx="0">
                  <c:v>100774999</c:v>
                </c:pt>
                <c:pt idx="1">
                  <c:v>124229071</c:v>
                </c:pt>
                <c:pt idx="2">
                  <c:v>93889084</c:v>
                </c:pt>
                <c:pt idx="3">
                  <c:v>75502498</c:v>
                </c:pt>
                <c:pt idx="4">
                  <c:v>81337316</c:v>
                </c:pt>
                <c:pt idx="5">
                  <c:v>90613131</c:v>
                </c:pt>
                <c:pt idx="6">
                  <c:v>100934422</c:v>
                </c:pt>
                <c:pt idx="7">
                  <c:v>221611910</c:v>
                </c:pt>
                <c:pt idx="8">
                  <c:v>238855979</c:v>
                </c:pt>
                <c:pt idx="9">
                  <c:v>197909739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48-464E-957E-A75BC90DF21D}"/>
            </c:ext>
          </c:extLst>
        </c:ser>
        <c:ser>
          <c:idx val="5"/>
          <c:order val="5"/>
          <c:tx>
            <c:strRef>
              <c:f>'Import. 2202 - eaux ar.'!$C$10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ar.'!$D$10:$M$10</c:f>
              <c:numCache>
                <c:formatCode>0</c:formatCode>
                <c:ptCount val="10"/>
                <c:pt idx="0">
                  <c:v>198983528</c:v>
                </c:pt>
                <c:pt idx="1">
                  <c:v>202786445</c:v>
                </c:pt>
                <c:pt idx="2">
                  <c:v>199750028</c:v>
                </c:pt>
                <c:pt idx="3">
                  <c:v>187425802</c:v>
                </c:pt>
                <c:pt idx="4">
                  <c:v>171994782</c:v>
                </c:pt>
                <c:pt idx="5">
                  <c:v>159642449</c:v>
                </c:pt>
                <c:pt idx="6">
                  <c:v>51296849</c:v>
                </c:pt>
                <c:pt idx="7">
                  <c:v>146019792</c:v>
                </c:pt>
                <c:pt idx="8">
                  <c:v>128356624</c:v>
                </c:pt>
                <c:pt idx="9">
                  <c:v>123519908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48-464E-957E-A75BC90DF21D}"/>
            </c:ext>
          </c:extLst>
        </c:ser>
        <c:ser>
          <c:idx val="6"/>
          <c:order val="6"/>
          <c:tx>
            <c:strRef>
              <c:f>'Import. 2202 - eaux ar.'!$C$11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ar.'!$D$11:$M$11</c:f>
              <c:numCache>
                <c:formatCode>0</c:formatCode>
                <c:ptCount val="10"/>
                <c:pt idx="0">
                  <c:v>67775</c:v>
                </c:pt>
                <c:pt idx="1">
                  <c:v>72347</c:v>
                </c:pt>
                <c:pt idx="2">
                  <c:v>56626</c:v>
                </c:pt>
                <c:pt idx="3">
                  <c:v>187855</c:v>
                </c:pt>
                <c:pt idx="4">
                  <c:v>44958</c:v>
                </c:pt>
                <c:pt idx="5">
                  <c:v>961569</c:v>
                </c:pt>
                <c:pt idx="6">
                  <c:v>10731466</c:v>
                </c:pt>
                <c:pt idx="7">
                  <c:v>69468651</c:v>
                </c:pt>
                <c:pt idx="8">
                  <c:v>61411420</c:v>
                </c:pt>
                <c:pt idx="9">
                  <c:v>71121465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48-464E-957E-A75BC90DF21D}"/>
            </c:ext>
          </c:extLst>
        </c:ser>
        <c:ser>
          <c:idx val="7"/>
          <c:order val="7"/>
          <c:tx>
            <c:strRef>
              <c:f>'Import. 2202 - eaux ar.'!$C$12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ar.'!$D$12:$M$12</c:f>
              <c:numCache>
                <c:formatCode>0</c:formatCode>
                <c:ptCount val="10"/>
                <c:pt idx="0">
                  <c:v>153058959</c:v>
                </c:pt>
                <c:pt idx="1">
                  <c:v>129564769</c:v>
                </c:pt>
                <c:pt idx="2">
                  <c:v>142065319</c:v>
                </c:pt>
                <c:pt idx="3">
                  <c:v>167776413</c:v>
                </c:pt>
                <c:pt idx="4">
                  <c:v>174496689</c:v>
                </c:pt>
                <c:pt idx="5">
                  <c:v>159386832</c:v>
                </c:pt>
                <c:pt idx="6">
                  <c:v>87906849</c:v>
                </c:pt>
                <c:pt idx="7">
                  <c:v>87250571</c:v>
                </c:pt>
                <c:pt idx="8">
                  <c:v>71905224</c:v>
                </c:pt>
                <c:pt idx="9">
                  <c:v>70182779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48-464E-957E-A75BC90DF21D}"/>
            </c:ext>
          </c:extLst>
        </c:ser>
        <c:ser>
          <c:idx val="8"/>
          <c:order val="8"/>
          <c:tx>
            <c:strRef>
              <c:f>'Import. 2202 - eaux ar.'!$C$13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ar.'!$D$13:$M$13</c:f>
              <c:numCache>
                <c:formatCode>0</c:formatCode>
                <c:ptCount val="10"/>
                <c:pt idx="0">
                  <c:v>25284978</c:v>
                </c:pt>
                <c:pt idx="1">
                  <c:v>28382723</c:v>
                </c:pt>
                <c:pt idx="2">
                  <c:v>40517317</c:v>
                </c:pt>
                <c:pt idx="3">
                  <c:v>50236758</c:v>
                </c:pt>
                <c:pt idx="4">
                  <c:v>50221391</c:v>
                </c:pt>
                <c:pt idx="5">
                  <c:v>54296901</c:v>
                </c:pt>
                <c:pt idx="6">
                  <c:v>55079963</c:v>
                </c:pt>
                <c:pt idx="7">
                  <c:v>97252171</c:v>
                </c:pt>
                <c:pt idx="8">
                  <c:v>69332098</c:v>
                </c:pt>
                <c:pt idx="9">
                  <c:v>69274127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48-464E-957E-A75BC90DF21D}"/>
            </c:ext>
          </c:extLst>
        </c:ser>
        <c:ser>
          <c:idx val="9"/>
          <c:order val="9"/>
          <c:tx>
            <c:strRef>
              <c:f>'Import. 2202 - eaux ar.'!$C$14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ar.'!$D$14:$M$14</c:f>
              <c:numCache>
                <c:formatCode>0</c:formatCode>
                <c:ptCount val="10"/>
                <c:pt idx="0">
                  <c:v>7409048</c:v>
                </c:pt>
                <c:pt idx="1">
                  <c:v>9988077</c:v>
                </c:pt>
                <c:pt idx="2">
                  <c:v>13678919</c:v>
                </c:pt>
                <c:pt idx="3">
                  <c:v>20644726</c:v>
                </c:pt>
                <c:pt idx="4">
                  <c:v>16512911</c:v>
                </c:pt>
                <c:pt idx="5">
                  <c:v>39694357</c:v>
                </c:pt>
                <c:pt idx="6">
                  <c:v>109651798</c:v>
                </c:pt>
                <c:pt idx="7">
                  <c:v>101118660</c:v>
                </c:pt>
                <c:pt idx="8">
                  <c:v>67565087</c:v>
                </c:pt>
                <c:pt idx="9">
                  <c:v>67392497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748-464E-957E-A75BC90DF21D}"/>
            </c:ext>
          </c:extLst>
        </c:ser>
        <c:ser>
          <c:idx val="10"/>
          <c:order val="10"/>
          <c:tx>
            <c:strRef>
              <c:f>'Import. 2202 - eaux ar.'!$C$15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ar.'!$D$15:$M$15</c:f>
              <c:numCache>
                <c:formatCode>0</c:formatCode>
                <c:ptCount val="10"/>
                <c:pt idx="0">
                  <c:v>18887973</c:v>
                </c:pt>
                <c:pt idx="1">
                  <c:v>17915032</c:v>
                </c:pt>
                <c:pt idx="2">
                  <c:v>13401308</c:v>
                </c:pt>
                <c:pt idx="3">
                  <c:v>14818455</c:v>
                </c:pt>
                <c:pt idx="4">
                  <c:v>27737465</c:v>
                </c:pt>
                <c:pt idx="5">
                  <c:v>40290648</c:v>
                </c:pt>
                <c:pt idx="6">
                  <c:v>48771658</c:v>
                </c:pt>
                <c:pt idx="7">
                  <c:v>50453604</c:v>
                </c:pt>
                <c:pt idx="8">
                  <c:v>62660516</c:v>
                </c:pt>
                <c:pt idx="9">
                  <c:v>66526226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48-464E-957E-A75BC90DF21D}"/>
            </c:ext>
          </c:extLst>
        </c:ser>
        <c:ser>
          <c:idx val="11"/>
          <c:order val="11"/>
          <c:tx>
            <c:strRef>
              <c:f>'Import. 2202 - eaux ar.'!$C$16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ar.'!$D$16:$M$16</c:f>
              <c:numCache>
                <c:formatCode>0</c:formatCode>
                <c:ptCount val="10"/>
                <c:pt idx="0">
                  <c:v>32467401</c:v>
                </c:pt>
                <c:pt idx="1">
                  <c:v>32519547</c:v>
                </c:pt>
                <c:pt idx="2">
                  <c:v>22152583</c:v>
                </c:pt>
                <c:pt idx="3">
                  <c:v>24452280</c:v>
                </c:pt>
                <c:pt idx="4">
                  <c:v>21001776</c:v>
                </c:pt>
                <c:pt idx="5">
                  <c:v>21952130</c:v>
                </c:pt>
                <c:pt idx="6">
                  <c:v>37125640</c:v>
                </c:pt>
                <c:pt idx="7">
                  <c:v>61714710</c:v>
                </c:pt>
                <c:pt idx="8">
                  <c:v>51642434</c:v>
                </c:pt>
                <c:pt idx="9">
                  <c:v>38783721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748-464E-957E-A75BC90DF21D}"/>
            </c:ext>
          </c:extLst>
        </c:ser>
        <c:ser>
          <c:idx val="12"/>
          <c:order val="12"/>
          <c:tx>
            <c:strRef>
              <c:f>'Import. 2202 - eaux ar.'!$C$17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ar.'!$D$17:$M$17</c:f>
              <c:numCache>
                <c:formatCode>0</c:formatCode>
                <c:ptCount val="10"/>
                <c:pt idx="0">
                  <c:v>174898897</c:v>
                </c:pt>
                <c:pt idx="1">
                  <c:v>186639863</c:v>
                </c:pt>
                <c:pt idx="2">
                  <c:v>170479555</c:v>
                </c:pt>
                <c:pt idx="3">
                  <c:v>166546824</c:v>
                </c:pt>
                <c:pt idx="4">
                  <c:v>191972079</c:v>
                </c:pt>
                <c:pt idx="5">
                  <c:v>207400161</c:v>
                </c:pt>
                <c:pt idx="6">
                  <c:v>263093536</c:v>
                </c:pt>
                <c:pt idx="7">
                  <c:v>416034266</c:v>
                </c:pt>
                <c:pt idx="8">
                  <c:v>415949698</c:v>
                </c:pt>
                <c:pt idx="9">
                  <c:v>526529062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48-464E-957E-A75BC90DF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6368"/>
        <c:axId val="4321724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1027014296</c:v>
                      </c:pt>
                      <c:pt idx="1">
                        <c:v>1140665857</c:v>
                      </c:pt>
                      <c:pt idx="2">
                        <c:v>1011964092</c:v>
                      </c:pt>
                      <c:pt idx="3">
                        <c:v>1022009197</c:v>
                      </c:pt>
                      <c:pt idx="4">
                        <c:v>1054982998</c:v>
                      </c:pt>
                      <c:pt idx="5">
                        <c:v>1170390639</c:v>
                      </c:pt>
                      <c:pt idx="6">
                        <c:v>1153733032</c:v>
                      </c:pt>
                      <c:pt idx="7">
                        <c:v>1952313618</c:v>
                      </c:pt>
                      <c:pt idx="8">
                        <c:v>1826056415</c:v>
                      </c:pt>
                      <c:pt idx="9">
                        <c:v>1819473361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748-464E-957E-A75BC90DF21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949871831</c:v>
                      </c:pt>
                      <c:pt idx="1">
                        <c:v>1063882435</c:v>
                      </c:pt>
                      <c:pt idx="2">
                        <c:v>938203588</c:v>
                      </c:pt>
                      <c:pt idx="3">
                        <c:v>940924663</c:v>
                      </c:pt>
                      <c:pt idx="4">
                        <c:v>971193066</c:v>
                      </c:pt>
                      <c:pt idx="5">
                        <c:v>1077631124</c:v>
                      </c:pt>
                      <c:pt idx="6">
                        <c:v>1015991448</c:v>
                      </c:pt>
                      <c:pt idx="7">
                        <c:v>1614031726</c:v>
                      </c:pt>
                      <c:pt idx="8">
                        <c:v>1492878611</c:v>
                      </c:pt>
                      <c:pt idx="9">
                        <c:v>1362523781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C748-464E-957E-A75BC90DF21D}"/>
                  </c:ext>
                </c:extLst>
              </c15:ser>
            </c15:filteredBarSeries>
          </c:ext>
        </c:extLst>
      </c:barChart>
      <c:catAx>
        <c:axId val="43219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2456"/>
        <c:crosses val="autoZero"/>
        <c:auto val="1"/>
        <c:lblAlgn val="ctr"/>
        <c:lblOffset val="100"/>
        <c:noMultiLvlLbl val="0"/>
      </c:catAx>
      <c:valAx>
        <c:axId val="432172456"/>
        <c:scaling>
          <c:orientation val="minMax"/>
          <c:max val="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636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1787313029853"/>
          <c:y val="0.76328439941377779"/>
          <c:w val="0.82454506044322728"/>
          <c:h val="0.21696753101185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2202 - eaux ar.'!$C$36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ar.'!$D$36:$M$36</c:f>
              <c:numCache>
                <c:formatCode>0%</c:formatCode>
                <c:ptCount val="10"/>
                <c:pt idx="0">
                  <c:v>0.15827003346796645</c:v>
                </c:pt>
                <c:pt idx="1">
                  <c:v>0.23437366899288192</c:v>
                </c:pt>
                <c:pt idx="2">
                  <c:v>0.15434699732409082</c:v>
                </c:pt>
                <c:pt idx="3">
                  <c:v>0.12475902406189403</c:v>
                </c:pt>
                <c:pt idx="4">
                  <c:v>0.10238469644038756</c:v>
                </c:pt>
                <c:pt idx="5">
                  <c:v>0.13237224635731215</c:v>
                </c:pt>
                <c:pt idx="6">
                  <c:v>0.14538524194737626</c:v>
                </c:pt>
                <c:pt idx="7">
                  <c:v>0.19022301774468287</c:v>
                </c:pt>
                <c:pt idx="8">
                  <c:v>0.18459306362667879</c:v>
                </c:pt>
                <c:pt idx="9">
                  <c:v>0.18269959985415801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7E-4395-B58D-25D881E436CF}"/>
            </c:ext>
          </c:extLst>
        </c:ser>
        <c:ser>
          <c:idx val="2"/>
          <c:order val="2"/>
          <c:tx>
            <c:strRef>
              <c:f>'Import. 2202 - eaux ar.'!$C$37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ar.'!$D$37:$M$37</c:f>
              <c:numCache>
                <c:formatCode>0%</c:formatCode>
                <c:ptCount val="10"/>
                <c:pt idx="0">
                  <c:v>0.14862027879697598</c:v>
                </c:pt>
                <c:pt idx="1">
                  <c:v>0.12381008875941134</c:v>
                </c:pt>
                <c:pt idx="2">
                  <c:v>0.15789071496026955</c:v>
                </c:pt>
                <c:pt idx="3">
                  <c:v>0.18288750879019733</c:v>
                </c:pt>
                <c:pt idx="4">
                  <c:v>0.20061888902592531</c:v>
                </c:pt>
                <c:pt idx="5">
                  <c:v>0.20610658951109401</c:v>
                </c:pt>
                <c:pt idx="6">
                  <c:v>0.19190322965460524</c:v>
                </c:pt>
                <c:pt idx="7">
                  <c:v>0.16903754189763584</c:v>
                </c:pt>
                <c:pt idx="8">
                  <c:v>0.17595293571474899</c:v>
                </c:pt>
                <c:pt idx="9">
                  <c:v>0.14059935555165295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7E-4395-B58D-25D881E436CF}"/>
            </c:ext>
          </c:extLst>
        </c:ser>
        <c:ser>
          <c:idx val="3"/>
          <c:order val="3"/>
          <c:tx>
            <c:strRef>
              <c:f>'Import. 2202 - eaux ar.'!$C$38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ar.'!$D$38:$M$38</c:f>
              <c:numCache>
                <c:formatCode>0%</c:formatCode>
                <c:ptCount val="10"/>
                <c:pt idx="0">
                  <c:v>9.8124241690205255E-2</c:v>
                </c:pt>
                <c:pt idx="1">
                  <c:v>0.10890925702530255</c:v>
                </c:pt>
                <c:pt idx="2">
                  <c:v>9.2779066710204972E-2</c:v>
                </c:pt>
                <c:pt idx="3">
                  <c:v>7.387653479208367E-2</c:v>
                </c:pt>
                <c:pt idx="4">
                  <c:v>7.7098224477737037E-2</c:v>
                </c:pt>
                <c:pt idx="5">
                  <c:v>7.7421271138516004E-2</c:v>
                </c:pt>
                <c:pt idx="6">
                  <c:v>8.7485076010201293E-2</c:v>
                </c:pt>
                <c:pt idx="7">
                  <c:v>0.11351245412457088</c:v>
                </c:pt>
                <c:pt idx="8">
                  <c:v>0.13080427145510726</c:v>
                </c:pt>
                <c:pt idx="9">
                  <c:v>0.10877308964349272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7E-4395-B58D-25D881E436CF}"/>
            </c:ext>
          </c:extLst>
        </c:ser>
        <c:ser>
          <c:idx val="4"/>
          <c:order val="4"/>
          <c:tx>
            <c:strRef>
              <c:f>'Import. 2202 - eaux ar.'!$C$39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ar.'!$D$39:$M$39</c:f>
              <c:numCache>
                <c:formatCode>0%</c:formatCode>
                <c:ptCount val="10"/>
                <c:pt idx="0">
                  <c:v>0.19374952108748444</c:v>
                </c:pt>
                <c:pt idx="1">
                  <c:v>0.17777900842349839</c:v>
                </c:pt>
                <c:pt idx="2">
                  <c:v>0.19738845437215374</c:v>
                </c:pt>
                <c:pt idx="3">
                  <c:v>0.18338954536824975</c:v>
                </c:pt>
                <c:pt idx="4">
                  <c:v>0.16303085673045131</c:v>
                </c:pt>
                <c:pt idx="5">
                  <c:v>0.13640099611220488</c:v>
                </c:pt>
                <c:pt idx="6">
                  <c:v>4.4461628103926905E-2</c:v>
                </c:pt>
                <c:pt idx="7">
                  <c:v>7.4793204664313315E-2</c:v>
                </c:pt>
                <c:pt idx="8">
                  <c:v>7.0291707827657673E-2</c:v>
                </c:pt>
                <c:pt idx="9">
                  <c:v>6.7887725452661904E-2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7E-4395-B58D-25D881E436CF}"/>
            </c:ext>
          </c:extLst>
        </c:ser>
        <c:ser>
          <c:idx val="5"/>
          <c:order val="5"/>
          <c:tx>
            <c:strRef>
              <c:f>'Import. 2202 - eaux ar.'!$C$40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ar.'!$D$40:$M$40</c:f>
              <c:numCache>
                <c:formatCode>0%</c:formatCode>
                <c:ptCount val="10"/>
                <c:pt idx="0">
                  <c:v>6.5992265408543058E-5</c:v>
                </c:pt>
                <c:pt idx="1">
                  <c:v>6.3425234967824586E-5</c:v>
                </c:pt>
                <c:pt idx="2">
                  <c:v>5.595653091611871E-5</c:v>
                </c:pt>
                <c:pt idx="3">
                  <c:v>1.8380950049317414E-4</c:v>
                </c:pt>
                <c:pt idx="4">
                  <c:v>4.2614904775934596E-5</c:v>
                </c:pt>
                <c:pt idx="5">
                  <c:v>8.2157953759915542E-4</c:v>
                </c:pt>
                <c:pt idx="6">
                  <c:v>9.3015157773518615E-3</c:v>
                </c:pt>
                <c:pt idx="7">
                  <c:v>3.5582731360121057E-2</c:v>
                </c:pt>
                <c:pt idx="8">
                  <c:v>3.3630625809553644E-2</c:v>
                </c:pt>
                <c:pt idx="9">
                  <c:v>3.9089038907890887E-2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7E-4395-B58D-25D881E436CF}"/>
            </c:ext>
          </c:extLst>
        </c:ser>
        <c:ser>
          <c:idx val="6"/>
          <c:order val="6"/>
          <c:tx>
            <c:strRef>
              <c:f>'Import. 2202 - eaux ar.'!$C$41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ar.'!$D$41:$M$41</c:f>
              <c:numCache>
                <c:formatCode>0%</c:formatCode>
                <c:ptCount val="10"/>
                <c:pt idx="0">
                  <c:v>0.14903293907020745</c:v>
                </c:pt>
                <c:pt idx="1">
                  <c:v>0.11358696168986848</c:v>
                </c:pt>
                <c:pt idx="2">
                  <c:v>0.14038573119647807</c:v>
                </c:pt>
                <c:pt idx="3">
                  <c:v>0.16416331036206908</c:v>
                </c:pt>
                <c:pt idx="4">
                  <c:v>0.16540237077830139</c:v>
                </c:pt>
                <c:pt idx="5">
                  <c:v>0.13618259296415988</c:v>
                </c:pt>
                <c:pt idx="6">
                  <c:v>7.6193405720223845E-2</c:v>
                </c:pt>
                <c:pt idx="7">
                  <c:v>4.4690858167235302E-2</c:v>
                </c:pt>
                <c:pt idx="8">
                  <c:v>3.9377328876227517E-2</c:v>
                </c:pt>
                <c:pt idx="9">
                  <c:v>3.8573128084396287E-2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7E-4395-B58D-25D881E436CF}"/>
            </c:ext>
          </c:extLst>
        </c:ser>
        <c:ser>
          <c:idx val="7"/>
          <c:order val="7"/>
          <c:tx>
            <c:strRef>
              <c:f>'Import. 2202 - eaux ar.'!$C$42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ar.'!$D$42:$M$42</c:f>
              <c:numCache>
                <c:formatCode>0%</c:formatCode>
                <c:ptCount val="10"/>
                <c:pt idx="0">
                  <c:v>2.4619889030249684E-2</c:v>
                </c:pt>
                <c:pt idx="1">
                  <c:v>2.4882591887731061E-2</c:v>
                </c:pt>
                <c:pt idx="2">
                  <c:v>4.0038295153263202E-2</c:v>
                </c:pt>
                <c:pt idx="3">
                  <c:v>4.9154898162819566E-2</c:v>
                </c:pt>
                <c:pt idx="4">
                  <c:v>4.7603981386627046E-2</c:v>
                </c:pt>
                <c:pt idx="5">
                  <c:v>4.6392118315635299E-2</c:v>
                </c:pt>
                <c:pt idx="6">
                  <c:v>4.7740648375576719E-2</c:v>
                </c:pt>
                <c:pt idx="7">
                  <c:v>4.9813805580902322E-2</c:v>
                </c:pt>
                <c:pt idx="8">
                  <c:v>3.7968212499064548E-2</c:v>
                </c:pt>
                <c:pt idx="9">
                  <c:v>3.8073724235196428E-2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7E-4395-B58D-25D881E436CF}"/>
            </c:ext>
          </c:extLst>
        </c:ser>
        <c:ser>
          <c:idx val="8"/>
          <c:order val="8"/>
          <c:tx>
            <c:strRef>
              <c:f>'Import. 2202 - eaux ar.'!$C$43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ar.'!$D$43:$M$43</c:f>
              <c:numCache>
                <c:formatCode>0%</c:formatCode>
                <c:ptCount val="10"/>
                <c:pt idx="0">
                  <c:v>7.2141624793896734E-3</c:v>
                </c:pt>
                <c:pt idx="1">
                  <c:v>8.7563565953214986E-3</c:v>
                </c:pt>
                <c:pt idx="2">
                  <c:v>1.3517197999551154E-2</c:v>
                </c:pt>
                <c:pt idx="3">
                  <c:v>2.0200137200917966E-2</c:v>
                </c:pt>
                <c:pt idx="4">
                  <c:v>1.5652300588070708E-2</c:v>
                </c:pt>
                <c:pt idx="5">
                  <c:v>3.391547717257503E-2</c:v>
                </c:pt>
                <c:pt idx="6">
                  <c:v>9.5040875972770097E-2</c:v>
                </c:pt>
                <c:pt idx="7">
                  <c:v>5.1794270688737265E-2</c:v>
                </c:pt>
                <c:pt idx="8">
                  <c:v>3.7000547433798756E-2</c:v>
                </c:pt>
                <c:pt idx="9">
                  <c:v>3.7039562350591623E-2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7E-4395-B58D-25D881E436CF}"/>
            </c:ext>
          </c:extLst>
        </c:ser>
        <c:ser>
          <c:idx val="9"/>
          <c:order val="9"/>
          <c:tx>
            <c:strRef>
              <c:f>'Import. 2202 - eaux ar.'!$C$44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ar.'!$D$44:$M$44</c:f>
              <c:numCache>
                <c:formatCode>0%</c:formatCode>
                <c:ptCount val="10"/>
                <c:pt idx="0">
                  <c:v>1.8391149055631061E-2</c:v>
                </c:pt>
                <c:pt idx="1">
                  <c:v>1.5705766846670858E-2</c:v>
                </c:pt>
                <c:pt idx="2">
                  <c:v>1.3242869095793964E-2</c:v>
                </c:pt>
                <c:pt idx="3">
                  <c:v>1.4499336252059188E-2</c:v>
                </c:pt>
                <c:pt idx="4">
                  <c:v>2.6291859729098685E-2</c:v>
                </c:pt>
                <c:pt idx="5">
                  <c:v>3.4424957494896713E-2</c:v>
                </c:pt>
                <c:pt idx="6">
                  <c:v>4.2272914658128644E-2</c:v>
                </c:pt>
                <c:pt idx="7">
                  <c:v>2.584298113521636E-2</c:v>
                </c:pt>
                <c:pt idx="8">
                  <c:v>3.4314666012112228E-2</c:v>
                </c:pt>
                <c:pt idx="9">
                  <c:v>3.6563451505240256E-2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7E-4395-B58D-25D881E436CF}"/>
            </c:ext>
          </c:extLst>
        </c:ser>
        <c:ser>
          <c:idx val="10"/>
          <c:order val="10"/>
          <c:tx>
            <c:strRef>
              <c:f>'Import. 2202 - eaux ar.'!$C$45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ar.'!$D$45:$M$45</c:f>
              <c:numCache>
                <c:formatCode>0%</c:formatCode>
                <c:ptCount val="10"/>
                <c:pt idx="0">
                  <c:v>3.1613387590078881E-2</c:v>
                </c:pt>
                <c:pt idx="1">
                  <c:v>2.850926658357935E-2</c:v>
                </c:pt>
                <c:pt idx="2">
                  <c:v>2.1890680880008933E-2</c:v>
                </c:pt>
                <c:pt idx="3">
                  <c:v>2.3925694672589135E-2</c:v>
                </c:pt>
                <c:pt idx="4">
                  <c:v>1.9907217500011311E-2</c:v>
                </c:pt>
                <c:pt idx="5">
                  <c:v>1.8756241949060906E-2</c:v>
                </c:pt>
                <c:pt idx="6">
                  <c:v>3.2178709433015526E-2</c:v>
                </c:pt>
                <c:pt idx="7">
                  <c:v>3.1611063627790564E-2</c:v>
                </c:pt>
                <c:pt idx="8">
                  <c:v>2.8280853524451487E-2</c:v>
                </c:pt>
                <c:pt idx="9">
                  <c:v>2.1315904827913554E-2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F7E-4395-B58D-25D881E436CF}"/>
            </c:ext>
          </c:extLst>
        </c:ser>
        <c:ser>
          <c:idx val="11"/>
          <c:order val="11"/>
          <c:tx>
            <c:strRef>
              <c:f>'Import. 2202 - eaux ar.'!$C$46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ar.'!$D$46:$M$46</c:f>
              <c:numCache>
                <c:formatCode>0%</c:formatCode>
                <c:ptCount val="10"/>
                <c:pt idx="0">
                  <c:v>0.17029840546640257</c:v>
                </c:pt>
                <c:pt idx="1">
                  <c:v>0.16362360796076672</c:v>
                </c:pt>
                <c:pt idx="2">
                  <c:v>0.16846403577726946</c:v>
                </c:pt>
                <c:pt idx="3">
                  <c:v>0.1629602008366271</c:v>
                </c:pt>
                <c:pt idx="4">
                  <c:v>0.18196698843861367</c:v>
                </c:pt>
                <c:pt idx="5">
                  <c:v>0.17720592944694596</c:v>
                </c:pt>
                <c:pt idx="6">
                  <c:v>0.22803675434682363</c:v>
                </c:pt>
                <c:pt idx="7">
                  <c:v>0.21309807100879424</c:v>
                </c:pt>
                <c:pt idx="8">
                  <c:v>0.22778578722059908</c:v>
                </c:pt>
                <c:pt idx="9">
                  <c:v>0.28938541958680536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F7E-4395-B58D-25D881E43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76768"/>
        <c:axId val="4321665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0.82970159453359749</c:v>
                      </c:pt>
                      <c:pt idx="1">
                        <c:v>0.8363763920392332</c:v>
                      </c:pt>
                      <c:pt idx="2">
                        <c:v>0.83153596422273057</c:v>
                      </c:pt>
                      <c:pt idx="3">
                        <c:v>0.8370397991633729</c:v>
                      </c:pt>
                      <c:pt idx="4">
                        <c:v>0.8180330115613863</c:v>
                      </c:pt>
                      <c:pt idx="5">
                        <c:v>0.82279407055305409</c:v>
                      </c:pt>
                      <c:pt idx="6">
                        <c:v>0.77196324565317631</c:v>
                      </c:pt>
                      <c:pt idx="7">
                        <c:v>0.7869019289912057</c:v>
                      </c:pt>
                      <c:pt idx="8">
                        <c:v>0.77221421277940094</c:v>
                      </c:pt>
                      <c:pt idx="9">
                        <c:v>0.71061458041319459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F7E-4395-B58D-25D881E436CF}"/>
                  </c:ext>
                </c:extLst>
              </c15:ser>
            </c15:filteredBarSeries>
          </c:ext>
        </c:extLst>
      </c:barChart>
      <c:catAx>
        <c:axId val="43217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66576"/>
        <c:crosses val="autoZero"/>
        <c:auto val="1"/>
        <c:lblAlgn val="ctr"/>
        <c:lblOffset val="100"/>
        <c:noMultiLvlLbl val="0"/>
      </c:catAx>
      <c:valAx>
        <c:axId val="4321665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42-4F56-B787-A69676ED7E43}"/>
              </c:ext>
            </c:extLst>
          </c:dPt>
          <c:dPt>
            <c:idx val="1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242-4F56-B787-A69676ED7E43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242-4F56-B787-A69676ED7E43}"/>
              </c:ext>
            </c:extLst>
          </c:dPt>
          <c:dPt>
            <c:idx val="3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242-4F56-B787-A69676ED7E43}"/>
              </c:ext>
            </c:extLst>
          </c:dPt>
          <c:dPt>
            <c:idx val="4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242-4F56-B787-A69676ED7E43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242-4F56-B787-A69676ED7E43}"/>
              </c:ext>
            </c:extLst>
          </c:dPt>
          <c:dPt>
            <c:idx val="6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242-4F56-B787-A69676ED7E43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242-4F56-B787-A69676ED7E43}"/>
              </c:ext>
            </c:extLst>
          </c:dPt>
          <c:dPt>
            <c:idx val="8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242-4F56-B787-A69676ED7E43}"/>
              </c:ext>
            </c:extLst>
          </c:dPt>
          <c:dPt>
            <c:idx val="9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242-4F56-B787-A69676ED7E43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242-4F56-B787-A69676ED7E43}"/>
              </c:ext>
            </c:extLst>
          </c:dPt>
          <c:dLbls>
            <c:dLbl>
              <c:idx val="0"/>
              <c:layout>
                <c:manualLayout>
                  <c:x val="-0.227777151557466"/>
                  <c:y val="0.149718330967497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42-4F56-B787-A69676ED7E43}"/>
                </c:ext>
              </c:extLst>
            </c:dLbl>
            <c:dLbl>
              <c:idx val="1"/>
              <c:layout>
                <c:manualLayout>
                  <c:x val="-0.13239310559476442"/>
                  <c:y val="-0.164004918599855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0D41A416-5273-4D0F-BCE7-A26D967452AA}" type="CATEGORYNAME">
                      <a:rPr lang="fr-FR" sz="900">
                        <a:solidFill>
                          <a:schemeClr val="bg1"/>
                        </a:solidFill>
                      </a:rPr>
                      <a:pPr>
                        <a:defRPr sz="900"/>
                      </a:pPr>
                      <a:t>[NOM DE CATÉGORIE]</a:t>
                    </a:fld>
                    <a:r>
                      <a:rPr lang="fr-FR" sz="9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34C4AC51-2916-4BC6-9D66-C003F6C806CF}" type="VALUE">
                      <a:rPr lang="fr-FR" sz="900" baseline="0">
                        <a:solidFill>
                          <a:schemeClr val="bg1"/>
                        </a:solidFill>
                      </a:rPr>
                      <a:pPr>
                        <a:defRPr sz="900"/>
                      </a:pPr>
                      <a:t>[VALEUR]</a:t>
                    </a:fld>
                    <a:endParaRPr lang="fr-FR" sz="9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242-4F56-B787-A69676ED7E4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42-4F56-B787-A69676ED7E43}"/>
                </c:ext>
              </c:extLst>
            </c:dLbl>
            <c:dLbl>
              <c:idx val="3"/>
              <c:layout>
                <c:manualLayout>
                  <c:x val="0.13969363806896087"/>
                  <c:y val="-8.96906735164558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42-4F56-B787-A69676ED7E4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42-4F56-B787-A69676ED7E4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242-4F56-B787-A69676ED7E4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242-4F56-B787-A69676ED7E4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242-4F56-B787-A69676ED7E4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242-4F56-B787-A69676ED7E43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242-4F56-B787-A69676ED7E43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242-4F56-B787-A69676ED7E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épicerie compo.'!$C$78:$C$88</c:f>
              <c:strCache>
                <c:ptCount val="11"/>
                <c:pt idx="0">
                  <c:v>1905 - Produits de boulangerie, biscuiterie</c:v>
                </c:pt>
                <c:pt idx="1">
                  <c:v>1806 - Chocolat et préparations cacaotées</c:v>
                </c:pt>
                <c:pt idx="2">
                  <c:v>2202 - Eaux aromatisées</c:v>
                </c:pt>
                <c:pt idx="3">
                  <c:v>2201 - Eaux minérales</c:v>
                </c:pt>
                <c:pt idx="4">
                  <c:v>2105 - Glaces</c:v>
                </c:pt>
                <c:pt idx="5">
                  <c:v>2103 - Sauces et moutardes</c:v>
                </c:pt>
                <c:pt idx="6">
                  <c:v>2007 - Confiture</c:v>
                </c:pt>
                <c:pt idx="7">
                  <c:v>1904 - Céréales soufflées</c:v>
                </c:pt>
                <c:pt idx="8">
                  <c:v>2101 - Essences de café et thé</c:v>
                </c:pt>
                <c:pt idx="9">
                  <c:v>2104 - Soupes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0.34457201097815249</c:v>
                </c:pt>
                <c:pt idx="1">
                  <c:v>0.15790508000157161</c:v>
                </c:pt>
                <c:pt idx="2">
                  <c:v>0.12636264572018824</c:v>
                </c:pt>
                <c:pt idx="3">
                  <c:v>9.5505952448952311E-2</c:v>
                </c:pt>
                <c:pt idx="4">
                  <c:v>4.0924950100185042E-2</c:v>
                </c:pt>
                <c:pt idx="5">
                  <c:v>3.8575822101815559E-2</c:v>
                </c:pt>
                <c:pt idx="6">
                  <c:v>3.7517977458529264E-2</c:v>
                </c:pt>
                <c:pt idx="7">
                  <c:v>2.717888326138073E-2</c:v>
                </c:pt>
                <c:pt idx="8">
                  <c:v>2.3817592264054652E-2</c:v>
                </c:pt>
                <c:pt idx="9">
                  <c:v>2.3379057779858062E-2</c:v>
                </c:pt>
                <c:pt idx="10">
                  <c:v>8.4260027885312061E-2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242-4F56-B787-A69676ED7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1765621960</c:v>
                </c:pt>
                <c:pt idx="1">
                  <c:v>1702543422</c:v>
                </c:pt>
                <c:pt idx="2">
                  <c:v>1734708363</c:v>
                </c:pt>
                <c:pt idx="3">
                  <c:v>1703273347</c:v>
                </c:pt>
                <c:pt idx="4">
                  <c:v>1836157813</c:v>
                </c:pt>
                <c:pt idx="5">
                  <c:v>1724859852</c:v>
                </c:pt>
                <c:pt idx="6">
                  <c:v>1398590814</c:v>
                </c:pt>
                <c:pt idx="7">
                  <c:v>2096687827</c:v>
                </c:pt>
                <c:pt idx="8">
                  <c:v>2422527092</c:v>
                </c:pt>
                <c:pt idx="9">
                  <c:v>2637670687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17-4BA8-919B-E7001A412BA4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1568296823</c:v>
                </c:pt>
                <c:pt idx="1">
                  <c:v>1562848374</c:v>
                </c:pt>
                <c:pt idx="2">
                  <c:v>1494000387</c:v>
                </c:pt>
                <c:pt idx="3">
                  <c:v>1387672783</c:v>
                </c:pt>
                <c:pt idx="4">
                  <c:v>1440344315</c:v>
                </c:pt>
                <c:pt idx="5">
                  <c:v>1399042546</c:v>
                </c:pt>
                <c:pt idx="6">
                  <c:v>1381719024</c:v>
                </c:pt>
                <c:pt idx="7">
                  <c:v>1785587213</c:v>
                </c:pt>
                <c:pt idx="8">
                  <c:v>1862671037</c:v>
                </c:pt>
                <c:pt idx="9">
                  <c:v>2153362976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17-4BA8-919B-E7001A412BA4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962615982</c:v>
                </c:pt>
                <c:pt idx="1">
                  <c:v>860136780</c:v>
                </c:pt>
                <c:pt idx="2">
                  <c:v>889837267</c:v>
                </c:pt>
                <c:pt idx="3">
                  <c:v>891823711</c:v>
                </c:pt>
                <c:pt idx="4">
                  <c:v>1002654182</c:v>
                </c:pt>
                <c:pt idx="5">
                  <c:v>1066619166</c:v>
                </c:pt>
                <c:pt idx="6">
                  <c:v>1117828505</c:v>
                </c:pt>
                <c:pt idx="7">
                  <c:v>1618484663</c:v>
                </c:pt>
                <c:pt idx="8">
                  <c:v>1703493556</c:v>
                </c:pt>
                <c:pt idx="9">
                  <c:v>1923153619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17-4BA8-919B-E7001A412BA4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1245643297</c:v>
                </c:pt>
                <c:pt idx="1">
                  <c:v>1151412640</c:v>
                </c:pt>
                <c:pt idx="2">
                  <c:v>1136308485</c:v>
                </c:pt>
                <c:pt idx="3">
                  <c:v>1154965872</c:v>
                </c:pt>
                <c:pt idx="4">
                  <c:v>1224678859</c:v>
                </c:pt>
                <c:pt idx="5">
                  <c:v>1259473771</c:v>
                </c:pt>
                <c:pt idx="6">
                  <c:v>1010185273</c:v>
                </c:pt>
                <c:pt idx="7">
                  <c:v>1393207180</c:v>
                </c:pt>
                <c:pt idx="8">
                  <c:v>1627712084</c:v>
                </c:pt>
                <c:pt idx="9">
                  <c:v>1677172552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17-4BA8-919B-E7001A412BA4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626034559</c:v>
                </c:pt>
                <c:pt idx="1">
                  <c:v>616259878</c:v>
                </c:pt>
                <c:pt idx="2">
                  <c:v>738598513</c:v>
                </c:pt>
                <c:pt idx="3">
                  <c:v>831472793</c:v>
                </c:pt>
                <c:pt idx="4">
                  <c:v>836164155</c:v>
                </c:pt>
                <c:pt idx="5">
                  <c:v>848392584</c:v>
                </c:pt>
                <c:pt idx="6">
                  <c:v>728171140</c:v>
                </c:pt>
                <c:pt idx="7">
                  <c:v>1110249542</c:v>
                </c:pt>
                <c:pt idx="8">
                  <c:v>1242835289</c:v>
                </c:pt>
                <c:pt idx="9">
                  <c:v>1412648159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17-4BA8-919B-E7001A412BA4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628159805</c:v>
                </c:pt>
                <c:pt idx="1">
                  <c:v>625796804</c:v>
                </c:pt>
                <c:pt idx="2">
                  <c:v>595395108</c:v>
                </c:pt>
                <c:pt idx="3">
                  <c:v>681735960</c:v>
                </c:pt>
                <c:pt idx="4">
                  <c:v>710313971</c:v>
                </c:pt>
                <c:pt idx="5">
                  <c:v>756241149</c:v>
                </c:pt>
                <c:pt idx="6">
                  <c:v>768379307</c:v>
                </c:pt>
                <c:pt idx="7">
                  <c:v>1038540563</c:v>
                </c:pt>
                <c:pt idx="8">
                  <c:v>1208251902</c:v>
                </c:pt>
                <c:pt idx="9">
                  <c:v>1309901406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17-4BA8-919B-E7001A412BA4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1157326458</c:v>
                </c:pt>
                <c:pt idx="1">
                  <c:v>1109234580</c:v>
                </c:pt>
                <c:pt idx="2">
                  <c:v>1092950149</c:v>
                </c:pt>
                <c:pt idx="3">
                  <c:v>1146554557</c:v>
                </c:pt>
                <c:pt idx="4">
                  <c:v>1179873782</c:v>
                </c:pt>
                <c:pt idx="5">
                  <c:v>1146243271</c:v>
                </c:pt>
                <c:pt idx="6">
                  <c:v>1137278578</c:v>
                </c:pt>
                <c:pt idx="7">
                  <c:v>932964108</c:v>
                </c:pt>
                <c:pt idx="8">
                  <c:v>1114448675</c:v>
                </c:pt>
                <c:pt idx="9">
                  <c:v>1247184613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17-4BA8-919B-E7001A412BA4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823017317</c:v>
                </c:pt>
                <c:pt idx="1">
                  <c:v>663708852</c:v>
                </c:pt>
                <c:pt idx="2">
                  <c:v>691012309</c:v>
                </c:pt>
                <c:pt idx="3">
                  <c:v>770758728</c:v>
                </c:pt>
                <c:pt idx="4">
                  <c:v>903188431</c:v>
                </c:pt>
                <c:pt idx="5">
                  <c:v>914639773</c:v>
                </c:pt>
                <c:pt idx="6">
                  <c:v>912873987</c:v>
                </c:pt>
                <c:pt idx="7">
                  <c:v>704445327</c:v>
                </c:pt>
                <c:pt idx="8">
                  <c:v>783393359</c:v>
                </c:pt>
                <c:pt idx="9">
                  <c:v>974231041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17-4BA8-919B-E7001A412BA4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229112319</c:v>
                </c:pt>
                <c:pt idx="1">
                  <c:v>144825013</c:v>
                </c:pt>
                <c:pt idx="2">
                  <c:v>143512146</c:v>
                </c:pt>
                <c:pt idx="3">
                  <c:v>172263946</c:v>
                </c:pt>
                <c:pt idx="4">
                  <c:v>136303142</c:v>
                </c:pt>
                <c:pt idx="5">
                  <c:v>143494804</c:v>
                </c:pt>
                <c:pt idx="6">
                  <c:v>160215794</c:v>
                </c:pt>
                <c:pt idx="7">
                  <c:v>501791299</c:v>
                </c:pt>
                <c:pt idx="8">
                  <c:v>510091147</c:v>
                </c:pt>
                <c:pt idx="9">
                  <c:v>645240463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17-4BA8-919B-E7001A412BA4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58696364</c:v>
                </c:pt>
                <c:pt idx="1">
                  <c:v>55198543</c:v>
                </c:pt>
                <c:pt idx="2">
                  <c:v>54526720</c:v>
                </c:pt>
                <c:pt idx="3">
                  <c:v>49605176</c:v>
                </c:pt>
                <c:pt idx="4">
                  <c:v>47163606</c:v>
                </c:pt>
                <c:pt idx="5">
                  <c:v>36454542</c:v>
                </c:pt>
                <c:pt idx="6">
                  <c:v>288704078</c:v>
                </c:pt>
                <c:pt idx="7">
                  <c:v>460977543</c:v>
                </c:pt>
                <c:pt idx="8">
                  <c:v>471780825</c:v>
                </c:pt>
                <c:pt idx="9">
                  <c:v>535027541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17-4BA8-919B-E7001A412BA4}"/>
            </c:ext>
          </c:extLst>
        </c:ser>
        <c:ser>
          <c:idx val="13"/>
          <c:order val="12"/>
          <c:tx>
            <c:strRef>
              <c:f>'Import. TBB épicerie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2625269757</c:v>
                </c:pt>
                <c:pt idx="1">
                  <c:v>2700342422</c:v>
                </c:pt>
                <c:pt idx="2">
                  <c:v>2648284211</c:v>
                </c:pt>
                <c:pt idx="3">
                  <c:v>2602739692</c:v>
                </c:pt>
                <c:pt idx="4">
                  <c:v>2729828418</c:v>
                </c:pt>
                <c:pt idx="5">
                  <c:v>2801466591</c:v>
                </c:pt>
                <c:pt idx="6">
                  <c:v>2942509829</c:v>
                </c:pt>
                <c:pt idx="7">
                  <c:v>4875663353</c:v>
                </c:pt>
                <c:pt idx="8">
                  <c:v>5113970298</c:v>
                </c:pt>
                <c:pt idx="9">
                  <c:v>5977356595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17-4BA8-919B-E7001A412B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88136"/>
        <c:axId val="4321822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11689794641</c:v>
                      </c:pt>
                      <c:pt idx="1">
                        <c:v>11192307308</c:v>
                      </c:pt>
                      <c:pt idx="2">
                        <c:v>11219133658</c:v>
                      </c:pt>
                      <c:pt idx="3">
                        <c:v>11392866565</c:v>
                      </c:pt>
                      <c:pt idx="4">
                        <c:v>12046670674</c:v>
                      </c:pt>
                      <c:pt idx="5">
                        <c:v>12096928049</c:v>
                      </c:pt>
                      <c:pt idx="6">
                        <c:v>11846456329</c:v>
                      </c:pt>
                      <c:pt idx="7">
                        <c:v>16518598618</c:v>
                      </c:pt>
                      <c:pt idx="8">
                        <c:v>18061175264</c:v>
                      </c:pt>
                      <c:pt idx="9">
                        <c:v>20492949652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F17-4BA8-919B-E7001A412BA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9532038664</c:v>
                      </c:pt>
                      <c:pt idx="1">
                        <c:v>9058281501</c:v>
                      </c:pt>
                      <c:pt idx="2">
                        <c:v>9094122842</c:v>
                      </c:pt>
                      <c:pt idx="3">
                        <c:v>9284350034</c:v>
                      </c:pt>
                      <c:pt idx="4">
                        <c:v>9914304746</c:v>
                      </c:pt>
                      <c:pt idx="5">
                        <c:v>9964170343</c:v>
                      </c:pt>
                      <c:pt idx="6">
                        <c:v>9318531876</c:v>
                      </c:pt>
                      <c:pt idx="7">
                        <c:v>11900217477</c:v>
                      </c:pt>
                      <c:pt idx="8">
                        <c:v>13474797126</c:v>
                      </c:pt>
                      <c:pt idx="9">
                        <c:v>15040647118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F17-4BA8-919B-E7001A412BA4}"/>
                  </c:ext>
                </c:extLst>
              </c15:ser>
            </c15:filteredBarSeries>
          </c:ext>
        </c:extLst>
      </c:barChart>
      <c:catAx>
        <c:axId val="432188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2256"/>
        <c:crosses val="autoZero"/>
        <c:auto val="1"/>
        <c:lblAlgn val="ctr"/>
        <c:lblOffset val="100"/>
        <c:noMultiLvlLbl val="0"/>
      </c:catAx>
      <c:valAx>
        <c:axId val="432182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813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31827851736281"/>
          <c:y val="0.7660292140725925"/>
          <c:w val="0.82706824860422246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pays'!$D$36:$M$36</c:f>
              <c:numCache>
                <c:formatCode>0%</c:formatCode>
                <c:ptCount val="10"/>
                <c:pt idx="0">
                  <c:v>0.15103960456305845</c:v>
                </c:pt>
                <c:pt idx="1">
                  <c:v>0.15211728691393792</c:v>
                </c:pt>
                <c:pt idx="2">
                  <c:v>0.15462052738475363</c:v>
                </c:pt>
                <c:pt idx="3">
                  <c:v>0.14950349302190744</c:v>
                </c:pt>
                <c:pt idx="4">
                  <c:v>0.15242035436088822</c:v>
                </c:pt>
                <c:pt idx="5">
                  <c:v>0.14258660091332745</c:v>
                </c:pt>
                <c:pt idx="6">
                  <c:v>0.11805984635052968</c:v>
                </c:pt>
                <c:pt idx="7">
                  <c:v>0.12692891664037889</c:v>
                </c:pt>
                <c:pt idx="8">
                  <c:v>0.13412898422112338</c:v>
                </c:pt>
                <c:pt idx="9">
                  <c:v>0.12871112903664297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4A-46FB-8139-37E1FD78FA3C}"/>
            </c:ext>
          </c:extLst>
        </c:ser>
        <c:ser>
          <c:idx val="2"/>
          <c:order val="2"/>
          <c:tx>
            <c:strRef>
              <c:f>'Import. TBB épicerie pays'!$C$37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pays'!$D$37:$M$37</c:f>
              <c:numCache>
                <c:formatCode>0%</c:formatCode>
                <c:ptCount val="10"/>
                <c:pt idx="0">
                  <c:v>0.13415948450449772</c:v>
                </c:pt>
                <c:pt idx="1">
                  <c:v>0.13963594199052348</c:v>
                </c:pt>
                <c:pt idx="2">
                  <c:v>0.13316539694976151</c:v>
                </c:pt>
                <c:pt idx="3">
                  <c:v>0.12180189902891222</c:v>
                </c:pt>
                <c:pt idx="4">
                  <c:v>0.11956368311027675</c:v>
                </c:pt>
                <c:pt idx="5">
                  <c:v>0.11565271284850312</c:v>
                </c:pt>
                <c:pt idx="6">
                  <c:v>0.11663564070358884</c:v>
                </c:pt>
                <c:pt idx="7">
                  <c:v>0.10809556272251085</c:v>
                </c:pt>
                <c:pt idx="8">
                  <c:v>0.10313121985548326</c:v>
                </c:pt>
                <c:pt idx="9">
                  <c:v>0.10507823483525923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4A-46FB-8139-37E1FD78FA3C}"/>
            </c:ext>
          </c:extLst>
        </c:ser>
        <c:ser>
          <c:idx val="3"/>
          <c:order val="3"/>
          <c:tx>
            <c:strRef>
              <c:f>'Import. TBB épicerie pays'!$C$38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8.2346697402517696E-2</c:v>
                </c:pt>
                <c:pt idx="1">
                  <c:v>7.6850711504784563E-2</c:v>
                </c:pt>
                <c:pt idx="2">
                  <c:v>7.9314258491384126E-2</c:v>
                </c:pt>
                <c:pt idx="3">
                  <c:v>7.827913246520149E-2</c:v>
                </c:pt>
                <c:pt idx="4">
                  <c:v>8.323081199222962E-2</c:v>
                </c:pt>
                <c:pt idx="5">
                  <c:v>8.8172729611975559E-2</c:v>
                </c:pt>
                <c:pt idx="6">
                  <c:v>9.4359737119324674E-2</c:v>
                </c:pt>
                <c:pt idx="7">
                  <c:v>9.7979538121131429E-2</c:v>
                </c:pt>
                <c:pt idx="8">
                  <c:v>9.4317979372884289E-2</c:v>
                </c:pt>
                <c:pt idx="9">
                  <c:v>9.3844646654480543E-2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4A-46FB-8139-37E1FD78FA3C}"/>
            </c:ext>
          </c:extLst>
        </c:ser>
        <c:ser>
          <c:idx val="4"/>
          <c:order val="4"/>
          <c:tx>
            <c:strRef>
              <c:f>'Import. TBB épicerie pays'!$C$39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0.10655818474613013</c:v>
                </c:pt>
                <c:pt idx="1">
                  <c:v>0.10287535968361029</c:v>
                </c:pt>
                <c:pt idx="2">
                  <c:v>0.10128308652332842</c:v>
                </c:pt>
                <c:pt idx="3">
                  <c:v>0.10137623094333151</c:v>
                </c:pt>
                <c:pt idx="4">
                  <c:v>0.10166118856749283</c:v>
                </c:pt>
                <c:pt idx="5">
                  <c:v>0.10411517419119602</c:v>
                </c:pt>
                <c:pt idx="6">
                  <c:v>8.5273202799648798E-2</c:v>
                </c:pt>
                <c:pt idx="7">
                  <c:v>8.4341729720452729E-2</c:v>
                </c:pt>
                <c:pt idx="8">
                  <c:v>9.0122157623064414E-2</c:v>
                </c:pt>
                <c:pt idx="9">
                  <c:v>8.1841442080365284E-2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4A-46FB-8139-37E1FD78FA3C}"/>
            </c:ext>
          </c:extLst>
        </c:ser>
        <c:ser>
          <c:idx val="5"/>
          <c:order val="5"/>
          <c:tx>
            <c:strRef>
              <c:f>'Import. TBB épicerie pays'!$C$40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5.3553939844613561E-2</c:v>
                </c:pt>
                <c:pt idx="1">
                  <c:v>5.5061021918109042E-2</c:v>
                </c:pt>
                <c:pt idx="2">
                  <c:v>6.5833827772729087E-2</c:v>
                </c:pt>
                <c:pt idx="3">
                  <c:v>7.298187758595942E-2</c:v>
                </c:pt>
                <c:pt idx="4">
                  <c:v>6.9410393761711292E-2</c:v>
                </c:pt>
                <c:pt idx="5">
                  <c:v>7.0132894943533447E-2</c:v>
                </c:pt>
                <c:pt idx="6">
                  <c:v>6.146742281212355E-2</c:v>
                </c:pt>
                <c:pt idx="7">
                  <c:v>6.7212090303482672E-2</c:v>
                </c:pt>
                <c:pt idx="8">
                  <c:v>6.8812536882760414E-2</c:v>
                </c:pt>
                <c:pt idx="9">
                  <c:v>6.8933373818255261E-2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4A-46FB-8139-37E1FD78FA3C}"/>
            </c:ext>
          </c:extLst>
        </c:ser>
        <c:ser>
          <c:idx val="6"/>
          <c:order val="6"/>
          <c:tx>
            <c:strRef>
              <c:f>'Import. TBB épicerie pays'!$C$41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5.3735743380541053E-2</c:v>
                </c:pt>
                <c:pt idx="1">
                  <c:v>5.591311842846694E-2</c:v>
                </c:pt>
                <c:pt idx="2">
                  <c:v>5.3069615368691418E-2</c:v>
                </c:pt>
                <c:pt idx="3">
                  <c:v>5.9838843552715654E-2</c:v>
                </c:pt>
                <c:pt idx="4">
                  <c:v>5.896350869232702E-2</c:v>
                </c:pt>
                <c:pt idx="5">
                  <c:v>6.2515139871606923E-2</c:v>
                </c:pt>
                <c:pt idx="6">
                  <c:v>6.4861532061618765E-2</c:v>
                </c:pt>
                <c:pt idx="7">
                  <c:v>6.287098482242448E-2</c:v>
                </c:pt>
                <c:pt idx="8">
                  <c:v>6.6897745265133368E-2</c:v>
                </c:pt>
                <c:pt idx="9">
                  <c:v>6.3919612756778557E-2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4A-46FB-8139-37E1FD78FA3C}"/>
            </c:ext>
          </c:extLst>
        </c:ser>
        <c:ser>
          <c:idx val="7"/>
          <c:order val="7"/>
          <c:tx>
            <c:strRef>
              <c:f>'Import. TBB épicerie pays'!$C$42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9.9003147064779987E-2</c:v>
                </c:pt>
                <c:pt idx="1">
                  <c:v>9.9106873093731535E-2</c:v>
                </c:pt>
                <c:pt idx="2">
                  <c:v>9.7418408793147115E-2</c:v>
                </c:pt>
                <c:pt idx="3">
                  <c:v>0.10063793431253971</c:v>
                </c:pt>
                <c:pt idx="4">
                  <c:v>9.7941897303334552E-2</c:v>
                </c:pt>
                <c:pt idx="5">
                  <c:v>9.4754905241810947E-2</c:v>
                </c:pt>
                <c:pt idx="6">
                  <c:v>9.6001584475177953E-2</c:v>
                </c:pt>
                <c:pt idx="7">
                  <c:v>5.6479616072477659E-2</c:v>
                </c:pt>
                <c:pt idx="8">
                  <c:v>6.1704106112150291E-2</c:v>
                </c:pt>
                <c:pt idx="9">
                  <c:v>6.0859204466853389E-2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4A-46FB-8139-37E1FD78FA3C}"/>
            </c:ext>
          </c:extLst>
        </c:ser>
        <c:ser>
          <c:idx val="8"/>
          <c:order val="8"/>
          <c:tx>
            <c:strRef>
              <c:f>'Import. TBB épicerie pays'!$C$43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7.0404771193619126E-2</c:v>
                </c:pt>
                <c:pt idx="1">
                  <c:v>5.9300449293917833E-2</c:v>
                </c:pt>
                <c:pt idx="2">
                  <c:v>6.1592305615082991E-2</c:v>
                </c:pt>
                <c:pt idx="3">
                  <c:v>6.7652747761291807E-2</c:v>
                </c:pt>
                <c:pt idx="4">
                  <c:v>7.4974111556757914E-2</c:v>
                </c:pt>
                <c:pt idx="5">
                  <c:v>7.5609259581866262E-2</c:v>
                </c:pt>
                <c:pt idx="6">
                  <c:v>7.705882346987547E-2</c:v>
                </c:pt>
                <c:pt idx="7">
                  <c:v>4.264558654705608E-2</c:v>
                </c:pt>
                <c:pt idx="8">
                  <c:v>4.3374439788615521E-2</c:v>
                </c:pt>
                <c:pt idx="9">
                  <c:v>4.7539815280077086E-2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44A-46FB-8139-37E1FD78FA3C}"/>
            </c:ext>
          </c:extLst>
        </c:ser>
        <c:ser>
          <c:idx val="9"/>
          <c:order val="9"/>
          <c:tx>
            <c:strRef>
              <c:f>'Import. TBB épicerie pays'!$C$44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1.9599345072874665E-2</c:v>
                </c:pt>
                <c:pt idx="1">
                  <c:v>1.2939692327468747E-2</c:v>
                </c:pt>
                <c:pt idx="2">
                  <c:v>1.2791731552076318E-2</c:v>
                </c:pt>
                <c:pt idx="3">
                  <c:v>1.5120333852518882E-2</c:v>
                </c:pt>
                <c:pt idx="4">
                  <c:v>1.1314590204095091E-2</c:v>
                </c:pt>
                <c:pt idx="5">
                  <c:v>1.186208626014454E-2</c:v>
                </c:pt>
                <c:pt idx="6">
                  <c:v>1.3524364548391862E-2</c:v>
                </c:pt>
                <c:pt idx="7">
                  <c:v>3.0377352861713561E-2</c:v>
                </c:pt>
                <c:pt idx="8">
                  <c:v>2.8242411667236674E-2</c:v>
                </c:pt>
                <c:pt idx="9">
                  <c:v>3.1485973174048568E-2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4A-46FB-8139-37E1FD78FA3C}"/>
            </c:ext>
          </c:extLst>
        </c:ser>
        <c:ser>
          <c:idx val="10"/>
          <c:order val="10"/>
          <c:tx>
            <c:strRef>
              <c:f>'Import. TBB épicerie pays'!$C$45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5.0211629718568641E-3</c:v>
                </c:pt>
                <c:pt idx="1">
                  <c:v>4.9318287535355084E-3</c:v>
                </c:pt>
                <c:pt idx="2">
                  <c:v>4.8601542384797925E-3</c:v>
                </c:pt>
                <c:pt idx="3">
                  <c:v>4.3540557345235617E-3</c:v>
                </c:pt>
                <c:pt idx="4">
                  <c:v>3.9150739051738107E-3</c:v>
                </c:pt>
                <c:pt idx="5">
                  <c:v>3.0135371436728962E-3</c:v>
                </c:pt>
                <c:pt idx="6">
                  <c:v>2.4370501184666968E-2</c:v>
                </c:pt>
                <c:pt idx="7">
                  <c:v>2.7906576923400851E-2</c:v>
                </c:pt>
                <c:pt idx="8">
                  <c:v>2.6121269413755466E-2</c:v>
                </c:pt>
                <c:pt idx="9">
                  <c:v>2.6107883447016825E-2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44A-46FB-8139-37E1FD78FA3C}"/>
            </c:ext>
          </c:extLst>
        </c:ser>
        <c:ser>
          <c:idx val="12"/>
          <c:order val="11"/>
          <c:tx>
            <c:strRef>
              <c:f>'Import. TBB épicerie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0.22457791925551074</c:v>
                </c:pt>
                <c:pt idx="1">
                  <c:v>0.24126771609191416</c:v>
                </c:pt>
                <c:pt idx="2">
                  <c:v>0.23605068731056561</c:v>
                </c:pt>
                <c:pt idx="3">
                  <c:v>0.22845345174109832</c:v>
                </c:pt>
                <c:pt idx="4">
                  <c:v>0.22660438654571291</c:v>
                </c:pt>
                <c:pt idx="5">
                  <c:v>0.23158495939236284</c:v>
                </c:pt>
                <c:pt idx="6">
                  <c:v>0.24838734447505345</c:v>
                </c:pt>
                <c:pt idx="7">
                  <c:v>0.29516204526497081</c:v>
                </c:pt>
                <c:pt idx="8">
                  <c:v>0.28314714979779293</c:v>
                </c:pt>
                <c:pt idx="9">
                  <c:v>0.29167868445022227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44A-46FB-8139-37E1FD78FA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87744"/>
        <c:axId val="4321857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0.77542208074448926</c:v>
                      </c:pt>
                      <c:pt idx="1">
                        <c:v>0.75873228390808589</c:v>
                      </c:pt>
                      <c:pt idx="2">
                        <c:v>0.76394931268943433</c:v>
                      </c:pt>
                      <c:pt idx="3">
                        <c:v>0.77154654825890168</c:v>
                      </c:pt>
                      <c:pt idx="4">
                        <c:v>0.77339561345428709</c:v>
                      </c:pt>
                      <c:pt idx="5">
                        <c:v>0.76841504060763721</c:v>
                      </c:pt>
                      <c:pt idx="6">
                        <c:v>0.7516126555249466</c:v>
                      </c:pt>
                      <c:pt idx="7">
                        <c:v>0.70483795473502919</c:v>
                      </c:pt>
                      <c:pt idx="8">
                        <c:v>0.71685285020220701</c:v>
                      </c:pt>
                      <c:pt idx="9">
                        <c:v>0.70832131554977773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44A-46FB-8139-37E1FD78FA3C}"/>
                  </c:ext>
                </c:extLst>
              </c15:ser>
            </c15:filteredBarSeries>
          </c:ext>
        </c:extLst>
      </c:barChart>
      <c:catAx>
        <c:axId val="43218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5784"/>
        <c:crosses val="autoZero"/>
        <c:auto val="1"/>
        <c:lblAlgn val="ctr"/>
        <c:lblOffset val="100"/>
        <c:noMultiLvlLbl val="0"/>
      </c:catAx>
      <c:valAx>
        <c:axId val="4321857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64965387047523"/>
          <c:y val="0.7660292140725925"/>
          <c:w val="0.82584523552444067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199455</c:v>
                </c:pt>
                <c:pt idx="1">
                  <c:v>191811</c:v>
                </c:pt>
                <c:pt idx="2">
                  <c:v>153559</c:v>
                </c:pt>
                <c:pt idx="3">
                  <c:v>147495</c:v>
                </c:pt>
                <c:pt idx="4">
                  <c:v>161862</c:v>
                </c:pt>
                <c:pt idx="5">
                  <c:v>144784</c:v>
                </c:pt>
                <c:pt idx="6">
                  <c:v>107232</c:v>
                </c:pt>
                <c:pt idx="7">
                  <c:v>163435</c:v>
                </c:pt>
                <c:pt idx="8">
                  <c:v>164194</c:v>
                </c:pt>
                <c:pt idx="9">
                  <c:v>153201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B2-44E3-BC99-A5D5D087490E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140423</c:v>
                </c:pt>
                <c:pt idx="1">
                  <c:v>154561</c:v>
                </c:pt>
                <c:pt idx="2">
                  <c:v>152163</c:v>
                </c:pt>
                <c:pt idx="3">
                  <c:v>145367</c:v>
                </c:pt>
                <c:pt idx="4">
                  <c:v>154836</c:v>
                </c:pt>
                <c:pt idx="5">
                  <c:v>159307</c:v>
                </c:pt>
                <c:pt idx="6">
                  <c:v>123601</c:v>
                </c:pt>
                <c:pt idx="7">
                  <c:v>146687</c:v>
                </c:pt>
                <c:pt idx="8">
                  <c:v>155009</c:v>
                </c:pt>
                <c:pt idx="9">
                  <c:v>151666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B2-44E3-BC99-A5D5D087490E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144072</c:v>
                </c:pt>
                <c:pt idx="1">
                  <c:v>127947</c:v>
                </c:pt>
                <c:pt idx="2">
                  <c:v>143614</c:v>
                </c:pt>
                <c:pt idx="3">
                  <c:v>146283</c:v>
                </c:pt>
                <c:pt idx="4">
                  <c:v>158291</c:v>
                </c:pt>
                <c:pt idx="5">
                  <c:v>175343</c:v>
                </c:pt>
                <c:pt idx="6">
                  <c:v>143711</c:v>
                </c:pt>
                <c:pt idx="7">
                  <c:v>134983</c:v>
                </c:pt>
                <c:pt idx="8">
                  <c:v>132769</c:v>
                </c:pt>
                <c:pt idx="9">
                  <c:v>151386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B2-44E3-BC99-A5D5D087490E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79264</c:v>
                </c:pt>
                <c:pt idx="1">
                  <c:v>82311</c:v>
                </c:pt>
                <c:pt idx="2">
                  <c:v>86536</c:v>
                </c:pt>
                <c:pt idx="3">
                  <c:v>86874</c:v>
                </c:pt>
                <c:pt idx="4">
                  <c:v>90292</c:v>
                </c:pt>
                <c:pt idx="5">
                  <c:v>87143</c:v>
                </c:pt>
                <c:pt idx="6">
                  <c:v>59769</c:v>
                </c:pt>
                <c:pt idx="7">
                  <c:v>103374</c:v>
                </c:pt>
                <c:pt idx="8">
                  <c:v>98602</c:v>
                </c:pt>
                <c:pt idx="9">
                  <c:v>98450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B2-44E3-BC99-A5D5D087490E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79850</c:v>
                </c:pt>
                <c:pt idx="1">
                  <c:v>82147</c:v>
                </c:pt>
                <c:pt idx="2">
                  <c:v>89334</c:v>
                </c:pt>
                <c:pt idx="3">
                  <c:v>97495</c:v>
                </c:pt>
                <c:pt idx="4">
                  <c:v>93755</c:v>
                </c:pt>
                <c:pt idx="5">
                  <c:v>98286</c:v>
                </c:pt>
                <c:pt idx="6">
                  <c:v>122664</c:v>
                </c:pt>
                <c:pt idx="7">
                  <c:v>85814</c:v>
                </c:pt>
                <c:pt idx="8">
                  <c:v>88579</c:v>
                </c:pt>
                <c:pt idx="9">
                  <c:v>82288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B2-44E3-BC99-A5D5D087490E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36492</c:v>
                </c:pt>
                <c:pt idx="1">
                  <c:v>36462</c:v>
                </c:pt>
                <c:pt idx="2">
                  <c:v>35160</c:v>
                </c:pt>
                <c:pt idx="3">
                  <c:v>35324</c:v>
                </c:pt>
                <c:pt idx="4">
                  <c:v>44365</c:v>
                </c:pt>
                <c:pt idx="5">
                  <c:v>54495</c:v>
                </c:pt>
                <c:pt idx="6">
                  <c:v>64634</c:v>
                </c:pt>
                <c:pt idx="7">
                  <c:v>64861</c:v>
                </c:pt>
                <c:pt idx="8">
                  <c:v>64002</c:v>
                </c:pt>
                <c:pt idx="9">
                  <c:v>76307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B2-44E3-BC99-A5D5D087490E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38371</c:v>
                </c:pt>
                <c:pt idx="1">
                  <c:v>41235</c:v>
                </c:pt>
                <c:pt idx="2">
                  <c:v>40957</c:v>
                </c:pt>
                <c:pt idx="3">
                  <c:v>47546</c:v>
                </c:pt>
                <c:pt idx="4">
                  <c:v>55662</c:v>
                </c:pt>
                <c:pt idx="5">
                  <c:v>55914</c:v>
                </c:pt>
                <c:pt idx="6">
                  <c:v>57253</c:v>
                </c:pt>
                <c:pt idx="7">
                  <c:v>76875</c:v>
                </c:pt>
                <c:pt idx="8">
                  <c:v>80316</c:v>
                </c:pt>
                <c:pt idx="9">
                  <c:v>74570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B2-44E3-BC99-A5D5D087490E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43933</c:v>
                </c:pt>
                <c:pt idx="1">
                  <c:v>43733</c:v>
                </c:pt>
                <c:pt idx="2">
                  <c:v>41750</c:v>
                </c:pt>
                <c:pt idx="3">
                  <c:v>46702</c:v>
                </c:pt>
                <c:pt idx="4">
                  <c:v>49562</c:v>
                </c:pt>
                <c:pt idx="5">
                  <c:v>49264</c:v>
                </c:pt>
                <c:pt idx="6">
                  <c:v>46177</c:v>
                </c:pt>
                <c:pt idx="7">
                  <c:v>54701</c:v>
                </c:pt>
                <c:pt idx="8">
                  <c:v>55738</c:v>
                </c:pt>
                <c:pt idx="9">
                  <c:v>59093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7B2-44E3-BC99-A5D5D087490E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12104</c:v>
                </c:pt>
                <c:pt idx="1">
                  <c:v>21461</c:v>
                </c:pt>
                <c:pt idx="2">
                  <c:v>21864</c:v>
                </c:pt>
                <c:pt idx="3">
                  <c:v>16536</c:v>
                </c:pt>
                <c:pt idx="4">
                  <c:v>24542</c:v>
                </c:pt>
                <c:pt idx="5">
                  <c:v>19304</c:v>
                </c:pt>
                <c:pt idx="6">
                  <c:v>17893</c:v>
                </c:pt>
                <c:pt idx="7">
                  <c:v>18337</c:v>
                </c:pt>
                <c:pt idx="8">
                  <c:v>23839</c:v>
                </c:pt>
                <c:pt idx="9">
                  <c:v>25782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7B2-44E3-BC99-A5D5D087490E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9623</c:v>
                </c:pt>
                <c:pt idx="1">
                  <c:v>10574</c:v>
                </c:pt>
                <c:pt idx="2">
                  <c:v>10639</c:v>
                </c:pt>
                <c:pt idx="3">
                  <c:v>11006</c:v>
                </c:pt>
                <c:pt idx="4">
                  <c:v>12686</c:v>
                </c:pt>
                <c:pt idx="5">
                  <c:v>10535</c:v>
                </c:pt>
                <c:pt idx="6">
                  <c:v>12737</c:v>
                </c:pt>
                <c:pt idx="7">
                  <c:v>14319</c:v>
                </c:pt>
                <c:pt idx="8">
                  <c:v>13778</c:v>
                </c:pt>
                <c:pt idx="9">
                  <c:v>16341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7B2-44E3-BC99-A5D5D087490E}"/>
            </c:ext>
          </c:extLst>
        </c:ser>
        <c:ser>
          <c:idx val="12"/>
          <c:order val="12"/>
          <c:tx>
            <c:strRef>
              <c:f>'Import. 1905 - boulang.'!$C$17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91124</c:v>
                </c:pt>
                <c:pt idx="1">
                  <c:v>95557</c:v>
                </c:pt>
                <c:pt idx="2">
                  <c:v>105188</c:v>
                </c:pt>
                <c:pt idx="3">
                  <c:v>116827</c:v>
                </c:pt>
                <c:pt idx="4">
                  <c:v>118219</c:v>
                </c:pt>
                <c:pt idx="5">
                  <c:v>122673</c:v>
                </c:pt>
                <c:pt idx="6">
                  <c:v>108060</c:v>
                </c:pt>
                <c:pt idx="7">
                  <c:v>200673</c:v>
                </c:pt>
                <c:pt idx="8">
                  <c:v>196578</c:v>
                </c:pt>
                <c:pt idx="9">
                  <c:v>209049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7B2-44E3-BC99-A5D5D08749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86568"/>
        <c:axId val="4321873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874711</c:v>
                      </c:pt>
                      <c:pt idx="1">
                        <c:v>887799</c:v>
                      </c:pt>
                      <c:pt idx="2">
                        <c:v>880764</c:v>
                      </c:pt>
                      <c:pt idx="3">
                        <c:v>897455</c:v>
                      </c:pt>
                      <c:pt idx="4">
                        <c:v>964072</c:v>
                      </c:pt>
                      <c:pt idx="5">
                        <c:v>977048</c:v>
                      </c:pt>
                      <c:pt idx="6">
                        <c:v>863731</c:v>
                      </c:pt>
                      <c:pt idx="7">
                        <c:v>1064059</c:v>
                      </c:pt>
                      <c:pt idx="8">
                        <c:v>1073404</c:v>
                      </c:pt>
                      <c:pt idx="9">
                        <c:v>1098133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7B2-44E3-BC99-A5D5D087490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816548</c:v>
                      </c:pt>
                      <c:pt idx="1">
                        <c:v>824696</c:v>
                      </c:pt>
                      <c:pt idx="2">
                        <c:v>812559</c:v>
                      </c:pt>
                      <c:pt idx="3">
                        <c:v>824183</c:v>
                      </c:pt>
                      <c:pt idx="4">
                        <c:v>890026</c:v>
                      </c:pt>
                      <c:pt idx="5">
                        <c:v>897970</c:v>
                      </c:pt>
                      <c:pt idx="6">
                        <c:v>777758</c:v>
                      </c:pt>
                      <c:pt idx="7">
                        <c:v>915114</c:v>
                      </c:pt>
                      <c:pt idx="8">
                        <c:v>918620</c:v>
                      </c:pt>
                      <c:pt idx="9">
                        <c:v>932176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47B2-44E3-BC99-A5D5D087490E}"/>
                  </c:ext>
                </c:extLst>
              </c15:ser>
            </c15:filteredBarSeries>
          </c:ext>
        </c:extLst>
      </c:barChart>
      <c:catAx>
        <c:axId val="432186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7352"/>
        <c:crosses val="autoZero"/>
        <c:auto val="1"/>
        <c:lblAlgn val="ctr"/>
        <c:lblOffset val="100"/>
        <c:noMultiLvlLbl val="0"/>
      </c:catAx>
      <c:valAx>
        <c:axId val="432187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86568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31827851736281"/>
          <c:y val="0.76493895024531844"/>
          <c:w val="0.82768172148263719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boulang.'!$D$36:$M$36</c:f>
              <c:numCache>
                <c:formatCode>0%</c:formatCode>
                <c:ptCount val="10"/>
                <c:pt idx="0">
                  <c:v>0.22802388446012453</c:v>
                </c:pt>
                <c:pt idx="1">
                  <c:v>0.21605228210439525</c:v>
                </c:pt>
                <c:pt idx="2">
                  <c:v>0.17434749830828689</c:v>
                </c:pt>
                <c:pt idx="3">
                  <c:v>0.16434807316244268</c:v>
                </c:pt>
                <c:pt idx="4">
                  <c:v>0.16789409919591067</c:v>
                </c:pt>
                <c:pt idx="5">
                  <c:v>0.14818514545856498</c:v>
                </c:pt>
                <c:pt idx="6">
                  <c:v>0.12414976422057331</c:v>
                </c:pt>
                <c:pt idx="7">
                  <c:v>0.1535958062475859</c:v>
                </c:pt>
                <c:pt idx="8">
                  <c:v>0.15296570536349779</c:v>
                </c:pt>
                <c:pt idx="9">
                  <c:v>0.13951042360078425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BD-43BE-8E48-4765E996293E}"/>
            </c:ext>
          </c:extLst>
        </c:ser>
        <c:ser>
          <c:idx val="2"/>
          <c:order val="2"/>
          <c:tx>
            <c:strRef>
              <c:f>'Import. 1905 - boulang.'!$C$37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boulang.'!$D$37:$M$37</c:f>
              <c:numCache>
                <c:formatCode>0%</c:formatCode>
                <c:ptCount val="10"/>
                <c:pt idx="0">
                  <c:v>0.16053645146797058</c:v>
                </c:pt>
                <c:pt idx="1">
                  <c:v>0.17409458672514838</c:v>
                </c:pt>
                <c:pt idx="2">
                  <c:v>0.17276251072932136</c:v>
                </c:pt>
                <c:pt idx="3">
                  <c:v>0.16197692363405408</c:v>
                </c:pt>
                <c:pt idx="4">
                  <c:v>0.16060626177297962</c:v>
                </c:pt>
                <c:pt idx="5">
                  <c:v>0.16304930771057308</c:v>
                </c:pt>
                <c:pt idx="6">
                  <c:v>0.14310126648227284</c:v>
                </c:pt>
                <c:pt idx="7">
                  <c:v>0.13785607752953549</c:v>
                </c:pt>
                <c:pt idx="8">
                  <c:v>0.14440881532023359</c:v>
                </c:pt>
                <c:pt idx="9">
                  <c:v>0.13811259656161867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BD-43BE-8E48-4765E996293E}"/>
            </c:ext>
          </c:extLst>
        </c:ser>
        <c:ser>
          <c:idx val="3"/>
          <c:order val="3"/>
          <c:tx>
            <c:strRef>
              <c:f>'Import. 1905 - boulang.'!$C$38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0.16470811502313334</c:v>
                </c:pt>
                <c:pt idx="1">
                  <c:v>0.14411708055539599</c:v>
                </c:pt>
                <c:pt idx="2">
                  <c:v>0.16305616487504029</c:v>
                </c:pt>
                <c:pt idx="3">
                  <c:v>0.16299758762277775</c:v>
                </c:pt>
                <c:pt idx="4">
                  <c:v>0.16419001900273009</c:v>
                </c:pt>
                <c:pt idx="5">
                  <c:v>0.17946201210175958</c:v>
                </c:pt>
                <c:pt idx="6">
                  <c:v>0.16638397834510976</c:v>
                </c:pt>
                <c:pt idx="7">
                  <c:v>0.12685668745812026</c:v>
                </c:pt>
                <c:pt idx="8">
                  <c:v>0.12368968254264005</c:v>
                </c:pt>
                <c:pt idx="9">
                  <c:v>0.13785761833949076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BD-43BE-8E48-4765E996293E}"/>
            </c:ext>
          </c:extLst>
        </c:ser>
        <c:ser>
          <c:idx val="4"/>
          <c:order val="4"/>
          <c:tx>
            <c:strRef>
              <c:f>'Import. 1905 - boulang.'!$C$39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9.0617358190305142E-2</c:v>
                </c:pt>
                <c:pt idx="1">
                  <c:v>9.271355340566953E-2</c:v>
                </c:pt>
                <c:pt idx="2">
                  <c:v>9.8251063849112821E-2</c:v>
                </c:pt>
                <c:pt idx="3">
                  <c:v>9.6800396677270723E-2</c:v>
                </c:pt>
                <c:pt idx="4">
                  <c:v>9.3656905293380582E-2</c:v>
                </c:pt>
                <c:pt idx="5">
                  <c:v>8.9190090967895125E-2</c:v>
                </c:pt>
                <c:pt idx="6">
                  <c:v>6.9198627813520638E-2</c:v>
                </c:pt>
                <c:pt idx="7">
                  <c:v>9.7150627925707125E-2</c:v>
                </c:pt>
                <c:pt idx="8">
                  <c:v>9.1859169520516037E-2</c:v>
                </c:pt>
                <c:pt idx="9">
                  <c:v>8.9652164173192134E-2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BD-43BE-8E48-4765E996293E}"/>
            </c:ext>
          </c:extLst>
        </c:ser>
        <c:ser>
          <c:idx val="5"/>
          <c:order val="5"/>
          <c:tx>
            <c:strRef>
              <c:f>'Import. 1905 - boulang.'!$C$40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9.1287293746163012E-2</c:v>
                </c:pt>
                <c:pt idx="1">
                  <c:v>9.2528826907892436E-2</c:v>
                </c:pt>
                <c:pt idx="2">
                  <c:v>0.10142785127457525</c:v>
                </c:pt>
                <c:pt idx="3">
                  <c:v>0.10863497334128173</c:v>
                </c:pt>
                <c:pt idx="4">
                  <c:v>9.7248960658540023E-2</c:v>
                </c:pt>
                <c:pt idx="5">
                  <c:v>0.10059485306760774</c:v>
                </c:pt>
                <c:pt idx="6">
                  <c:v>0.14201643798821623</c:v>
                </c:pt>
                <c:pt idx="7">
                  <c:v>8.0647783628539402E-2</c:v>
                </c:pt>
                <c:pt idx="8">
                  <c:v>8.2521585535362263E-2</c:v>
                </c:pt>
                <c:pt idx="9">
                  <c:v>7.4934456937365515E-2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BD-43BE-8E48-4765E996293E}"/>
            </c:ext>
          </c:extLst>
        </c:ser>
        <c:ser>
          <c:idx val="6"/>
          <c:order val="6"/>
          <c:tx>
            <c:strRef>
              <c:f>'Import. 1905 - boulang.'!$C$41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4.1718922021101827E-2</c:v>
                </c:pt>
                <c:pt idx="1">
                  <c:v>4.1070107085049656E-2</c:v>
                </c:pt>
                <c:pt idx="2">
                  <c:v>3.991988773383108E-2</c:v>
                </c:pt>
                <c:pt idx="3">
                  <c:v>3.9360190761653785E-2</c:v>
                </c:pt>
                <c:pt idx="4">
                  <c:v>4.6018347177389243E-2</c:v>
                </c:pt>
                <c:pt idx="5">
                  <c:v>5.5775151271994824E-2</c:v>
                </c:pt>
                <c:pt idx="6">
                  <c:v>7.4831168500378006E-2</c:v>
                </c:pt>
                <c:pt idx="7">
                  <c:v>6.0956206375774279E-2</c:v>
                </c:pt>
                <c:pt idx="8">
                  <c:v>5.9625266907893021E-2</c:v>
                </c:pt>
                <c:pt idx="9">
                  <c:v>6.9487939985411598E-2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1BD-43BE-8E48-4765E996293E}"/>
            </c:ext>
          </c:extLst>
        </c:ser>
        <c:ser>
          <c:idx val="7"/>
          <c:order val="7"/>
          <c:tx>
            <c:strRef>
              <c:f>'Import. 1905 - boulang.'!$C$42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4.386706009184748E-2</c:v>
                </c:pt>
                <c:pt idx="1">
                  <c:v>4.6446323999013293E-2</c:v>
                </c:pt>
                <c:pt idx="2">
                  <c:v>4.6501673547056872E-2</c:v>
                </c:pt>
                <c:pt idx="3">
                  <c:v>5.2978700881938373E-2</c:v>
                </c:pt>
                <c:pt idx="4">
                  <c:v>5.7736351641786088E-2</c:v>
                </c:pt>
                <c:pt idx="5">
                  <c:v>5.7227485241257335E-2</c:v>
                </c:pt>
                <c:pt idx="6">
                  <c:v>6.6285683852958854E-2</c:v>
                </c:pt>
                <c:pt idx="7">
                  <c:v>7.2246933675670241E-2</c:v>
                </c:pt>
                <c:pt idx="8">
                  <c:v>7.4823645151313026E-2</c:v>
                </c:pt>
                <c:pt idx="9">
                  <c:v>6.7906164371710889E-2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1BD-43BE-8E48-4765E996293E}"/>
            </c:ext>
          </c:extLst>
        </c:ser>
        <c:ser>
          <c:idx val="8"/>
          <c:order val="8"/>
          <c:tx>
            <c:strRef>
              <c:f>'Import. 1905 - boulang.'!$C$43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5.0225731698812524E-2</c:v>
                </c:pt>
                <c:pt idx="1">
                  <c:v>4.9260023946861846E-2</c:v>
                </c:pt>
                <c:pt idx="2">
                  <c:v>4.7402028239119674E-2</c:v>
                </c:pt>
                <c:pt idx="3">
                  <c:v>5.2038263756957172E-2</c:v>
                </c:pt>
                <c:pt idx="4">
                  <c:v>5.1409023392443715E-2</c:v>
                </c:pt>
                <c:pt idx="5">
                  <c:v>5.0421268965291366E-2</c:v>
                </c:pt>
                <c:pt idx="6">
                  <c:v>5.3462246926415748E-2</c:v>
                </c:pt>
                <c:pt idx="7">
                  <c:v>5.1407863661695453E-2</c:v>
                </c:pt>
                <c:pt idx="8">
                  <c:v>5.1926394908161325E-2</c:v>
                </c:pt>
                <c:pt idx="9">
                  <c:v>5.3812243143590073E-2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BD-43BE-8E48-4765E996293E}"/>
            </c:ext>
          </c:extLst>
        </c:ser>
        <c:ser>
          <c:idx val="9"/>
          <c:order val="9"/>
          <c:tx>
            <c:strRef>
              <c:f>'Import. 1905 - boulang.'!$C$44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1.3837713256149745E-2</c:v>
                </c:pt>
                <c:pt idx="1">
                  <c:v>2.4173264443866235E-2</c:v>
                </c:pt>
                <c:pt idx="2">
                  <c:v>2.4823902884314072E-2</c:v>
                </c:pt>
                <c:pt idx="3">
                  <c:v>1.8425436372854348E-2</c:v>
                </c:pt>
                <c:pt idx="4">
                  <c:v>2.5456604900878772E-2</c:v>
                </c:pt>
                <c:pt idx="5">
                  <c:v>1.975747353251836E-2</c:v>
                </c:pt>
                <c:pt idx="6">
                  <c:v>2.0715940495362562E-2</c:v>
                </c:pt>
                <c:pt idx="7">
                  <c:v>1.7233066963392069E-2</c:v>
                </c:pt>
                <c:pt idx="8">
                  <c:v>2.2208786253824282E-2</c:v>
                </c:pt>
                <c:pt idx="9">
                  <c:v>2.3478030438935902E-2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1BD-43BE-8E48-4765E996293E}"/>
            </c:ext>
          </c:extLst>
        </c:ser>
        <c:ser>
          <c:idx val="10"/>
          <c:order val="10"/>
          <c:tx>
            <c:strRef>
              <c:f>'Import. 1905 - boulang.'!$C$45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1.1001347873754874E-2</c:v>
                </c:pt>
                <c:pt idx="1">
                  <c:v>1.1910353582286081E-2</c:v>
                </c:pt>
                <c:pt idx="2">
                  <c:v>1.2079285711041778E-2</c:v>
                </c:pt>
                <c:pt idx="3">
                  <c:v>1.2263567532633949E-2</c:v>
                </c:pt>
                <c:pt idx="4">
                  <c:v>1.3158768224779892E-2</c:v>
                </c:pt>
                <c:pt idx="5">
                  <c:v>1.0782479468767144E-2</c:v>
                </c:pt>
                <c:pt idx="6">
                  <c:v>1.4746489358376625E-2</c:v>
                </c:pt>
                <c:pt idx="7">
                  <c:v>1.3456960563277037E-2</c:v>
                </c:pt>
                <c:pt idx="8">
                  <c:v>1.2835800872737571E-2</c:v>
                </c:pt>
                <c:pt idx="9">
                  <c:v>1.4880711170686975E-2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1BD-43BE-8E48-4765E996293E}"/>
            </c:ext>
          </c:extLst>
        </c:ser>
        <c:ser>
          <c:idx val="11"/>
          <c:order val="11"/>
          <c:tx>
            <c:strRef>
              <c:f>'Import. 1905 - boulang.'!$C$46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0.10417612217063693</c:v>
                </c:pt>
                <c:pt idx="1">
                  <c:v>0.10763359724442131</c:v>
                </c:pt>
                <c:pt idx="2">
                  <c:v>0.11942813284829988</c:v>
                </c:pt>
                <c:pt idx="3">
                  <c:v>0.13017588625613541</c:v>
                </c:pt>
                <c:pt idx="4">
                  <c:v>0.12262465873918131</c:v>
                </c:pt>
                <c:pt idx="5">
                  <c:v>0.12555473221377045</c:v>
                </c:pt>
                <c:pt idx="6">
                  <c:v>0.12510839601681542</c:v>
                </c:pt>
                <c:pt idx="7">
                  <c:v>0.18859198597070276</c:v>
                </c:pt>
                <c:pt idx="8">
                  <c:v>0.18313514762382105</c:v>
                </c:pt>
                <c:pt idx="9">
                  <c:v>0.19036765127721322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1BD-43BE-8E48-4765E99629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77552"/>
        <c:axId val="4321783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0.89582387782936312</c:v>
                      </c:pt>
                      <c:pt idx="1">
                        <c:v>0.89236640275557866</c:v>
                      </c:pt>
                      <c:pt idx="2">
                        <c:v>0.88057186715169999</c:v>
                      </c:pt>
                      <c:pt idx="3">
                        <c:v>0.86982411374386437</c:v>
                      </c:pt>
                      <c:pt idx="4">
                        <c:v>0.87737534126081862</c:v>
                      </c:pt>
                      <c:pt idx="5">
                        <c:v>0.87444526778622944</c:v>
                      </c:pt>
                      <c:pt idx="6">
                        <c:v>0.87489160398318455</c:v>
                      </c:pt>
                      <c:pt idx="7">
                        <c:v>0.81140801402929741</c:v>
                      </c:pt>
                      <c:pt idx="8">
                        <c:v>0.81686485237617901</c:v>
                      </c:pt>
                      <c:pt idx="9">
                        <c:v>0.80963234872278689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1BD-43BE-8E48-4765E996293E}"/>
                  </c:ext>
                </c:extLst>
              </c15:ser>
            </c15:filteredBarSeries>
          </c:ext>
        </c:extLst>
      </c:barChart>
      <c:catAx>
        <c:axId val="43217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8336"/>
        <c:crosses val="autoZero"/>
        <c:auto val="1"/>
        <c:lblAlgn val="ctr"/>
        <c:lblOffset val="100"/>
        <c:noMultiLvlLbl val="0"/>
      </c:catAx>
      <c:valAx>
        <c:axId val="4321783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7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29907718686224"/>
          <c:y val="0.76493895024531844"/>
          <c:w val="0.82670092281313778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95850</c:v>
                </c:pt>
                <c:pt idx="1">
                  <c:v>97790</c:v>
                </c:pt>
                <c:pt idx="2">
                  <c:v>100195</c:v>
                </c:pt>
                <c:pt idx="3">
                  <c:v>99379</c:v>
                </c:pt>
                <c:pt idx="4">
                  <c:v>98104</c:v>
                </c:pt>
                <c:pt idx="5">
                  <c:v>98167</c:v>
                </c:pt>
                <c:pt idx="6">
                  <c:v>92598</c:v>
                </c:pt>
                <c:pt idx="7">
                  <c:v>110656</c:v>
                </c:pt>
                <c:pt idx="8">
                  <c:v>109571</c:v>
                </c:pt>
                <c:pt idx="9">
                  <c:v>110334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16-46F8-AB29-BB8F95A2149E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73549</c:v>
                </c:pt>
                <c:pt idx="1">
                  <c:v>77509</c:v>
                </c:pt>
                <c:pt idx="2">
                  <c:v>71091</c:v>
                </c:pt>
                <c:pt idx="3">
                  <c:v>72220</c:v>
                </c:pt>
                <c:pt idx="4">
                  <c:v>68321</c:v>
                </c:pt>
                <c:pt idx="5">
                  <c:v>79804</c:v>
                </c:pt>
                <c:pt idx="6">
                  <c:v>71026</c:v>
                </c:pt>
                <c:pt idx="7">
                  <c:v>86172</c:v>
                </c:pt>
                <c:pt idx="8">
                  <c:v>81248</c:v>
                </c:pt>
                <c:pt idx="9">
                  <c:v>80411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16-46F8-AB29-BB8F95A2149E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62814</c:v>
                </c:pt>
                <c:pt idx="1">
                  <c:v>55837</c:v>
                </c:pt>
                <c:pt idx="2">
                  <c:v>54811</c:v>
                </c:pt>
                <c:pt idx="3">
                  <c:v>54371</c:v>
                </c:pt>
                <c:pt idx="4">
                  <c:v>65489</c:v>
                </c:pt>
                <c:pt idx="5">
                  <c:v>73636</c:v>
                </c:pt>
                <c:pt idx="6">
                  <c:v>76227</c:v>
                </c:pt>
                <c:pt idx="7">
                  <c:v>52139</c:v>
                </c:pt>
                <c:pt idx="8">
                  <c:v>49819</c:v>
                </c:pt>
                <c:pt idx="9">
                  <c:v>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16-46F8-AB29-BB8F95A2149E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51954</c:v>
                </c:pt>
                <c:pt idx="1">
                  <c:v>56135</c:v>
                </c:pt>
                <c:pt idx="2">
                  <c:v>53269</c:v>
                </c:pt>
                <c:pt idx="3">
                  <c:v>51589</c:v>
                </c:pt>
                <c:pt idx="4">
                  <c:v>46013</c:v>
                </c:pt>
                <c:pt idx="5">
                  <c:v>47694</c:v>
                </c:pt>
                <c:pt idx="6">
                  <c:v>45960</c:v>
                </c:pt>
                <c:pt idx="7">
                  <c:v>63382</c:v>
                </c:pt>
                <c:pt idx="8">
                  <c:v>52140</c:v>
                </c:pt>
                <c:pt idx="9">
                  <c:v>48042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16-46F8-AB29-BB8F95A2149E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45154</c:v>
                </c:pt>
                <c:pt idx="1">
                  <c:v>48542</c:v>
                </c:pt>
                <c:pt idx="2">
                  <c:v>45573</c:v>
                </c:pt>
                <c:pt idx="3">
                  <c:v>42995</c:v>
                </c:pt>
                <c:pt idx="4">
                  <c:v>39801</c:v>
                </c:pt>
                <c:pt idx="5">
                  <c:v>41351</c:v>
                </c:pt>
                <c:pt idx="6">
                  <c:v>40309</c:v>
                </c:pt>
                <c:pt idx="7">
                  <c:v>45936</c:v>
                </c:pt>
                <c:pt idx="8">
                  <c:v>36758</c:v>
                </c:pt>
                <c:pt idx="9">
                  <c:v>38197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16-46F8-AB29-BB8F95A2149E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42140</c:v>
                </c:pt>
                <c:pt idx="1">
                  <c:v>42952</c:v>
                </c:pt>
                <c:pt idx="2">
                  <c:v>36828</c:v>
                </c:pt>
                <c:pt idx="3">
                  <c:v>43450</c:v>
                </c:pt>
                <c:pt idx="4">
                  <c:v>43462</c:v>
                </c:pt>
                <c:pt idx="5">
                  <c:v>53001</c:v>
                </c:pt>
                <c:pt idx="6">
                  <c:v>45303</c:v>
                </c:pt>
                <c:pt idx="7">
                  <c:v>39838</c:v>
                </c:pt>
                <c:pt idx="8">
                  <c:v>37832</c:v>
                </c:pt>
                <c:pt idx="9">
                  <c:v>34830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16-46F8-AB29-BB8F95A2149E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14399</c:v>
                </c:pt>
                <c:pt idx="1">
                  <c:v>16250</c:v>
                </c:pt>
                <c:pt idx="2">
                  <c:v>19171</c:v>
                </c:pt>
                <c:pt idx="3">
                  <c:v>19921</c:v>
                </c:pt>
                <c:pt idx="4">
                  <c:v>21251</c:v>
                </c:pt>
                <c:pt idx="5">
                  <c:v>24295</c:v>
                </c:pt>
                <c:pt idx="6">
                  <c:v>29051</c:v>
                </c:pt>
                <c:pt idx="7">
                  <c:v>33318</c:v>
                </c:pt>
                <c:pt idx="8">
                  <c:v>27942</c:v>
                </c:pt>
                <c:pt idx="9">
                  <c:v>30881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716-46F8-AB29-BB8F95A2149E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835</c:v>
                </c:pt>
                <c:pt idx="1">
                  <c:v>664</c:v>
                </c:pt>
                <c:pt idx="2">
                  <c:v>717</c:v>
                </c:pt>
                <c:pt idx="3">
                  <c:v>764</c:v>
                </c:pt>
                <c:pt idx="4">
                  <c:v>1003</c:v>
                </c:pt>
                <c:pt idx="5">
                  <c:v>755</c:v>
                </c:pt>
                <c:pt idx="6">
                  <c:v>9800</c:v>
                </c:pt>
                <c:pt idx="7">
                  <c:v>11322</c:v>
                </c:pt>
                <c:pt idx="8">
                  <c:v>13787</c:v>
                </c:pt>
                <c:pt idx="9">
                  <c:v>14229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716-46F8-AB29-BB8F95A2149E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4078</c:v>
                </c:pt>
                <c:pt idx="1">
                  <c:v>5148</c:v>
                </c:pt>
                <c:pt idx="2">
                  <c:v>7116</c:v>
                </c:pt>
                <c:pt idx="3">
                  <c:v>11661</c:v>
                </c:pt>
                <c:pt idx="4">
                  <c:v>9699</c:v>
                </c:pt>
                <c:pt idx="5">
                  <c:v>10203</c:v>
                </c:pt>
                <c:pt idx="6">
                  <c:v>10062</c:v>
                </c:pt>
                <c:pt idx="7">
                  <c:v>11203</c:v>
                </c:pt>
                <c:pt idx="8">
                  <c:v>10442</c:v>
                </c:pt>
                <c:pt idx="9">
                  <c:v>9002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716-46F8-AB29-BB8F95A2149E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1536</c:v>
                </c:pt>
                <c:pt idx="1">
                  <c:v>3907</c:v>
                </c:pt>
                <c:pt idx="2">
                  <c:v>2597</c:v>
                </c:pt>
                <c:pt idx="3">
                  <c:v>1772</c:v>
                </c:pt>
                <c:pt idx="4">
                  <c:v>2003</c:v>
                </c:pt>
                <c:pt idx="5">
                  <c:v>4050</c:v>
                </c:pt>
                <c:pt idx="6">
                  <c:v>5357</c:v>
                </c:pt>
                <c:pt idx="7">
                  <c:v>4784</c:v>
                </c:pt>
                <c:pt idx="8">
                  <c:v>3456</c:v>
                </c:pt>
                <c:pt idx="9">
                  <c:v>8577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716-46F8-AB29-BB8F95A2149E}"/>
            </c:ext>
          </c:extLst>
        </c:ser>
        <c:ser>
          <c:idx val="12"/>
          <c:order val="12"/>
          <c:tx>
            <c:strRef>
              <c:f>'Import. 1806 - chocolat'!$C$17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30909</c:v>
                </c:pt>
                <c:pt idx="1">
                  <c:v>29424</c:v>
                </c:pt>
                <c:pt idx="2">
                  <c:v>30120</c:v>
                </c:pt>
                <c:pt idx="3">
                  <c:v>34109</c:v>
                </c:pt>
                <c:pt idx="4">
                  <c:v>38405</c:v>
                </c:pt>
                <c:pt idx="5">
                  <c:v>43629</c:v>
                </c:pt>
                <c:pt idx="6">
                  <c:v>39320</c:v>
                </c:pt>
                <c:pt idx="7">
                  <c:v>76242</c:v>
                </c:pt>
                <c:pt idx="8">
                  <c:v>87069</c:v>
                </c:pt>
                <c:pt idx="9">
                  <c:v>81345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716-46F8-AB29-BB8F95A21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0488"/>
        <c:axId val="432190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423218</c:v>
                      </c:pt>
                      <c:pt idx="1">
                        <c:v>434158</c:v>
                      </c:pt>
                      <c:pt idx="2">
                        <c:v>421488</c:v>
                      </c:pt>
                      <c:pt idx="3">
                        <c:v>432231</c:v>
                      </c:pt>
                      <c:pt idx="4">
                        <c:v>433551</c:v>
                      </c:pt>
                      <c:pt idx="5">
                        <c:v>476585</c:v>
                      </c:pt>
                      <c:pt idx="6">
                        <c:v>465013</c:v>
                      </c:pt>
                      <c:pt idx="7">
                        <c:v>534992</c:v>
                      </c:pt>
                      <c:pt idx="8">
                        <c:v>510064</c:v>
                      </c:pt>
                      <c:pt idx="9">
                        <c:v>511402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716-46F8-AB29-BB8F95A2149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414468</c:v>
                      </c:pt>
                      <c:pt idx="1">
                        <c:v>425442</c:v>
                      </c:pt>
                      <c:pt idx="2">
                        <c:v>412003</c:v>
                      </c:pt>
                      <c:pt idx="3">
                        <c:v>421238</c:v>
                      </c:pt>
                      <c:pt idx="4">
                        <c:v>419621</c:v>
                      </c:pt>
                      <c:pt idx="5">
                        <c:v>462362</c:v>
                      </c:pt>
                      <c:pt idx="6">
                        <c:v>441386</c:v>
                      </c:pt>
                      <c:pt idx="7">
                        <c:v>472486</c:v>
                      </c:pt>
                      <c:pt idx="8">
                        <c:v>440987</c:v>
                      </c:pt>
                      <c:pt idx="9">
                        <c:v>446834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716-46F8-AB29-BB8F95A2149E}"/>
                  </c:ext>
                </c:extLst>
              </c15:ser>
            </c15:filteredBarSeries>
          </c:ext>
        </c:extLst>
      </c:barChart>
      <c:catAx>
        <c:axId val="43219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0880"/>
        <c:crosses val="autoZero"/>
        <c:auto val="1"/>
        <c:lblAlgn val="ctr"/>
        <c:lblOffset val="100"/>
        <c:noMultiLvlLbl val="0"/>
      </c:catAx>
      <c:valAx>
        <c:axId val="43219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0488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81611346363404"/>
          <c:y val="0.76328439941377779"/>
          <c:w val="0.82818388653636599"/>
          <c:h val="0.21696753101185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chocolat'!$D$36:$M$36</c:f>
              <c:numCache>
                <c:formatCode>0%</c:formatCode>
                <c:ptCount val="10"/>
                <c:pt idx="0">
                  <c:v>0.22647902499421102</c:v>
                </c:pt>
                <c:pt idx="1">
                  <c:v>0.225240580618116</c:v>
                </c:pt>
                <c:pt idx="2">
                  <c:v>0.23771732528565465</c:v>
                </c:pt>
                <c:pt idx="3">
                  <c:v>0.22992103759332394</c:v>
                </c:pt>
                <c:pt idx="4">
                  <c:v>0.22628018387686799</c:v>
                </c:pt>
                <c:pt idx="5">
                  <c:v>0.2059800455322765</c:v>
                </c:pt>
                <c:pt idx="6">
                  <c:v>0.199129916798025</c:v>
                </c:pt>
                <c:pt idx="7">
                  <c:v>0.20683673774561115</c:v>
                </c:pt>
                <c:pt idx="8">
                  <c:v>0.21481814046864708</c:v>
                </c:pt>
                <c:pt idx="9">
                  <c:v>0.21574808076620741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6E-4181-A0DF-549324230B12}"/>
            </c:ext>
          </c:extLst>
        </c:ser>
        <c:ser>
          <c:idx val="2"/>
          <c:order val="2"/>
          <c:tx>
            <c:strRef>
              <c:f>'Import. 1806 - chocolat'!$C$37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chocolat'!$D$37:$M$37</c:f>
              <c:numCache>
                <c:formatCode>0%</c:formatCode>
                <c:ptCount val="10"/>
                <c:pt idx="0">
                  <c:v>0.17378514146373736</c:v>
                </c:pt>
                <c:pt idx="1">
                  <c:v>0.17852717213548985</c:v>
                </c:pt>
                <c:pt idx="2">
                  <c:v>0.16866672360778956</c:v>
                </c:pt>
                <c:pt idx="3">
                  <c:v>0.16708658101802046</c:v>
                </c:pt>
                <c:pt idx="4">
                  <c:v>0.15758469015179299</c:v>
                </c:pt>
                <c:pt idx="5">
                  <c:v>0.16744966795010333</c:v>
                </c:pt>
                <c:pt idx="6">
                  <c:v>0.15273981587611529</c:v>
                </c:pt>
                <c:pt idx="7">
                  <c:v>0.16107156742530729</c:v>
                </c:pt>
                <c:pt idx="8">
                  <c:v>0.15928981461149974</c:v>
                </c:pt>
                <c:pt idx="9">
                  <c:v>0.15723638155501934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6E-4181-A0DF-549324230B12}"/>
            </c:ext>
          </c:extLst>
        </c:ser>
        <c:ser>
          <c:idx val="3"/>
          <c:order val="3"/>
          <c:tx>
            <c:strRef>
              <c:f>'Import. 1806 - chocolat'!$C$38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0.14841996323407794</c:v>
                </c:pt>
                <c:pt idx="1">
                  <c:v>0.12860986092620658</c:v>
                </c:pt>
                <c:pt idx="2">
                  <c:v>0.1300416619215731</c:v>
                </c:pt>
                <c:pt idx="3">
                  <c:v>0.12579153276835767</c:v>
                </c:pt>
                <c:pt idx="4">
                  <c:v>0.15105258666223811</c:v>
                </c:pt>
                <c:pt idx="5">
                  <c:v>0.1545075904613028</c:v>
                </c:pt>
                <c:pt idx="6">
                  <c:v>0.16392444942399459</c:v>
                </c:pt>
                <c:pt idx="7">
                  <c:v>9.7457532075245989E-2</c:v>
                </c:pt>
                <c:pt idx="8">
                  <c:v>9.7672056839925969E-2</c:v>
                </c:pt>
                <c:pt idx="9">
                  <c:v>0.10863078361054512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6E-4181-A0DF-549324230B12}"/>
            </c:ext>
          </c:extLst>
        </c:ser>
        <c:ser>
          <c:idx val="4"/>
          <c:order val="4"/>
          <c:tx>
            <c:strRef>
              <c:f>'Import. 1806 - chocolat'!$C$39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0.12275942894678393</c:v>
                </c:pt>
                <c:pt idx="1">
                  <c:v>0.12929624698842357</c:v>
                </c:pt>
                <c:pt idx="2">
                  <c:v>0.12638319477660098</c:v>
                </c:pt>
                <c:pt idx="3">
                  <c:v>0.11935515962529296</c:v>
                </c:pt>
                <c:pt idx="4">
                  <c:v>0.10613053596924006</c:v>
                </c:pt>
                <c:pt idx="5">
                  <c:v>0.10007448828645467</c:v>
                </c:pt>
                <c:pt idx="6">
                  <c:v>9.8835946521925191E-2</c:v>
                </c:pt>
                <c:pt idx="7">
                  <c:v>0.11847279959326494</c:v>
                </c:pt>
                <c:pt idx="8">
                  <c:v>0.10222246620031995</c:v>
                </c:pt>
                <c:pt idx="9">
                  <c:v>9.3941752280984434E-2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6E-4181-A0DF-549324230B12}"/>
            </c:ext>
          </c:extLst>
        </c:ser>
        <c:ser>
          <c:idx val="5"/>
          <c:order val="5"/>
          <c:tx>
            <c:strRef>
              <c:f>'Import. 1806 - chocolat'!$C$40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0.1066920594114617</c:v>
                </c:pt>
                <c:pt idx="1">
                  <c:v>0.11180722225549224</c:v>
                </c:pt>
                <c:pt idx="2">
                  <c:v>0.10812407470675321</c:v>
                </c:pt>
                <c:pt idx="3">
                  <c:v>9.9472272928133335E-2</c:v>
                </c:pt>
                <c:pt idx="4">
                  <c:v>9.1802348512631735E-2</c:v>
                </c:pt>
                <c:pt idx="5">
                  <c:v>8.6765215019356468E-2</c:v>
                </c:pt>
                <c:pt idx="6">
                  <c:v>8.6683598092956546E-2</c:v>
                </c:pt>
                <c:pt idx="7">
                  <c:v>8.5862966175195149E-2</c:v>
                </c:pt>
                <c:pt idx="8">
                  <c:v>7.2065466294425798E-2</c:v>
                </c:pt>
                <c:pt idx="9">
                  <c:v>7.4690752089354356E-2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6E-4181-A0DF-549324230B12}"/>
            </c:ext>
          </c:extLst>
        </c:ser>
        <c:ser>
          <c:idx val="6"/>
          <c:order val="6"/>
          <c:tx>
            <c:strRef>
              <c:f>'Import. 1806 - chocolat'!$C$41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9.9570434149776232E-2</c:v>
                </c:pt>
                <c:pt idx="1">
                  <c:v>9.8931725316589808E-2</c:v>
                </c:pt>
                <c:pt idx="2">
                  <c:v>8.7376153057738298E-2</c:v>
                </c:pt>
                <c:pt idx="3">
                  <c:v>0.10052495077863458</c:v>
                </c:pt>
                <c:pt idx="4">
                  <c:v>0.10024656845446095</c:v>
                </c:pt>
                <c:pt idx="5">
                  <c:v>0.11120996254603062</c:v>
                </c:pt>
                <c:pt idx="6">
                  <c:v>9.7423082795534743E-2</c:v>
                </c:pt>
                <c:pt idx="7">
                  <c:v>7.4464664892185298E-2</c:v>
                </c:pt>
                <c:pt idx="8">
                  <c:v>7.4171084412936419E-2</c:v>
                </c:pt>
                <c:pt idx="9">
                  <c:v>6.8106890469728315E-2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6E-4181-A0DF-549324230B12}"/>
            </c:ext>
          </c:extLst>
        </c:ser>
        <c:ser>
          <c:idx val="7"/>
          <c:order val="7"/>
          <c:tx>
            <c:strRef>
              <c:f>'Import. 1806 - chocolat'!$C$42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3.4022654991044801E-2</c:v>
                </c:pt>
                <c:pt idx="1">
                  <c:v>3.7428770171227983E-2</c:v>
                </c:pt>
                <c:pt idx="2">
                  <c:v>4.548409444634248E-2</c:v>
                </c:pt>
                <c:pt idx="3">
                  <c:v>4.608878123040689E-2</c:v>
                </c:pt>
                <c:pt idx="4">
                  <c:v>4.9016148042560159E-2</c:v>
                </c:pt>
                <c:pt idx="5">
                  <c:v>5.0977265335669396E-2</c:v>
                </c:pt>
                <c:pt idx="6">
                  <c:v>6.2473522245614636E-2</c:v>
                </c:pt>
                <c:pt idx="7">
                  <c:v>6.2277566767353527E-2</c:v>
                </c:pt>
                <c:pt idx="8">
                  <c:v>5.4781360770413123E-2</c:v>
                </c:pt>
                <c:pt idx="9">
                  <c:v>6.0384980895655471E-2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6E-4181-A0DF-549324230B12}"/>
            </c:ext>
          </c:extLst>
        </c:ser>
        <c:ser>
          <c:idx val="8"/>
          <c:order val="8"/>
          <c:tx>
            <c:strRef>
              <c:f>'Import. 1806 - chocolat'!$C$43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1.9729784649991258E-3</c:v>
                </c:pt>
                <c:pt idx="1">
                  <c:v>1.5293971319197159E-3</c:v>
                </c:pt>
                <c:pt idx="2">
                  <c:v>1.7011160460084272E-3</c:v>
                </c:pt>
                <c:pt idx="3">
                  <c:v>1.7675733577647138E-3</c:v>
                </c:pt>
                <c:pt idx="4">
                  <c:v>2.313453319217347E-3</c:v>
                </c:pt>
                <c:pt idx="5">
                  <c:v>1.5841875006557067E-3</c:v>
                </c:pt>
                <c:pt idx="6">
                  <c:v>2.1074679632612423E-2</c:v>
                </c:pt>
                <c:pt idx="7">
                  <c:v>2.1162933277506953E-2</c:v>
                </c:pt>
                <c:pt idx="8">
                  <c:v>2.7029941340694502E-2</c:v>
                </c:pt>
                <c:pt idx="9">
                  <c:v>2.7823512618253349E-2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6E-4181-A0DF-549324230B12}"/>
            </c:ext>
          </c:extLst>
        </c:ser>
        <c:ser>
          <c:idx val="9"/>
          <c:order val="9"/>
          <c:tx>
            <c:strRef>
              <c:f>'Import. 1806 - chocolat'!$C$44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9.6356960242711797E-3</c:v>
                </c:pt>
                <c:pt idx="1">
                  <c:v>1.1857434390245026E-2</c:v>
                </c:pt>
                <c:pt idx="2">
                  <c:v>1.6883042933606651E-2</c:v>
                </c:pt>
                <c:pt idx="3">
                  <c:v>2.6978629482845979E-2</c:v>
                </c:pt>
                <c:pt idx="4">
                  <c:v>2.2371070531494563E-2</c:v>
                </c:pt>
                <c:pt idx="5">
                  <c:v>2.1408563005549903E-2</c:v>
                </c:pt>
                <c:pt idx="6">
                  <c:v>2.1638104741157776E-2</c:v>
                </c:pt>
                <c:pt idx="7">
                  <c:v>2.0940500044860484E-2</c:v>
                </c:pt>
                <c:pt idx="8">
                  <c:v>2.0471940776059475E-2</c:v>
                </c:pt>
                <c:pt idx="9">
                  <c:v>1.7602590525653009E-2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6E-4181-A0DF-549324230B12}"/>
            </c:ext>
          </c:extLst>
        </c:ser>
        <c:ser>
          <c:idx val="10"/>
          <c:order val="10"/>
          <c:tx>
            <c:strRef>
              <c:f>'Import. 1806 - chocolat'!$C$45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3.6293352362139607E-3</c:v>
                </c:pt>
                <c:pt idx="1">
                  <c:v>8.9990280036300156E-3</c:v>
                </c:pt>
                <c:pt idx="2">
                  <c:v>6.161504004858976E-3</c:v>
                </c:pt>
                <c:pt idx="3">
                  <c:v>4.0996596727212991E-3</c:v>
                </c:pt>
                <c:pt idx="4">
                  <c:v>4.6199870372805041E-3</c:v>
                </c:pt>
                <c:pt idx="5">
                  <c:v>8.4979594406034593E-3</c:v>
                </c:pt>
                <c:pt idx="6">
                  <c:v>1.152010803999028E-2</c:v>
                </c:pt>
                <c:pt idx="7">
                  <c:v>8.9421897897538662E-3</c:v>
                </c:pt>
                <c:pt idx="8">
                  <c:v>6.7756203143134975E-3</c:v>
                </c:pt>
                <c:pt idx="9">
                  <c:v>1.6771541761666946E-2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A6E-4181-A0DF-549324230B12}"/>
            </c:ext>
          </c:extLst>
        </c:ser>
        <c:ser>
          <c:idx val="11"/>
          <c:order val="11"/>
          <c:tx>
            <c:strRef>
              <c:f>'Import. 1806 - chocolat'!$C$46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7.3033283083422731E-2</c:v>
                </c:pt>
                <c:pt idx="1">
                  <c:v>6.777256206265922E-2</c:v>
                </c:pt>
                <c:pt idx="2">
                  <c:v>7.1461109213073679E-2</c:v>
                </c:pt>
                <c:pt idx="3">
                  <c:v>7.8913821544498192E-2</c:v>
                </c:pt>
                <c:pt idx="4">
                  <c:v>8.8582427442215561E-2</c:v>
                </c:pt>
                <c:pt idx="5">
                  <c:v>9.1545054921997132E-2</c:v>
                </c:pt>
                <c:pt idx="6">
                  <c:v>8.4556775832073508E-2</c:v>
                </c:pt>
                <c:pt idx="7">
                  <c:v>0.14251054221371534</c:v>
                </c:pt>
                <c:pt idx="8">
                  <c:v>0.17070210797076446</c:v>
                </c:pt>
                <c:pt idx="9">
                  <c:v>0.15906273342693222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A6E-4181-A0DF-549324230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3232"/>
        <c:axId val="4321916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0.92696671691657728</c:v>
                      </c:pt>
                      <c:pt idx="1">
                        <c:v>0.93222743793734075</c:v>
                      </c:pt>
                      <c:pt idx="2">
                        <c:v>0.92853889078692631</c:v>
                      </c:pt>
                      <c:pt idx="3">
                        <c:v>0.92108617845550178</c:v>
                      </c:pt>
                      <c:pt idx="4">
                        <c:v>0.91141757255778433</c:v>
                      </c:pt>
                      <c:pt idx="5">
                        <c:v>0.90845494507800306</c:v>
                      </c:pt>
                      <c:pt idx="6">
                        <c:v>0.91544322416792656</c:v>
                      </c:pt>
                      <c:pt idx="7">
                        <c:v>0.85748945778628471</c:v>
                      </c:pt>
                      <c:pt idx="8">
                        <c:v>0.82929789202923543</c:v>
                      </c:pt>
                      <c:pt idx="9">
                        <c:v>0.84093726657306778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A6E-4181-A0DF-549324230B12}"/>
                  </c:ext>
                </c:extLst>
              </c15:ser>
            </c15:filteredBarSeries>
          </c:ext>
        </c:extLst>
      </c:barChart>
      <c:catAx>
        <c:axId val="43219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1664"/>
        <c:crosses val="autoZero"/>
        <c:auto val="1"/>
        <c:lblAlgn val="ctr"/>
        <c:lblOffset val="100"/>
        <c:noMultiLvlLbl val="0"/>
      </c:catAx>
      <c:valAx>
        <c:axId val="4321916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328439941377779"/>
          <c:w val="0.82719058712989879"/>
          <c:h val="0.21696753101185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09 - café'!$C$7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café'!$D$7:$M$7</c:f>
              <c:numCache>
                <c:formatCode>0</c:formatCode>
                <c:ptCount val="10"/>
                <c:pt idx="0">
                  <c:v>173177795</c:v>
                </c:pt>
                <c:pt idx="1">
                  <c:v>98972838</c:v>
                </c:pt>
                <c:pt idx="2">
                  <c:v>96205118</c:v>
                </c:pt>
                <c:pt idx="3">
                  <c:v>132851281</c:v>
                </c:pt>
                <c:pt idx="4">
                  <c:v>107218173</c:v>
                </c:pt>
                <c:pt idx="5">
                  <c:v>87155841</c:v>
                </c:pt>
                <c:pt idx="6">
                  <c:v>104256926</c:v>
                </c:pt>
                <c:pt idx="7">
                  <c:v>199624654</c:v>
                </c:pt>
                <c:pt idx="8">
                  <c:v>241722494</c:v>
                </c:pt>
                <c:pt idx="9">
                  <c:v>248209219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23-4853-A989-9235297B525D}"/>
            </c:ext>
          </c:extLst>
        </c:ser>
        <c:ser>
          <c:idx val="3"/>
          <c:order val="3"/>
          <c:tx>
            <c:strRef>
              <c:f>'Import. 09 - café'!$C$8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café'!$D$8:$M$8</c:f>
              <c:numCache>
                <c:formatCode>0</c:formatCode>
                <c:ptCount val="10"/>
                <c:pt idx="0">
                  <c:v>9074063</c:v>
                </c:pt>
                <c:pt idx="1">
                  <c:v>10130787</c:v>
                </c:pt>
                <c:pt idx="2">
                  <c:v>12107439</c:v>
                </c:pt>
                <c:pt idx="3">
                  <c:v>9258387</c:v>
                </c:pt>
                <c:pt idx="4">
                  <c:v>10082209</c:v>
                </c:pt>
                <c:pt idx="5">
                  <c:v>11659953</c:v>
                </c:pt>
                <c:pt idx="6">
                  <c:v>171565988</c:v>
                </c:pt>
                <c:pt idx="7">
                  <c:v>216614388</c:v>
                </c:pt>
                <c:pt idx="8">
                  <c:v>211220666</c:v>
                </c:pt>
                <c:pt idx="9">
                  <c:v>214902169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23-4853-A989-9235297B525D}"/>
            </c:ext>
          </c:extLst>
        </c:ser>
        <c:ser>
          <c:idx val="4"/>
          <c:order val="4"/>
          <c:tx>
            <c:strRef>
              <c:f>'Import. 09 - café'!$C$9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café'!$D$9:$M$9</c:f>
              <c:numCache>
                <c:formatCode>0</c:formatCode>
                <c:ptCount val="10"/>
                <c:pt idx="0">
                  <c:v>109833110</c:v>
                </c:pt>
                <c:pt idx="1">
                  <c:v>114007505</c:v>
                </c:pt>
                <c:pt idx="2">
                  <c:v>173776450</c:v>
                </c:pt>
                <c:pt idx="3">
                  <c:v>145146058</c:v>
                </c:pt>
                <c:pt idx="4">
                  <c:v>148670676</c:v>
                </c:pt>
                <c:pt idx="5">
                  <c:v>154558538</c:v>
                </c:pt>
                <c:pt idx="6">
                  <c:v>35299643</c:v>
                </c:pt>
                <c:pt idx="7">
                  <c:v>150545606</c:v>
                </c:pt>
                <c:pt idx="8">
                  <c:v>152246722</c:v>
                </c:pt>
                <c:pt idx="9">
                  <c:v>185279725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23-4853-A989-9235297B525D}"/>
            </c:ext>
          </c:extLst>
        </c:ser>
        <c:ser>
          <c:idx val="5"/>
          <c:order val="5"/>
          <c:tx>
            <c:strRef>
              <c:f>'Import. 09 - café'!$C$10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café'!$D$10:$M$10</c:f>
              <c:numCache>
                <c:formatCode>0</c:formatCode>
                <c:ptCount val="10"/>
                <c:pt idx="0">
                  <c:v>130784003</c:v>
                </c:pt>
                <c:pt idx="1">
                  <c:v>123209607</c:v>
                </c:pt>
                <c:pt idx="2">
                  <c:v>122773520</c:v>
                </c:pt>
                <c:pt idx="3">
                  <c:v>117963750</c:v>
                </c:pt>
                <c:pt idx="4">
                  <c:v>112036519</c:v>
                </c:pt>
                <c:pt idx="5">
                  <c:v>106431180</c:v>
                </c:pt>
                <c:pt idx="6">
                  <c:v>118643231</c:v>
                </c:pt>
                <c:pt idx="7">
                  <c:v>140993385</c:v>
                </c:pt>
                <c:pt idx="8">
                  <c:v>133368365</c:v>
                </c:pt>
                <c:pt idx="9">
                  <c:v>161310301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23-4853-A989-9235297B525D}"/>
            </c:ext>
          </c:extLst>
        </c:ser>
        <c:ser>
          <c:idx val="6"/>
          <c:order val="6"/>
          <c:tx>
            <c:strRef>
              <c:f>'Import. 09 - café'!$C$11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café'!$D$11:$M$11</c:f>
              <c:numCache>
                <c:formatCode>0</c:formatCode>
                <c:ptCount val="10"/>
                <c:pt idx="0">
                  <c:v>92152551</c:v>
                </c:pt>
                <c:pt idx="1">
                  <c:v>88810152</c:v>
                </c:pt>
                <c:pt idx="2">
                  <c:v>111321660</c:v>
                </c:pt>
                <c:pt idx="3">
                  <c:v>114791392</c:v>
                </c:pt>
                <c:pt idx="4">
                  <c:v>126031823</c:v>
                </c:pt>
                <c:pt idx="5">
                  <c:v>106693066</c:v>
                </c:pt>
                <c:pt idx="6">
                  <c:v>85551576</c:v>
                </c:pt>
                <c:pt idx="7">
                  <c:v>164821168</c:v>
                </c:pt>
                <c:pt idx="8">
                  <c:v>138640050</c:v>
                </c:pt>
                <c:pt idx="9">
                  <c:v>160205737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23-4853-A989-9235297B525D}"/>
            </c:ext>
          </c:extLst>
        </c:ser>
        <c:ser>
          <c:idx val="7"/>
          <c:order val="7"/>
          <c:tx>
            <c:strRef>
              <c:f>'Import. 09 - café'!$C$12</c:f>
              <c:strCache>
                <c:ptCount val="1"/>
                <c:pt idx="0">
                  <c:v>Kénya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café'!$D$12:$M$12</c:f>
              <c:numCache>
                <c:formatCode>0</c:formatCode>
                <c:ptCount val="10"/>
                <c:pt idx="0">
                  <c:v>151991405</c:v>
                </c:pt>
                <c:pt idx="1">
                  <c:v>164588310</c:v>
                </c:pt>
                <c:pt idx="2">
                  <c:v>167344337</c:v>
                </c:pt>
                <c:pt idx="3">
                  <c:v>158001261</c:v>
                </c:pt>
                <c:pt idx="4">
                  <c:v>144002503</c:v>
                </c:pt>
                <c:pt idx="5">
                  <c:v>148008830</c:v>
                </c:pt>
                <c:pt idx="6">
                  <c:v>115950137</c:v>
                </c:pt>
                <c:pt idx="7">
                  <c:v>138848051</c:v>
                </c:pt>
                <c:pt idx="8">
                  <c:v>119305168</c:v>
                </c:pt>
                <c:pt idx="9">
                  <c:v>141407997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23-4853-A989-9235297B525D}"/>
            </c:ext>
          </c:extLst>
        </c:ser>
        <c:ser>
          <c:idx val="8"/>
          <c:order val="8"/>
          <c:tx>
            <c:strRef>
              <c:f>'Import. 09 - café'!$C$13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café'!$D$13:$M$13</c:f>
              <c:numCache>
                <c:formatCode>0</c:formatCode>
                <c:ptCount val="10"/>
                <c:pt idx="0">
                  <c:v>63671851</c:v>
                </c:pt>
                <c:pt idx="1">
                  <c:v>65267068</c:v>
                </c:pt>
                <c:pt idx="2">
                  <c:v>63384777</c:v>
                </c:pt>
                <c:pt idx="3">
                  <c:v>60573909</c:v>
                </c:pt>
                <c:pt idx="4">
                  <c:v>61023644</c:v>
                </c:pt>
                <c:pt idx="5">
                  <c:v>61659030</c:v>
                </c:pt>
                <c:pt idx="6">
                  <c:v>60375387</c:v>
                </c:pt>
                <c:pt idx="7">
                  <c:v>99825379</c:v>
                </c:pt>
                <c:pt idx="8">
                  <c:v>118679715</c:v>
                </c:pt>
                <c:pt idx="9">
                  <c:v>128342505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23-4853-A989-9235297B525D}"/>
            </c:ext>
          </c:extLst>
        </c:ser>
        <c:ser>
          <c:idx val="9"/>
          <c:order val="9"/>
          <c:tx>
            <c:strRef>
              <c:f>'Import. 09 - café'!$C$14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café'!$D$14:$M$14</c:f>
              <c:numCache>
                <c:formatCode>0</c:formatCode>
                <c:ptCount val="10"/>
                <c:pt idx="0">
                  <c:v>49786099</c:v>
                </c:pt>
                <c:pt idx="1">
                  <c:v>41022758</c:v>
                </c:pt>
                <c:pt idx="2">
                  <c:v>51173836</c:v>
                </c:pt>
                <c:pt idx="3">
                  <c:v>48532292</c:v>
                </c:pt>
                <c:pt idx="4">
                  <c:v>48705913</c:v>
                </c:pt>
                <c:pt idx="5">
                  <c:v>61553201</c:v>
                </c:pt>
                <c:pt idx="6">
                  <c:v>62867979</c:v>
                </c:pt>
                <c:pt idx="7">
                  <c:v>76794118</c:v>
                </c:pt>
                <c:pt idx="8">
                  <c:v>75056111</c:v>
                </c:pt>
                <c:pt idx="9">
                  <c:v>87583393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23-4853-A989-9235297B525D}"/>
            </c:ext>
          </c:extLst>
        </c:ser>
        <c:ser>
          <c:idx val="10"/>
          <c:order val="10"/>
          <c:tx>
            <c:strRef>
              <c:f>'Import. 09 - café'!$C$15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café'!$D$15:$M$15</c:f>
              <c:numCache>
                <c:formatCode>0</c:formatCode>
                <c:ptCount val="10"/>
                <c:pt idx="0">
                  <c:v>40438317</c:v>
                </c:pt>
                <c:pt idx="1">
                  <c:v>43271540</c:v>
                </c:pt>
                <c:pt idx="2">
                  <c:v>70122155</c:v>
                </c:pt>
                <c:pt idx="3">
                  <c:v>79627814</c:v>
                </c:pt>
                <c:pt idx="4">
                  <c:v>89543092</c:v>
                </c:pt>
                <c:pt idx="5">
                  <c:v>97280260</c:v>
                </c:pt>
                <c:pt idx="6">
                  <c:v>53135983</c:v>
                </c:pt>
                <c:pt idx="7">
                  <c:v>69732274</c:v>
                </c:pt>
                <c:pt idx="8">
                  <c:v>60517840</c:v>
                </c:pt>
                <c:pt idx="9">
                  <c:v>66631839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323-4853-A989-9235297B525D}"/>
            </c:ext>
          </c:extLst>
        </c:ser>
        <c:ser>
          <c:idx val="11"/>
          <c:order val="11"/>
          <c:tx>
            <c:strRef>
              <c:f>'Import. 09 - café'!$C$16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café'!$D$16:$M$16</c:f>
              <c:numCache>
                <c:formatCode>0</c:formatCode>
                <c:ptCount val="10"/>
                <c:pt idx="0">
                  <c:v>61008210</c:v>
                </c:pt>
                <c:pt idx="1">
                  <c:v>60337244</c:v>
                </c:pt>
                <c:pt idx="2">
                  <c:v>66439591</c:v>
                </c:pt>
                <c:pt idx="3">
                  <c:v>50889337</c:v>
                </c:pt>
                <c:pt idx="4">
                  <c:v>48903819</c:v>
                </c:pt>
                <c:pt idx="5">
                  <c:v>48877326</c:v>
                </c:pt>
                <c:pt idx="6">
                  <c:v>66503850</c:v>
                </c:pt>
                <c:pt idx="7">
                  <c:v>95037357</c:v>
                </c:pt>
                <c:pt idx="8">
                  <c:v>57950166</c:v>
                </c:pt>
                <c:pt idx="9">
                  <c:v>59742728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323-4853-A989-9235297B525D}"/>
            </c:ext>
          </c:extLst>
        </c:ser>
        <c:ser>
          <c:idx val="13"/>
          <c:order val="12"/>
          <c:tx>
            <c:strRef>
              <c:f>'Import. 09 - café'!$C$18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café'!$D$18:$M$18</c:f>
              <c:numCache>
                <c:formatCode>0</c:formatCode>
                <c:ptCount val="10"/>
                <c:pt idx="0">
                  <c:v>527688402</c:v>
                </c:pt>
                <c:pt idx="1">
                  <c:v>568987542</c:v>
                </c:pt>
                <c:pt idx="2">
                  <c:v>542524609</c:v>
                </c:pt>
                <c:pt idx="3">
                  <c:v>476431777</c:v>
                </c:pt>
                <c:pt idx="4">
                  <c:v>512304637</c:v>
                </c:pt>
                <c:pt idx="5">
                  <c:v>445893418</c:v>
                </c:pt>
                <c:pt idx="6">
                  <c:v>463281201</c:v>
                </c:pt>
                <c:pt idx="7">
                  <c:v>625338386</c:v>
                </c:pt>
                <c:pt idx="8">
                  <c:v>545715270</c:v>
                </c:pt>
                <c:pt idx="9">
                  <c:v>577340377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23-4853-A989-9235297B525D}"/>
            </c:ext>
          </c:extLst>
        </c:ser>
        <c:ser>
          <c:idx val="12"/>
          <c:order val="13"/>
          <c:tx>
            <c:strRef>
              <c:f>'Import. 09 - café'!$C$17</c:f>
              <c:strCache>
                <c:ptCount val="1"/>
                <c:pt idx="0">
                  <c:v>France (15)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 2015 </c:v>
                </c:pt>
                <c:pt idx="1">
                  <c:v> 2016 </c:v>
                </c:pt>
                <c:pt idx="2">
                  <c:v> 2017 </c:v>
                </c:pt>
                <c:pt idx="3">
                  <c:v> 2018 </c:v>
                </c:pt>
                <c:pt idx="4">
                  <c:v> 2019 </c:v>
                </c:pt>
                <c:pt idx="5">
                  <c:v> 2020 </c:v>
                </c:pt>
                <c:pt idx="6">
                  <c:v> 2021 </c:v>
                </c:pt>
                <c:pt idx="7">
                  <c:v> 2022 </c:v>
                </c:pt>
                <c:pt idx="8">
                  <c:v> 2023 </c:v>
                </c:pt>
                <c:pt idx="9">
                  <c:v> 2024 </c:v>
                </c:pt>
              </c:strCache>
            </c:strRef>
          </c:cat>
          <c:val>
            <c:numRef>
              <c:f>'Import. 09 - café'!$D$17:$M$17</c:f>
              <c:numCache>
                <c:formatCode>0</c:formatCode>
                <c:ptCount val="10"/>
                <c:pt idx="0">
                  <c:v>131739681</c:v>
                </c:pt>
                <c:pt idx="1">
                  <c:v>124219036</c:v>
                </c:pt>
                <c:pt idx="2">
                  <c:v>122205602</c:v>
                </c:pt>
                <c:pt idx="3">
                  <c:v>140542446</c:v>
                </c:pt>
                <c:pt idx="4">
                  <c:v>161791013</c:v>
                </c:pt>
                <c:pt idx="5">
                  <c:v>192619726</c:v>
                </c:pt>
                <c:pt idx="6">
                  <c:v>62813245</c:v>
                </c:pt>
                <c:pt idx="7">
                  <c:v>29235710</c:v>
                </c:pt>
                <c:pt idx="8">
                  <c:v>21985332</c:v>
                </c:pt>
                <c:pt idx="9">
                  <c:v>26322079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323-4853-A989-9235297B52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2192056"/>
        <c:axId val="4321924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09 - café'!$C$5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09 - café'!$D$4:$M$4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09 - café'!$D$5:$M$5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1541345487</c:v>
                      </c:pt>
                      <c:pt idx="1">
                        <c:v>1502824387</c:v>
                      </c:pt>
                      <c:pt idx="2">
                        <c:v>1599379094</c:v>
                      </c:pt>
                      <c:pt idx="3">
                        <c:v>1534609704</c:v>
                      </c:pt>
                      <c:pt idx="4">
                        <c:v>1570314021</c:v>
                      </c:pt>
                      <c:pt idx="5">
                        <c:v>1522390369</c:v>
                      </c:pt>
                      <c:pt idx="6">
                        <c:v>1400245146</c:v>
                      </c:pt>
                      <c:pt idx="7">
                        <c:v>2007410476</c:v>
                      </c:pt>
                      <c:pt idx="8">
                        <c:v>1876407899</c:v>
                      </c:pt>
                      <c:pt idx="9">
                        <c:v>2057278069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3323-4853-A989-9235297B525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café'!$D$4:$M$4</c15:sqref>
                        </c15:formulaRef>
                      </c:ext>
                    </c:extLst>
                    <c:strCache>
                      <c:ptCount val="10"/>
                      <c:pt idx="0">
                        <c:v> 2015 </c:v>
                      </c:pt>
                      <c:pt idx="1">
                        <c:v> 2016 </c:v>
                      </c:pt>
                      <c:pt idx="2">
                        <c:v> 2017 </c:v>
                      </c:pt>
                      <c:pt idx="3">
                        <c:v> 2018 </c:v>
                      </c:pt>
                      <c:pt idx="4">
                        <c:v> 2019 </c:v>
                      </c:pt>
                      <c:pt idx="5">
                        <c:v> 2020 </c:v>
                      </c:pt>
                      <c:pt idx="6">
                        <c:v> 2021 </c:v>
                      </c:pt>
                      <c:pt idx="7">
                        <c:v> 2022 </c:v>
                      </c:pt>
                      <c:pt idx="8">
                        <c:v> 2023 </c:v>
                      </c:pt>
                      <c:pt idx="9">
                        <c:v> 2024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545664219</c:v>
                      </c:pt>
                      <c:pt idx="1">
                        <c:v>537307940</c:v>
                      </c:pt>
                      <c:pt idx="2">
                        <c:v>633836780</c:v>
                      </c:pt>
                      <c:pt idx="3">
                        <c:v>606248815</c:v>
                      </c:pt>
                      <c:pt idx="4">
                        <c:v>667050469</c:v>
                      </c:pt>
                      <c:pt idx="5">
                        <c:v>667697700</c:v>
                      </c:pt>
                      <c:pt idx="6">
                        <c:v>375771970</c:v>
                      </c:pt>
                      <c:pt idx="7">
                        <c:v>473653936</c:v>
                      </c:pt>
                      <c:pt idx="8">
                        <c:v>498236089</c:v>
                      </c:pt>
                      <c:pt idx="9">
                        <c:v>554964354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3323-4853-A989-9235297B525D}"/>
                  </c:ext>
                </c:extLst>
              </c15:ser>
            </c15:filteredBarSeries>
          </c:ext>
        </c:extLst>
      </c:barChart>
      <c:catAx>
        <c:axId val="432192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2448"/>
        <c:crosses val="autoZero"/>
        <c:auto val="1"/>
        <c:lblAlgn val="ctr"/>
        <c:lblOffset val="100"/>
        <c:noMultiLvlLbl val="0"/>
      </c:catAx>
      <c:valAx>
        <c:axId val="43219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3219205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82304873374465"/>
          <c:y val="0.76160639132233399"/>
          <c:w val="0.83317695126625535"/>
          <c:h val="0.21850555077783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21/08/2025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Produits d’épicerie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Produits d’épicerie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Royaume-Uni – Produits d’épicerie Source : douane britannique,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Royaume-Uni – Produits d’épicerie Source : douane britannique,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063497" y="4279515"/>
            <a:ext cx="4065006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Royaume-Uni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3159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911096" y="3005945"/>
            <a:ext cx="3918615" cy="809896"/>
          </a:xfrm>
        </p:spPr>
        <p:txBody>
          <a:bodyPr/>
          <a:lstStyle/>
          <a:p>
            <a:r>
              <a:rPr lang="fr-FR" dirty="0" smtClean="0"/>
              <a:t>2201/02 – 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0617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Produits d’épicerie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2201/02 – Eaux : répartition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>
                <a:cs typeface="Calibri" panose="020F0502020204030204" pitchFamily="34" charset="0"/>
              </a:rPr>
              <a:t>es </a:t>
            </a:r>
            <a:r>
              <a:rPr lang="fr-FR" i="1" dirty="0">
                <a:cs typeface="Calibri" panose="020F0502020204030204" pitchFamily="34" charset="0"/>
              </a:rPr>
              <a:t>Eaux aromatisées </a:t>
            </a:r>
            <a:r>
              <a:rPr lang="fr-FR" dirty="0">
                <a:cs typeface="Calibri" panose="020F0502020204030204" pitchFamily="34" charset="0"/>
              </a:rPr>
              <a:t>représentent </a:t>
            </a:r>
            <a:r>
              <a:rPr lang="fr-FR" dirty="0" smtClean="0">
                <a:cs typeface="Calibri" panose="020F0502020204030204" pitchFamily="34" charset="0"/>
              </a:rPr>
              <a:t>87 % </a:t>
            </a:r>
            <a:r>
              <a:rPr lang="fr-FR" dirty="0">
                <a:cs typeface="Calibri" panose="020F0502020204030204" pitchFamily="34" charset="0"/>
              </a:rPr>
              <a:t>des importations globales et </a:t>
            </a:r>
            <a:r>
              <a:rPr lang="fr-FR" dirty="0" smtClean="0">
                <a:cs typeface="Calibri" panose="020F0502020204030204" pitchFamily="34" charset="0"/>
              </a:rPr>
              <a:t>57 % </a:t>
            </a:r>
            <a:r>
              <a:rPr lang="fr-FR" dirty="0">
                <a:cs typeface="Calibri" panose="020F0502020204030204" pitchFamily="34" charset="0"/>
              </a:rPr>
              <a:t>des importations en provenance de France.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791695"/>
              </p:ext>
            </p:extLst>
          </p:nvPr>
        </p:nvGraphicFramePr>
        <p:xfrm>
          <a:off x="166797" y="1763598"/>
          <a:ext cx="5935239" cy="38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960495"/>
              </p:ext>
            </p:extLst>
          </p:nvPr>
        </p:nvGraphicFramePr>
        <p:xfrm>
          <a:off x="6092810" y="1763598"/>
          <a:ext cx="5932391" cy="38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6901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Produits d’épicerie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 – Eaux minérales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>
                <a:cs typeface="Calibri" panose="020F0502020204030204" pitchFamily="34" charset="0"/>
              </a:rPr>
              <a:t>La France est le 1</a:t>
            </a:r>
            <a:r>
              <a:rPr lang="fr-FR" baseline="30000" dirty="0">
                <a:cs typeface="Calibri" panose="020F0502020204030204" pitchFamily="34" charset="0"/>
              </a:rPr>
              <a:t>er</a:t>
            </a:r>
            <a:r>
              <a:rPr lang="fr-FR" dirty="0">
                <a:cs typeface="Calibri" panose="020F0502020204030204" pitchFamily="34" charset="0"/>
              </a:rPr>
              <a:t> fournisseur avec une part de marché qui se consolide au-dessus de la barre des </a:t>
            </a:r>
            <a:r>
              <a:rPr lang="fr-FR" dirty="0" smtClean="0">
                <a:cs typeface="Calibri" panose="020F0502020204030204" pitchFamily="34" charset="0"/>
              </a:rPr>
              <a:t>60 %.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521796"/>
              </p:ext>
            </p:extLst>
          </p:nvPr>
        </p:nvGraphicFramePr>
        <p:xfrm>
          <a:off x="166797" y="1763597"/>
          <a:ext cx="5917132" cy="3940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328095"/>
              </p:ext>
            </p:extLst>
          </p:nvPr>
        </p:nvGraphicFramePr>
        <p:xfrm>
          <a:off x="6092811" y="1763597"/>
          <a:ext cx="5926014" cy="3940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457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Produits d’épicerie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2202 – Eaux aromatisées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Bien qu’en baisse, les importations britanniques restent à un niveau élevé. La France </a:t>
            </a:r>
            <a:r>
              <a:rPr lang="fr-FR" dirty="0" smtClean="0">
                <a:cs typeface="Calibri" panose="020F0502020204030204" pitchFamily="34" charset="0"/>
              </a:rPr>
              <a:t>a </a:t>
            </a:r>
            <a:r>
              <a:rPr lang="fr-FR" dirty="0">
                <a:cs typeface="Calibri" panose="020F0502020204030204" pitchFamily="34" charset="0"/>
              </a:rPr>
              <a:t>perdu sa place de 1</a:t>
            </a:r>
            <a:r>
              <a:rPr lang="fr-FR" baseline="30000" dirty="0">
                <a:cs typeface="Calibri" panose="020F0502020204030204" pitchFamily="34" charset="0"/>
              </a:rPr>
              <a:t>er</a:t>
            </a:r>
            <a:r>
              <a:rPr lang="fr-FR" dirty="0">
                <a:cs typeface="Calibri" panose="020F0502020204030204" pitchFamily="34" charset="0"/>
              </a:rPr>
              <a:t> fournisseur </a:t>
            </a:r>
            <a:r>
              <a:rPr lang="fr-FR">
                <a:cs typeface="Calibri" panose="020F0502020204030204" pitchFamily="34" charset="0"/>
              </a:rPr>
              <a:t>en </a:t>
            </a:r>
            <a:r>
              <a:rPr lang="fr-FR" smtClean="0">
                <a:cs typeface="Calibri" panose="020F0502020204030204" pitchFamily="34" charset="0"/>
              </a:rPr>
              <a:t>2022 et a </a:t>
            </a:r>
            <a:r>
              <a:rPr lang="fr-FR" dirty="0">
                <a:cs typeface="Calibri" panose="020F0502020204030204" pitchFamily="34" charset="0"/>
              </a:rPr>
              <a:t>une part de marché de </a:t>
            </a:r>
            <a:r>
              <a:rPr lang="fr-FR" dirty="0" smtClean="0">
                <a:cs typeface="Calibri" panose="020F0502020204030204" pitchFamily="34" charset="0"/>
              </a:rPr>
              <a:t>14 %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783845"/>
              </p:ext>
            </p:extLst>
          </p:nvPr>
        </p:nvGraphicFramePr>
        <p:xfrm>
          <a:off x="166797" y="1763597"/>
          <a:ext cx="5935239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146667"/>
              </p:ext>
            </p:extLst>
          </p:nvPr>
        </p:nvGraphicFramePr>
        <p:xfrm>
          <a:off x="6092811" y="1763597"/>
          <a:ext cx="5926014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636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</a:t>
            </a:r>
            <a:r>
              <a:rPr lang="fr-FR" dirty="0"/>
              <a:t>– Produits d’épicerie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britannique,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structure des importations britanniques a peu évolué sur les 10 dernières années. Celles en provenance de France </a:t>
            </a:r>
            <a:r>
              <a:rPr lang="fr-FR"/>
              <a:t>sont </a:t>
            </a:r>
            <a:r>
              <a:rPr lang="fr-FR" smtClean="0"/>
              <a:t>marquées </a:t>
            </a:r>
            <a:r>
              <a:rPr lang="fr-FR" dirty="0"/>
              <a:t>par la progression des postes </a:t>
            </a:r>
            <a:r>
              <a:rPr lang="fr-FR" i="1" dirty="0"/>
              <a:t>Eaux</a:t>
            </a:r>
            <a:r>
              <a:rPr lang="fr-FR" dirty="0"/>
              <a:t> depuis 2020. 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847009"/>
              </p:ext>
            </p:extLst>
          </p:nvPr>
        </p:nvGraphicFramePr>
        <p:xfrm>
          <a:off x="166797" y="1763598"/>
          <a:ext cx="5908078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212021"/>
              </p:ext>
            </p:extLst>
          </p:nvPr>
        </p:nvGraphicFramePr>
        <p:xfrm>
          <a:off x="6074875" y="1763597"/>
          <a:ext cx="5943950" cy="387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701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Produits d’épicerie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britanniques continuent de progresser fortement. La part de marché de la France, </a:t>
            </a:r>
            <a:r>
              <a:rPr lang="fr-FR" dirty="0" smtClean="0"/>
              <a:t>4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se stabilise autour de 8</a:t>
            </a:r>
            <a:r>
              <a:rPr lang="fr-FR" dirty="0" smtClean="0"/>
              <a:t>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879249"/>
              </p:ext>
            </p:extLst>
          </p:nvPr>
        </p:nvGraphicFramePr>
        <p:xfrm>
          <a:off x="166797" y="1763597"/>
          <a:ext cx="5917132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933340"/>
              </p:ext>
            </p:extLst>
          </p:nvPr>
        </p:nvGraphicFramePr>
        <p:xfrm>
          <a:off x="6083929" y="1763597"/>
          <a:ext cx="5941273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180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833735" y="2625505"/>
            <a:ext cx="6020553" cy="1217497"/>
          </a:xfrm>
        </p:spPr>
        <p:txBody>
          <a:bodyPr>
            <a:normAutofit/>
          </a:bodyPr>
          <a:lstStyle/>
          <a:p>
            <a:r>
              <a:rPr lang="fr-FR" dirty="0" smtClean="0"/>
              <a:t>1905 – Produits de boulangerie, 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7523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Produits d’épicerie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1905 – Produits de la boulangerie, biscuiterie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britanniques se </a:t>
            </a:r>
            <a:r>
              <a:rPr lang="fr-FR" dirty="0" smtClean="0">
                <a:cs typeface="Calibri" panose="020F0502020204030204" pitchFamily="34" charset="0"/>
              </a:rPr>
              <a:t>stabilisent, </a:t>
            </a:r>
            <a:r>
              <a:rPr lang="fr-FR" dirty="0">
                <a:cs typeface="Calibri" panose="020F0502020204030204" pitchFamily="34" charset="0"/>
              </a:rPr>
              <a:t>ainsi que la part de marché de la </a:t>
            </a:r>
            <a:r>
              <a:rPr lang="fr-FR" dirty="0" smtClean="0">
                <a:cs typeface="Calibri" panose="020F0502020204030204" pitchFamily="34" charset="0"/>
              </a:rPr>
              <a:t>France (14 %), 2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fournisseur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624599"/>
              </p:ext>
            </p:extLst>
          </p:nvPr>
        </p:nvGraphicFramePr>
        <p:xfrm>
          <a:off x="166797" y="1763597"/>
          <a:ext cx="5917132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2177506"/>
              </p:ext>
            </p:extLst>
          </p:nvPr>
        </p:nvGraphicFramePr>
        <p:xfrm>
          <a:off x="6083929" y="1763597"/>
          <a:ext cx="5934896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2946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60483" y="2679826"/>
            <a:ext cx="6002448" cy="1163176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1806 – Chocolat et préparations cacaotées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128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Produits d’épicerie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1806 – Chocolat et préparations cacaotées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britanniques ont cessé de progresser. La France est le </a:t>
            </a:r>
            <a:r>
              <a:rPr lang="fr-FR" dirty="0" smtClean="0">
                <a:cs typeface="Calibri" panose="020F0502020204030204" pitchFamily="34" charset="0"/>
              </a:rPr>
              <a:t>4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une part de marché </a:t>
            </a:r>
            <a:r>
              <a:rPr lang="fr-FR" dirty="0" smtClean="0">
                <a:cs typeface="Calibri" panose="020F0502020204030204" pitchFamily="34" charset="0"/>
              </a:rPr>
              <a:t>de 9 % </a:t>
            </a:r>
            <a:r>
              <a:rPr lang="fr-FR" dirty="0">
                <a:cs typeface="Calibri" panose="020F0502020204030204" pitchFamily="34" charset="0"/>
              </a:rPr>
              <a:t>en </a:t>
            </a:r>
            <a:r>
              <a:rPr lang="fr-FR" dirty="0" smtClean="0">
                <a:cs typeface="Calibri" panose="020F0502020204030204" pitchFamily="34" charset="0"/>
              </a:rPr>
              <a:t>2024, son niveau le plus bas.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281728"/>
              </p:ext>
            </p:extLst>
          </p:nvPr>
        </p:nvGraphicFramePr>
        <p:xfrm>
          <a:off x="166797" y="1763597"/>
          <a:ext cx="5908078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997524"/>
              </p:ext>
            </p:extLst>
          </p:nvPr>
        </p:nvGraphicFramePr>
        <p:xfrm>
          <a:off x="6092811" y="1763597"/>
          <a:ext cx="5926014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425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09 – Café, thé, épices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9991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Royaume-Uni – Produits d’épicerie </a:t>
            </a:r>
          </a:p>
          <a:p>
            <a:r>
              <a:rPr lang="fr-FR" i="1" dirty="0" smtClean="0"/>
              <a:t>Source : douane britannique,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09 – Café, thé, épices (</a:t>
            </a:r>
            <a:r>
              <a:rPr lang="fr-FR" smtClean="0"/>
              <a:t>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britanniques restent élevées. La France, 1</a:t>
            </a:r>
            <a:r>
              <a:rPr lang="fr-FR" baseline="30000" dirty="0">
                <a:cs typeface="Calibri" panose="020F0502020204030204" pitchFamily="34" charset="0"/>
              </a:rPr>
              <a:t>er</a:t>
            </a:r>
            <a:r>
              <a:rPr lang="fr-FR" dirty="0">
                <a:cs typeface="Calibri" panose="020F0502020204030204" pitchFamily="34" charset="0"/>
              </a:rPr>
              <a:t> fournisseur en 2019 et 2020 (</a:t>
            </a:r>
            <a:r>
              <a:rPr lang="fr-FR" dirty="0" smtClean="0">
                <a:cs typeface="Calibri" panose="020F0502020204030204" pitchFamily="34" charset="0"/>
              </a:rPr>
              <a:t>13 % </a:t>
            </a:r>
            <a:r>
              <a:rPr lang="fr-FR" dirty="0">
                <a:cs typeface="Calibri" panose="020F0502020204030204" pitchFamily="34" charset="0"/>
              </a:rPr>
              <a:t>de part de marché) est tombée à la </a:t>
            </a:r>
            <a:r>
              <a:rPr lang="fr-FR" dirty="0" smtClean="0">
                <a:cs typeface="Calibri" panose="020F0502020204030204" pitchFamily="34" charset="0"/>
              </a:rPr>
              <a:t>15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place avec seulement 1 % de part de marché.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657631"/>
              </p:ext>
            </p:extLst>
          </p:nvPr>
        </p:nvGraphicFramePr>
        <p:xfrm>
          <a:off x="166797" y="1763597"/>
          <a:ext cx="5917132" cy="383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81897"/>
              </p:ext>
            </p:extLst>
          </p:nvPr>
        </p:nvGraphicFramePr>
        <p:xfrm>
          <a:off x="6092811" y="1763597"/>
          <a:ext cx="5926014" cy="383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3002491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467</Words>
  <Application>Microsoft Office PowerPoint</Application>
  <PresentationFormat>Grand écran</PresentationFormat>
  <Paragraphs>48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58</cp:revision>
  <dcterms:created xsi:type="dcterms:W3CDTF">2025-04-03T15:40:27Z</dcterms:created>
  <dcterms:modified xsi:type="dcterms:W3CDTF">2025-08-21T13:10:32Z</dcterms:modified>
</cp:coreProperties>
</file>