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D0-4DDD-B1EA-36B2F06056A3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D0-4DDD-B1EA-36B2F06056A3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D0-4DDD-B1EA-36B2F06056A3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D0-4DDD-B1EA-36B2F06056A3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3D0-4DDD-B1EA-36B2F06056A3}"/>
              </c:ext>
            </c:extLst>
          </c:dPt>
          <c:dPt>
            <c:idx val="5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3D0-4DDD-B1EA-36B2F06056A3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3D0-4DDD-B1EA-36B2F06056A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3D0-4DDD-B1EA-36B2F06056A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3D0-4DDD-B1EA-36B2F06056A3}"/>
              </c:ext>
            </c:extLst>
          </c:dPt>
          <c:dLbls>
            <c:dLbl>
              <c:idx val="0"/>
              <c:layout>
                <c:manualLayout>
                  <c:x val="-0.18958897173869743"/>
                  <c:y val="0.220924565373866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D0-4DDD-B1EA-36B2F06056A3}"/>
                </c:ext>
              </c:extLst>
            </c:dLbl>
            <c:dLbl>
              <c:idx val="1"/>
              <c:layout>
                <c:manualLayout>
                  <c:x val="-0.12038000722862752"/>
                  <c:y val="-0.198642915966876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D0-4DDD-B1EA-36B2F06056A3}"/>
                </c:ext>
              </c:extLst>
            </c:dLbl>
            <c:dLbl>
              <c:idx val="2"/>
              <c:layout>
                <c:manualLayout>
                  <c:x val="6.923384137800645E-2"/>
                  <c:y val="-8.4886488168961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765744569717038"/>
                      <c:h val="0.32182163630822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3D0-4DDD-B1EA-36B2F06056A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D0-4DDD-B1EA-36B2F06056A3}"/>
                </c:ext>
              </c:extLst>
            </c:dLbl>
            <c:dLbl>
              <c:idx val="4"/>
              <c:layout>
                <c:manualLayout>
                  <c:x val="-1.423968786361347E-3"/>
                  <c:y val="-1.77876054547930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D0-4DDD-B1EA-36B2F06056A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D0-4DDD-B1EA-36B2F06056A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D0-4DDD-B1EA-36B2F06056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viande compo.'!$C$26:$C$35</c:f>
              <c:strCache>
                <c:ptCount val="7"/>
                <c:pt idx="0">
                  <c:v>1602 - Préparations de viande</c:v>
                </c:pt>
                <c:pt idx="1">
                  <c:v>Viandes et abats de volailles</c:v>
                </c:pt>
                <c:pt idx="2">
                  <c:v>Viandes et abats bovins</c:v>
                </c:pt>
                <c:pt idx="3">
                  <c:v>Viandes et abats porcins</c:v>
                </c:pt>
                <c:pt idx="4">
                  <c:v>1601 - Saucisses et saucissons</c:v>
                </c:pt>
                <c:pt idx="5">
                  <c:v>Autres viandes et abats</c:v>
                </c:pt>
                <c:pt idx="6">
                  <c:v>Autres produits carnés</c:v>
                </c:pt>
              </c:strCache>
              <c:extLst/>
            </c:strRef>
          </c:cat>
          <c:val>
            <c:numRef>
              <c:f>'Import. TBB viande compo.'!$M$26:$M$35</c:f>
              <c:numCache>
                <c:formatCode>0%</c:formatCode>
                <c:ptCount val="7"/>
                <c:pt idx="0">
                  <c:v>0.274524773310731</c:v>
                </c:pt>
                <c:pt idx="1">
                  <c:v>0.1810118359505283</c:v>
                </c:pt>
                <c:pt idx="2">
                  <c:v>0.15756808191045421</c:v>
                </c:pt>
                <c:pt idx="3">
                  <c:v>0.119108192558828</c:v>
                </c:pt>
                <c:pt idx="4">
                  <c:v>8.641594618156645E-2</c:v>
                </c:pt>
                <c:pt idx="5">
                  <c:v>0.11434300079910348</c:v>
                </c:pt>
                <c:pt idx="6">
                  <c:v>6.7028169288788533E-2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23D0-4DDD-B1EA-36B2F0605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1601 - saucisses'!$C$36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saucisses'!$D$36:$M$36</c:f>
              <c:numCache>
                <c:formatCode>0%</c:formatCode>
                <c:ptCount val="10"/>
                <c:pt idx="0">
                  <c:v>0.30060944269035905</c:v>
                </c:pt>
                <c:pt idx="1">
                  <c:v>0.31446271798470044</c:v>
                </c:pt>
                <c:pt idx="2">
                  <c:v>0.32384316272144831</c:v>
                </c:pt>
                <c:pt idx="3">
                  <c:v>0.35804416403785488</c:v>
                </c:pt>
                <c:pt idx="4">
                  <c:v>0.37075760511528771</c:v>
                </c:pt>
                <c:pt idx="5">
                  <c:v>0.37749645920527058</c:v>
                </c:pt>
                <c:pt idx="6">
                  <c:v>0.27254518768397407</c:v>
                </c:pt>
                <c:pt idx="7">
                  <c:v>0.27575733460661045</c:v>
                </c:pt>
                <c:pt idx="8">
                  <c:v>0.26095645774395881</c:v>
                </c:pt>
                <c:pt idx="9">
                  <c:v>0.28324715548715701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5-42E4-8129-73DE37219CC7}"/>
            </c:ext>
          </c:extLst>
        </c:ser>
        <c:ser>
          <c:idx val="2"/>
          <c:order val="2"/>
          <c:tx>
            <c:strRef>
              <c:f>'Import. 1601 - saucisses'!$C$37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saucisses'!$D$37:$M$37</c:f>
              <c:numCache>
                <c:formatCode>0%</c:formatCode>
                <c:ptCount val="10"/>
                <c:pt idx="0">
                  <c:v>0.13852379437224138</c:v>
                </c:pt>
                <c:pt idx="1">
                  <c:v>0.13182619410264748</c:v>
                </c:pt>
                <c:pt idx="2">
                  <c:v>0.10856016029016956</c:v>
                </c:pt>
                <c:pt idx="3">
                  <c:v>0.1071156625382667</c:v>
                </c:pt>
                <c:pt idx="4">
                  <c:v>0.11611703158302654</c:v>
                </c:pt>
                <c:pt idx="5">
                  <c:v>0.13479686182148029</c:v>
                </c:pt>
                <c:pt idx="6">
                  <c:v>0.17638806672126761</c:v>
                </c:pt>
                <c:pt idx="7">
                  <c:v>0.16887500663165156</c:v>
                </c:pt>
                <c:pt idx="8">
                  <c:v>0.18196058308407997</c:v>
                </c:pt>
                <c:pt idx="9">
                  <c:v>0.17475321798594967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5-42E4-8129-73DE37219CC7}"/>
            </c:ext>
          </c:extLst>
        </c:ser>
        <c:ser>
          <c:idx val="3"/>
          <c:order val="3"/>
          <c:tx>
            <c:strRef>
              <c:f>'Import. 1601 - saucisses'!$C$38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saucisses'!$D$38:$M$38</c:f>
              <c:numCache>
                <c:formatCode>0%</c:formatCode>
                <c:ptCount val="10"/>
                <c:pt idx="0">
                  <c:v>8.0483964396145913E-2</c:v>
                </c:pt>
                <c:pt idx="1">
                  <c:v>8.5379836736090911E-2</c:v>
                </c:pt>
                <c:pt idx="2">
                  <c:v>8.7518115798560239E-2</c:v>
                </c:pt>
                <c:pt idx="3">
                  <c:v>9.0169538934903884E-2</c:v>
                </c:pt>
                <c:pt idx="4">
                  <c:v>9.4842084867273788E-2</c:v>
                </c:pt>
                <c:pt idx="5">
                  <c:v>9.286430401502252E-2</c:v>
                </c:pt>
                <c:pt idx="6">
                  <c:v>0.11818941120184237</c:v>
                </c:pt>
                <c:pt idx="7">
                  <c:v>0.1098599395193379</c:v>
                </c:pt>
                <c:pt idx="8">
                  <c:v>0.10709680032948707</c:v>
                </c:pt>
                <c:pt idx="9">
                  <c:v>0.1031172126027856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45-42E4-8129-73DE37219CC7}"/>
            </c:ext>
          </c:extLst>
        </c:ser>
        <c:ser>
          <c:idx val="4"/>
          <c:order val="4"/>
          <c:tx>
            <c:strRef>
              <c:f>'Import. 1601 - saucisses'!$C$39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saucisses'!$D$39:$M$39</c:f>
              <c:numCache>
                <c:formatCode>0%</c:formatCode>
                <c:ptCount val="10"/>
                <c:pt idx="0">
                  <c:v>5.4800890912205989E-2</c:v>
                </c:pt>
                <c:pt idx="1">
                  <c:v>5.8853729912891686E-2</c:v>
                </c:pt>
                <c:pt idx="2">
                  <c:v>7.3904538650996665E-2</c:v>
                </c:pt>
                <c:pt idx="3">
                  <c:v>7.4171341548693884E-2</c:v>
                </c:pt>
                <c:pt idx="4">
                  <c:v>6.0174384809145512E-2</c:v>
                </c:pt>
                <c:pt idx="5">
                  <c:v>7.5518388262066555E-2</c:v>
                </c:pt>
                <c:pt idx="6">
                  <c:v>8.5526155742424115E-2</c:v>
                </c:pt>
                <c:pt idx="7">
                  <c:v>7.2643111040373493E-2</c:v>
                </c:pt>
                <c:pt idx="8">
                  <c:v>7.4094079360471007E-2</c:v>
                </c:pt>
                <c:pt idx="9">
                  <c:v>7.2994674788633543E-2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45-42E4-8129-73DE37219CC7}"/>
            </c:ext>
          </c:extLst>
        </c:ser>
        <c:ser>
          <c:idx val="5"/>
          <c:order val="5"/>
          <c:tx>
            <c:strRef>
              <c:f>'Import. 1601 - saucisses'!$C$40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saucisses'!$D$40:$M$40</c:f>
              <c:numCache>
                <c:formatCode>0%</c:formatCode>
                <c:ptCount val="10"/>
                <c:pt idx="0">
                  <c:v>0.15174062380171494</c:v>
                </c:pt>
                <c:pt idx="1">
                  <c:v>0.14151250149744152</c:v>
                </c:pt>
                <c:pt idx="2">
                  <c:v>0.13855121128366768</c:v>
                </c:pt>
                <c:pt idx="3">
                  <c:v>0.12121800749017109</c:v>
                </c:pt>
                <c:pt idx="4">
                  <c:v>0.13058709552412323</c:v>
                </c:pt>
                <c:pt idx="5">
                  <c:v>0.11080698292461688</c:v>
                </c:pt>
                <c:pt idx="6">
                  <c:v>9.0724057120151802E-2</c:v>
                </c:pt>
                <c:pt idx="7">
                  <c:v>9.0813836277786622E-2</c:v>
                </c:pt>
                <c:pt idx="8">
                  <c:v>7.9522513824278065E-2</c:v>
                </c:pt>
                <c:pt idx="9">
                  <c:v>6.9292139678941905E-2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45-42E4-8129-73DE37219CC7}"/>
            </c:ext>
          </c:extLst>
        </c:ser>
        <c:ser>
          <c:idx val="6"/>
          <c:order val="6"/>
          <c:tx>
            <c:strRef>
              <c:f>'Import. 1601 - saucisses'!$C$41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saucisses'!$D$41:$M$41</c:f>
              <c:numCache>
                <c:formatCode>0%</c:formatCode>
                <c:ptCount val="10"/>
                <c:pt idx="0">
                  <c:v>0.12012629414788163</c:v>
                </c:pt>
                <c:pt idx="1">
                  <c:v>0.10558246196498554</c:v>
                </c:pt>
                <c:pt idx="2">
                  <c:v>0.1181031274005908</c:v>
                </c:pt>
                <c:pt idx="3">
                  <c:v>0.11245357492502059</c:v>
                </c:pt>
                <c:pt idx="4">
                  <c:v>9.6144158108893624E-2</c:v>
                </c:pt>
                <c:pt idx="5">
                  <c:v>8.5798628240423946E-2</c:v>
                </c:pt>
                <c:pt idx="6">
                  <c:v>4.7746089410390935E-2</c:v>
                </c:pt>
                <c:pt idx="7">
                  <c:v>7.189373441561886E-2</c:v>
                </c:pt>
                <c:pt idx="8">
                  <c:v>6.5613838456812207E-2</c:v>
                </c:pt>
                <c:pt idx="9">
                  <c:v>6.8886470614749618E-2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45-42E4-8129-73DE37219CC7}"/>
            </c:ext>
          </c:extLst>
        </c:ser>
        <c:ser>
          <c:idx val="7"/>
          <c:order val="7"/>
          <c:tx>
            <c:strRef>
              <c:f>'Import. 1601 - saucisses'!$C$42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saucisses'!$D$42:$M$42</c:f>
              <c:numCache>
                <c:formatCode>0%</c:formatCode>
                <c:ptCount val="10"/>
                <c:pt idx="0">
                  <c:v>4.7499000579256108E-2</c:v>
                </c:pt>
                <c:pt idx="1">
                  <c:v>5.3676860678041519E-2</c:v>
                </c:pt>
                <c:pt idx="2">
                  <c:v>4.7342620237425852E-2</c:v>
                </c:pt>
                <c:pt idx="3">
                  <c:v>4.8585103572594053E-2</c:v>
                </c:pt>
                <c:pt idx="4">
                  <c:v>3.8806432861848476E-2</c:v>
                </c:pt>
                <c:pt idx="5">
                  <c:v>3.4612263085026816E-2</c:v>
                </c:pt>
                <c:pt idx="6">
                  <c:v>4.4997121287068495E-2</c:v>
                </c:pt>
                <c:pt idx="7">
                  <c:v>5.8928855642209135E-2</c:v>
                </c:pt>
                <c:pt idx="8">
                  <c:v>5.2839462828052311E-2</c:v>
                </c:pt>
                <c:pt idx="9">
                  <c:v>5.7830378817635655E-2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45-42E4-8129-73DE37219CC7}"/>
            </c:ext>
          </c:extLst>
        </c:ser>
        <c:ser>
          <c:idx val="8"/>
          <c:order val="8"/>
          <c:tx>
            <c:strRef>
              <c:f>'Import. 1601 - saucisses'!$C$43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saucisses'!$D$43:$M$43</c:f>
              <c:numCache>
                <c:formatCode>0%</c:formatCode>
                <c:ptCount val="10"/>
                <c:pt idx="0">
                  <c:v>5.1676171361904527E-2</c:v>
                </c:pt>
                <c:pt idx="1">
                  <c:v>5.1674567453322606E-2</c:v>
                </c:pt>
                <c:pt idx="2">
                  <c:v>4.5291476269293821E-2</c:v>
                </c:pt>
                <c:pt idx="3">
                  <c:v>4.4094108871657003E-2</c:v>
                </c:pt>
                <c:pt idx="4">
                  <c:v>4.3231931796163532E-2</c:v>
                </c:pt>
                <c:pt idx="5">
                  <c:v>4.4351437801365391E-2</c:v>
                </c:pt>
                <c:pt idx="6">
                  <c:v>4.5897225893820094E-2</c:v>
                </c:pt>
                <c:pt idx="7">
                  <c:v>3.3522998567563266E-2</c:v>
                </c:pt>
                <c:pt idx="8">
                  <c:v>4.7005921314707412E-2</c:v>
                </c:pt>
                <c:pt idx="9">
                  <c:v>4.0760082164083479E-2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45-42E4-8129-73DE37219CC7}"/>
            </c:ext>
          </c:extLst>
        </c:ser>
        <c:ser>
          <c:idx val="9"/>
          <c:order val="9"/>
          <c:tx>
            <c:strRef>
              <c:f>'Import. 1601 - saucisses'!$C$44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saucisses'!$D$44:$M$44</c:f>
              <c:numCache>
                <c:formatCode>0%</c:formatCode>
                <c:ptCount val="10"/>
                <c:pt idx="0">
                  <c:v>1.9833402680895156E-2</c:v>
                </c:pt>
                <c:pt idx="1">
                  <c:v>2.0895726729758868E-2</c:v>
                </c:pt>
                <c:pt idx="2">
                  <c:v>2.3021913186717455E-2</c:v>
                </c:pt>
                <c:pt idx="3">
                  <c:v>1.3877018228154963E-2</c:v>
                </c:pt>
                <c:pt idx="4">
                  <c:v>1.4818833559387715E-2</c:v>
                </c:pt>
                <c:pt idx="5">
                  <c:v>6.4768694600486959E-3</c:v>
                </c:pt>
                <c:pt idx="6">
                  <c:v>6.4629132574866811E-3</c:v>
                </c:pt>
                <c:pt idx="7">
                  <c:v>2.6407236458167543E-2</c:v>
                </c:pt>
                <c:pt idx="8">
                  <c:v>2.2395668055283608E-2</c:v>
                </c:pt>
                <c:pt idx="9">
                  <c:v>2.0103155847751755E-2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45-42E4-8129-73DE37219CC7}"/>
            </c:ext>
          </c:extLst>
        </c:ser>
        <c:ser>
          <c:idx val="10"/>
          <c:order val="10"/>
          <c:tx>
            <c:strRef>
              <c:f>'Import. 1601 - saucisses'!$C$45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saucisses'!$D$45:$M$45</c:f>
              <c:numCache>
                <c:formatCode>0%</c:formatCode>
                <c:ptCount val="10"/>
                <c:pt idx="0">
                  <c:v>9.4067927976438145E-3</c:v>
                </c:pt>
                <c:pt idx="1">
                  <c:v>9.90022761111016E-3</c:v>
                </c:pt>
                <c:pt idx="2">
                  <c:v>7.5710178900935286E-3</c:v>
                </c:pt>
                <c:pt idx="3">
                  <c:v>3.0691053752078443E-3</c:v>
                </c:pt>
                <c:pt idx="4">
                  <c:v>2.3173803526448365E-3</c:v>
                </c:pt>
                <c:pt idx="5">
                  <c:v>3.9863778863444676E-3</c:v>
                </c:pt>
                <c:pt idx="6">
                  <c:v>8.1666247699056921E-2</c:v>
                </c:pt>
                <c:pt idx="7">
                  <c:v>7.0162873361982068E-3</c:v>
                </c:pt>
                <c:pt idx="8">
                  <c:v>8.5410069610894687E-3</c:v>
                </c:pt>
                <c:pt idx="9">
                  <c:v>8.2614826882336651E-3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45-42E4-8129-73DE37219CC7}"/>
            </c:ext>
          </c:extLst>
        </c:ser>
        <c:ser>
          <c:idx val="11"/>
          <c:order val="11"/>
          <c:tx>
            <c:strRef>
              <c:f>'Import. 1601 - saucisses'!$C$46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saucisses'!$D$46:$M$46</c:f>
              <c:numCache>
                <c:formatCode>0%</c:formatCode>
                <c:ptCount val="10"/>
                <c:pt idx="0">
                  <c:v>2.5299622259751492E-2</c:v>
                </c:pt>
                <c:pt idx="1">
                  <c:v>2.6235175329009292E-2</c:v>
                </c:pt>
                <c:pt idx="2">
                  <c:v>2.6292656271036104E-2</c:v>
                </c:pt>
                <c:pt idx="3">
                  <c:v>2.7202374477475099E-2</c:v>
                </c:pt>
                <c:pt idx="4">
                  <c:v>3.2203061422204998E-2</c:v>
                </c:pt>
                <c:pt idx="5">
                  <c:v>3.3291427298333835E-2</c:v>
                </c:pt>
                <c:pt idx="6">
                  <c:v>2.9857523982516888E-2</c:v>
                </c:pt>
                <c:pt idx="7">
                  <c:v>8.4281659504482992E-2</c:v>
                </c:pt>
                <c:pt idx="8">
                  <c:v>9.9973668041780039E-2</c:v>
                </c:pt>
                <c:pt idx="9">
                  <c:v>0.10075402932407806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45-42E4-8129-73DE37219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74336"/>
        <c:axId val="393776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1601 - saucisses'!$C$35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1601 - saucisses'!$D$34:$M$34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1601 - saucisses'!$D$35:$M$35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0.97470037774024854</c:v>
                      </c:pt>
                      <c:pt idx="1">
                        <c:v>0.9737648246709909</c:v>
                      </c:pt>
                      <c:pt idx="2">
                        <c:v>0.97370734372896395</c:v>
                      </c:pt>
                      <c:pt idx="3">
                        <c:v>0.97279762552252502</c:v>
                      </c:pt>
                      <c:pt idx="4">
                        <c:v>0.96779693857779503</c:v>
                      </c:pt>
                      <c:pt idx="5">
                        <c:v>0.96670857270166621</c:v>
                      </c:pt>
                      <c:pt idx="6">
                        <c:v>0.97014247601748294</c:v>
                      </c:pt>
                      <c:pt idx="7">
                        <c:v>0.91571834049551704</c:v>
                      </c:pt>
                      <c:pt idx="8">
                        <c:v>0.90002633195821991</c:v>
                      </c:pt>
                      <c:pt idx="9">
                        <c:v>0.89924597067592182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D45-42E4-8129-73DE37219CC7}"/>
                  </c:ext>
                </c:extLst>
              </c15:ser>
            </c15:filteredBarSeries>
          </c:ext>
        </c:extLst>
      </c:barChart>
      <c:catAx>
        <c:axId val="39377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6688"/>
        <c:crosses val="autoZero"/>
        <c:auto val="1"/>
        <c:lblAlgn val="ctr"/>
        <c:lblOffset val="100"/>
        <c:noMultiLvlLbl val="0"/>
      </c:catAx>
      <c:valAx>
        <c:axId val="393776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194056</c:v>
                </c:pt>
                <c:pt idx="1">
                  <c:v>179520</c:v>
                </c:pt>
                <c:pt idx="2">
                  <c:v>185435</c:v>
                </c:pt>
                <c:pt idx="3">
                  <c:v>213167</c:v>
                </c:pt>
                <c:pt idx="4">
                  <c:v>198604</c:v>
                </c:pt>
                <c:pt idx="5">
                  <c:v>197067</c:v>
                </c:pt>
                <c:pt idx="6">
                  <c:v>196391</c:v>
                </c:pt>
                <c:pt idx="7">
                  <c:v>131946</c:v>
                </c:pt>
                <c:pt idx="8">
                  <c:v>127317</c:v>
                </c:pt>
                <c:pt idx="9">
                  <c:v>143591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9-4CFF-90BD-C46A9A27F314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14240</c:v>
                </c:pt>
                <c:pt idx="1">
                  <c:v>13892</c:v>
                </c:pt>
                <c:pt idx="2">
                  <c:v>16619</c:v>
                </c:pt>
                <c:pt idx="3">
                  <c:v>14988</c:v>
                </c:pt>
                <c:pt idx="4">
                  <c:v>14096</c:v>
                </c:pt>
                <c:pt idx="5">
                  <c:v>13853</c:v>
                </c:pt>
                <c:pt idx="6">
                  <c:v>15987</c:v>
                </c:pt>
                <c:pt idx="7">
                  <c:v>18609</c:v>
                </c:pt>
                <c:pt idx="8">
                  <c:v>20318</c:v>
                </c:pt>
                <c:pt idx="9">
                  <c:v>19100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A9-4CFF-90BD-C46A9A27F314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22484</c:v>
                </c:pt>
                <c:pt idx="1">
                  <c:v>19311</c:v>
                </c:pt>
                <c:pt idx="2">
                  <c:v>18068</c:v>
                </c:pt>
                <c:pt idx="3">
                  <c:v>16785</c:v>
                </c:pt>
                <c:pt idx="4">
                  <c:v>15449</c:v>
                </c:pt>
                <c:pt idx="5">
                  <c:v>13886</c:v>
                </c:pt>
                <c:pt idx="6">
                  <c:v>14440</c:v>
                </c:pt>
                <c:pt idx="7">
                  <c:v>13026</c:v>
                </c:pt>
                <c:pt idx="8">
                  <c:v>11209</c:v>
                </c:pt>
                <c:pt idx="9">
                  <c:v>8596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A9-4CFF-90BD-C46A9A27F314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13849</c:v>
                </c:pt>
                <c:pt idx="1">
                  <c:v>12193</c:v>
                </c:pt>
                <c:pt idx="2">
                  <c:v>10695</c:v>
                </c:pt>
                <c:pt idx="3">
                  <c:v>10118</c:v>
                </c:pt>
                <c:pt idx="4">
                  <c:v>7699</c:v>
                </c:pt>
                <c:pt idx="5">
                  <c:v>7366</c:v>
                </c:pt>
                <c:pt idx="6">
                  <c:v>8327</c:v>
                </c:pt>
                <c:pt idx="7">
                  <c:v>13060</c:v>
                </c:pt>
                <c:pt idx="8">
                  <c:v>7310</c:v>
                </c:pt>
                <c:pt idx="9">
                  <c:v>5532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A9-4CFF-90BD-C46A9A27F314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6772</c:v>
                </c:pt>
                <c:pt idx="1">
                  <c:v>4568</c:v>
                </c:pt>
                <c:pt idx="2">
                  <c:v>2921</c:v>
                </c:pt>
                <c:pt idx="3">
                  <c:v>2692</c:v>
                </c:pt>
                <c:pt idx="4">
                  <c:v>1767</c:v>
                </c:pt>
                <c:pt idx="5">
                  <c:v>560</c:v>
                </c:pt>
                <c:pt idx="6">
                  <c:v>913</c:v>
                </c:pt>
                <c:pt idx="7">
                  <c:v>905</c:v>
                </c:pt>
                <c:pt idx="8">
                  <c:v>1972</c:v>
                </c:pt>
                <c:pt idx="9">
                  <c:v>5531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A9-4CFF-90BD-C46A9A27F314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3570</c:v>
                </c:pt>
                <c:pt idx="1">
                  <c:v>3918</c:v>
                </c:pt>
                <c:pt idx="2">
                  <c:v>1819</c:v>
                </c:pt>
                <c:pt idx="3">
                  <c:v>3830</c:v>
                </c:pt>
                <c:pt idx="4">
                  <c:v>3006</c:v>
                </c:pt>
                <c:pt idx="5">
                  <c:v>1422</c:v>
                </c:pt>
                <c:pt idx="6">
                  <c:v>2855</c:v>
                </c:pt>
                <c:pt idx="7">
                  <c:v>4447</c:v>
                </c:pt>
                <c:pt idx="8">
                  <c:v>4894</c:v>
                </c:pt>
                <c:pt idx="9">
                  <c:v>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A9-4CFF-90BD-C46A9A27F314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2166</c:v>
                </c:pt>
                <c:pt idx="1">
                  <c:v>1243</c:v>
                </c:pt>
                <c:pt idx="2">
                  <c:v>959</c:v>
                </c:pt>
                <c:pt idx="3">
                  <c:v>1083</c:v>
                </c:pt>
                <c:pt idx="4">
                  <c:v>556</c:v>
                </c:pt>
                <c:pt idx="5">
                  <c:v>382</c:v>
                </c:pt>
                <c:pt idx="6">
                  <c:v>735</c:v>
                </c:pt>
                <c:pt idx="7">
                  <c:v>927</c:v>
                </c:pt>
                <c:pt idx="8">
                  <c:v>1976</c:v>
                </c:pt>
                <c:pt idx="9">
                  <c:v>4129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A9-4CFF-90BD-C46A9A27F314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3456</c:v>
                </c:pt>
                <c:pt idx="1">
                  <c:v>2963</c:v>
                </c:pt>
                <c:pt idx="2">
                  <c:v>2133</c:v>
                </c:pt>
                <c:pt idx="3">
                  <c:v>2858</c:v>
                </c:pt>
                <c:pt idx="4">
                  <c:v>2630</c:v>
                </c:pt>
                <c:pt idx="5">
                  <c:v>1260</c:v>
                </c:pt>
                <c:pt idx="6">
                  <c:v>2744</c:v>
                </c:pt>
                <c:pt idx="7">
                  <c:v>2945</c:v>
                </c:pt>
                <c:pt idx="8">
                  <c:v>2533</c:v>
                </c:pt>
                <c:pt idx="9">
                  <c:v>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8A9-4CFF-90BD-C46A9A27F314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2943</c:v>
                </c:pt>
                <c:pt idx="1">
                  <c:v>2585</c:v>
                </c:pt>
                <c:pt idx="2">
                  <c:v>2468</c:v>
                </c:pt>
                <c:pt idx="3">
                  <c:v>2794</c:v>
                </c:pt>
                <c:pt idx="4">
                  <c:v>2827</c:v>
                </c:pt>
                <c:pt idx="5">
                  <c:v>2587</c:v>
                </c:pt>
                <c:pt idx="6">
                  <c:v>2043</c:v>
                </c:pt>
                <c:pt idx="7">
                  <c:v>2156</c:v>
                </c:pt>
                <c:pt idx="8">
                  <c:v>2059</c:v>
                </c:pt>
                <c:pt idx="9">
                  <c:v>2548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A9-4CFF-90BD-C46A9A27F314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3143</c:v>
                </c:pt>
                <c:pt idx="1">
                  <c:v>3759</c:v>
                </c:pt>
                <c:pt idx="2">
                  <c:v>2180</c:v>
                </c:pt>
                <c:pt idx="3">
                  <c:v>3266</c:v>
                </c:pt>
                <c:pt idx="4">
                  <c:v>1964</c:v>
                </c:pt>
                <c:pt idx="5">
                  <c:v>1767</c:v>
                </c:pt>
                <c:pt idx="6">
                  <c:v>2451</c:v>
                </c:pt>
                <c:pt idx="7">
                  <c:v>1663</c:v>
                </c:pt>
                <c:pt idx="8">
                  <c:v>1553</c:v>
                </c:pt>
                <c:pt idx="9">
                  <c:v>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A9-4CFF-90BD-C46A9A27F314}"/>
            </c:ext>
          </c:extLst>
        </c:ser>
        <c:ser>
          <c:idx val="13"/>
          <c:order val="12"/>
          <c:tx>
            <c:strRef>
              <c:f>'Import. bovins'!$C$18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bovins'!$D$18:$M$18</c:f>
              <c:numCache>
                <c:formatCode>0</c:formatCode>
                <c:ptCount val="10"/>
                <c:pt idx="0">
                  <c:v>16484</c:v>
                </c:pt>
                <c:pt idx="1">
                  <c:v>14791</c:v>
                </c:pt>
                <c:pt idx="2">
                  <c:v>13074</c:v>
                </c:pt>
                <c:pt idx="3">
                  <c:v>13086</c:v>
                </c:pt>
                <c:pt idx="4">
                  <c:v>7573</c:v>
                </c:pt>
                <c:pt idx="5">
                  <c:v>7421</c:v>
                </c:pt>
                <c:pt idx="6">
                  <c:v>6828</c:v>
                </c:pt>
                <c:pt idx="7">
                  <c:v>60436</c:v>
                </c:pt>
                <c:pt idx="8">
                  <c:v>58723</c:v>
                </c:pt>
                <c:pt idx="9">
                  <c:v>59948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8A9-4CFF-90BD-C46A9A27F314}"/>
            </c:ext>
          </c:extLst>
        </c:ser>
        <c:ser>
          <c:idx val="12"/>
          <c:order val="13"/>
          <c:tx>
            <c:strRef>
              <c:f>'Import. bovins'!$C$17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2934</c:v>
                </c:pt>
                <c:pt idx="1">
                  <c:v>1939</c:v>
                </c:pt>
                <c:pt idx="2">
                  <c:v>2936</c:v>
                </c:pt>
                <c:pt idx="3">
                  <c:v>1963</c:v>
                </c:pt>
                <c:pt idx="4">
                  <c:v>1215</c:v>
                </c:pt>
                <c:pt idx="5">
                  <c:v>1035</c:v>
                </c:pt>
                <c:pt idx="6">
                  <c:v>1296</c:v>
                </c:pt>
                <c:pt idx="7">
                  <c:v>1287</c:v>
                </c:pt>
                <c:pt idx="8">
                  <c:v>1010</c:v>
                </c:pt>
                <c:pt idx="9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8A9-4CFF-90BD-C46A9A27F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66888"/>
        <c:axId val="393772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286097</c:v>
                      </c:pt>
                      <c:pt idx="1">
                        <c:v>260682</c:v>
                      </c:pt>
                      <c:pt idx="2">
                        <c:v>259307</c:v>
                      </c:pt>
                      <c:pt idx="3">
                        <c:v>286630</c:v>
                      </c:pt>
                      <c:pt idx="4">
                        <c:v>257386</c:v>
                      </c:pt>
                      <c:pt idx="5">
                        <c:v>248606</c:v>
                      </c:pt>
                      <c:pt idx="6">
                        <c:v>255010</c:v>
                      </c:pt>
                      <c:pt idx="7">
                        <c:v>251407</c:v>
                      </c:pt>
                      <c:pt idx="8">
                        <c:v>240874</c:v>
                      </c:pt>
                      <c:pt idx="9">
                        <c:v>260428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78A9-4CFF-90BD-C46A9A27F31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261026</c:v>
                      </c:pt>
                      <c:pt idx="1">
                        <c:v>239571</c:v>
                      </c:pt>
                      <c:pt idx="2">
                        <c:v>244250</c:v>
                      </c:pt>
                      <c:pt idx="3">
                        <c:v>269958</c:v>
                      </c:pt>
                      <c:pt idx="4">
                        <c:v>246338</c:v>
                      </c:pt>
                      <c:pt idx="5">
                        <c:v>243676</c:v>
                      </c:pt>
                      <c:pt idx="6">
                        <c:v>246389</c:v>
                      </c:pt>
                      <c:pt idx="7">
                        <c:v>187637</c:v>
                      </c:pt>
                      <c:pt idx="8">
                        <c:v>175607</c:v>
                      </c:pt>
                      <c:pt idx="9">
                        <c:v>186218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78A9-4CFF-90BD-C46A9A27F314}"/>
                  </c:ext>
                </c:extLst>
              </c15:ser>
            </c15:filteredBarSeries>
          </c:ext>
        </c:extLst>
      </c:barChart>
      <c:catAx>
        <c:axId val="39376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2768"/>
        <c:crosses val="autoZero"/>
        <c:auto val="1"/>
        <c:lblAlgn val="ctr"/>
        <c:lblOffset val="100"/>
        <c:noMultiLvlLbl val="0"/>
      </c:catAx>
      <c:valAx>
        <c:axId val="393772768"/>
        <c:scaling>
          <c:orientation val="minMax"/>
          <c:max val="3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66888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54873782204453"/>
          <c:y val="0.6799618348122255"/>
          <c:w val="0.87945126217795544"/>
          <c:h val="0.2996955007472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0.67828743398218083</c:v>
                </c:pt>
                <c:pt idx="1">
                  <c:v>0.68865514304785136</c:v>
                </c:pt>
                <c:pt idx="2">
                  <c:v>0.71511760191587581</c:v>
                </c:pt>
                <c:pt idx="3">
                  <c:v>0.7437009384921327</c:v>
                </c:pt>
                <c:pt idx="4">
                  <c:v>0.77161927999191871</c:v>
                </c:pt>
                <c:pt idx="5">
                  <c:v>0.79268802844661834</c:v>
                </c:pt>
                <c:pt idx="6">
                  <c:v>0.77013058311438765</c:v>
                </c:pt>
                <c:pt idx="7">
                  <c:v>0.52483025532304195</c:v>
                </c:pt>
                <c:pt idx="8">
                  <c:v>0.52856265101256261</c:v>
                </c:pt>
                <c:pt idx="9">
                  <c:v>0.55136544457585202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AC-4BE6-8F8F-91D805D6DA83}"/>
            </c:ext>
          </c:extLst>
        </c:ser>
        <c:ser>
          <c:idx val="2"/>
          <c:order val="2"/>
          <c:tx>
            <c:strRef>
              <c:f>'Import. bovins'!$C$39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4.9773328626305062E-2</c:v>
                </c:pt>
                <c:pt idx="1">
                  <c:v>5.3290982883359803E-2</c:v>
                </c:pt>
                <c:pt idx="2">
                  <c:v>6.4090055416938227E-2</c:v>
                </c:pt>
                <c:pt idx="3">
                  <c:v>5.2290409238390956E-2</c:v>
                </c:pt>
                <c:pt idx="4">
                  <c:v>5.4765993488379322E-2</c:v>
                </c:pt>
                <c:pt idx="5">
                  <c:v>5.5722709830012145E-2</c:v>
                </c:pt>
                <c:pt idx="6">
                  <c:v>6.269165915062154E-2</c:v>
                </c:pt>
                <c:pt idx="7">
                  <c:v>7.401941871149173E-2</c:v>
                </c:pt>
                <c:pt idx="8">
                  <c:v>8.4351154545530022E-2</c:v>
                </c:pt>
                <c:pt idx="9">
                  <c:v>7.3340808208026784E-2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AC-4BE6-8F8F-91D805D6DA83}"/>
            </c:ext>
          </c:extLst>
        </c:ser>
        <c:ser>
          <c:idx val="3"/>
          <c:order val="3"/>
          <c:tx>
            <c:strRef>
              <c:f>'Import. bovins'!$C$40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7.8588730395635048E-2</c:v>
                </c:pt>
                <c:pt idx="1">
                  <c:v>7.407876263033121E-2</c:v>
                </c:pt>
                <c:pt idx="2">
                  <c:v>6.9678026431989878E-2</c:v>
                </c:pt>
                <c:pt idx="3">
                  <c:v>5.8559815790391795E-2</c:v>
                </c:pt>
                <c:pt idx="4">
                  <c:v>6.0022689656780086E-2</c:v>
                </c:pt>
                <c:pt idx="5">
                  <c:v>5.5855449989139438E-2</c:v>
                </c:pt>
                <c:pt idx="6">
                  <c:v>5.6625230383122234E-2</c:v>
                </c:pt>
                <c:pt idx="7">
                  <c:v>5.1812399813847665E-2</c:v>
                </c:pt>
                <c:pt idx="8">
                  <c:v>4.6534702790670644E-2</c:v>
                </c:pt>
                <c:pt idx="9">
                  <c:v>3.3007203526502528E-2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AC-4BE6-8F8F-91D805D6DA83}"/>
            </c:ext>
          </c:extLst>
        </c:ser>
        <c:ser>
          <c:idx val="4"/>
          <c:order val="4"/>
          <c:tx>
            <c:strRef>
              <c:f>'Import. bovins'!$C$41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4.8406659279894584E-2</c:v>
                </c:pt>
                <c:pt idx="1">
                  <c:v>4.6773463453556444E-2</c:v>
                </c:pt>
                <c:pt idx="2">
                  <c:v>4.1244547968238419E-2</c:v>
                </c:pt>
                <c:pt idx="3">
                  <c:v>3.5299863936084849E-2</c:v>
                </c:pt>
                <c:pt idx="4">
                  <c:v>2.9912271840737258E-2</c:v>
                </c:pt>
                <c:pt idx="5">
                  <c:v>2.962921248883776E-2</c:v>
                </c:pt>
                <c:pt idx="6">
                  <c:v>3.265362142661072E-2</c:v>
                </c:pt>
                <c:pt idx="7">
                  <c:v>5.194763868945574E-2</c:v>
                </c:pt>
                <c:pt idx="8">
                  <c:v>3.0347816700847748E-2</c:v>
                </c:pt>
                <c:pt idx="9">
                  <c:v>2.1241955550094459E-2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AC-4BE6-8F8F-91D805D6DA83}"/>
            </c:ext>
          </c:extLst>
        </c:ser>
        <c:ser>
          <c:idx val="5"/>
          <c:order val="5"/>
          <c:tx>
            <c:strRef>
              <c:f>'Import. bovins'!$C$42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2.3670293641666985E-2</c:v>
                </c:pt>
                <c:pt idx="1">
                  <c:v>1.7523265894845059E-2</c:v>
                </c:pt>
                <c:pt idx="2">
                  <c:v>1.1264639982723182E-2</c:v>
                </c:pt>
                <c:pt idx="3">
                  <c:v>9.3918989638209546E-3</c:v>
                </c:pt>
                <c:pt idx="4">
                  <c:v>6.8651752620577655E-3</c:v>
                </c:pt>
                <c:pt idx="5">
                  <c:v>2.2525602760995311E-3</c:v>
                </c:pt>
                <c:pt idx="6">
                  <c:v>3.5802517548331439E-3</c:v>
                </c:pt>
                <c:pt idx="7">
                  <c:v>3.5997406595679516E-3</c:v>
                </c:pt>
                <c:pt idx="8">
                  <c:v>8.1868528774379969E-3</c:v>
                </c:pt>
                <c:pt idx="9">
                  <c:v>2.1238115717203986E-2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AC-4BE6-8F8F-91D805D6DA83}"/>
            </c:ext>
          </c:extLst>
        </c:ser>
        <c:ser>
          <c:idx val="6"/>
          <c:order val="6"/>
          <c:tx>
            <c:strRef>
              <c:f>'Import. bovins'!$C$43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1.2478285336791368E-2</c:v>
                </c:pt>
                <c:pt idx="1">
                  <c:v>1.5029806430823762E-2</c:v>
                </c:pt>
                <c:pt idx="2">
                  <c:v>7.014851122414744E-3</c:v>
                </c:pt>
                <c:pt idx="3">
                  <c:v>1.3362174231587762E-2</c:v>
                </c:pt>
                <c:pt idx="4">
                  <c:v>1.1678956897422548E-2</c:v>
                </c:pt>
                <c:pt idx="5">
                  <c:v>5.7198941296670233E-3</c:v>
                </c:pt>
                <c:pt idx="6">
                  <c:v>1.1195639386690718E-2</c:v>
                </c:pt>
                <c:pt idx="7">
                  <c:v>1.7688449406738874E-2</c:v>
                </c:pt>
                <c:pt idx="8">
                  <c:v>2.0317676461552511E-2</c:v>
                </c:pt>
                <c:pt idx="9">
                  <c:v>1.9187644953691615E-2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AC-4BE6-8F8F-91D805D6DA83}"/>
            </c:ext>
          </c:extLst>
        </c:ser>
        <c:ser>
          <c:idx val="7"/>
          <c:order val="7"/>
          <c:tx>
            <c:strRef>
              <c:f>'Import. bovins'!$C$44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7.5708588345910653E-3</c:v>
                </c:pt>
                <c:pt idx="1">
                  <c:v>4.7682617135053436E-3</c:v>
                </c:pt>
                <c:pt idx="2">
                  <c:v>3.6983189809762173E-3</c:v>
                </c:pt>
                <c:pt idx="3">
                  <c:v>3.7783902592192025E-3</c:v>
                </c:pt>
                <c:pt idx="4">
                  <c:v>2.1601796523509436E-3</c:v>
                </c:pt>
                <c:pt idx="5">
                  <c:v>1.5365679026250372E-3</c:v>
                </c:pt>
                <c:pt idx="6">
                  <c:v>2.8822399121603073E-3</c:v>
                </c:pt>
                <c:pt idx="7">
                  <c:v>3.6872481673143548E-3</c:v>
                </c:pt>
                <c:pt idx="8">
                  <c:v>8.2034590698871618E-3</c:v>
                </c:pt>
                <c:pt idx="9">
                  <c:v>1.5854670004761394E-2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AC-4BE6-8F8F-91D805D6DA83}"/>
            </c:ext>
          </c:extLst>
        </c:ser>
        <c:ser>
          <c:idx val="8"/>
          <c:order val="8"/>
          <c:tx>
            <c:strRef>
              <c:f>'Import. bovins'!$C$45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1.2079819082339207E-2</c:v>
                </c:pt>
                <c:pt idx="1">
                  <c:v>1.1366339064454009E-2</c:v>
                </c:pt>
                <c:pt idx="2">
                  <c:v>8.2257709973120666E-3</c:v>
                </c:pt>
                <c:pt idx="3">
                  <c:v>9.9710428078009974E-3</c:v>
                </c:pt>
                <c:pt idx="4">
                  <c:v>1.0218115981444212E-2</c:v>
                </c:pt>
                <c:pt idx="5">
                  <c:v>5.0682606212239445E-3</c:v>
                </c:pt>
                <c:pt idx="6">
                  <c:v>1.0760362338731814E-2</c:v>
                </c:pt>
                <c:pt idx="7">
                  <c:v>1.1714073196052615E-2</c:v>
                </c:pt>
                <c:pt idx="8">
                  <c:v>1.0515871368433289E-2</c:v>
                </c:pt>
                <c:pt idx="9">
                  <c:v>1.2729046031916691E-2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AC-4BE6-8F8F-91D805D6DA83}"/>
            </c:ext>
          </c:extLst>
        </c:ser>
        <c:ser>
          <c:idx val="9"/>
          <c:order val="9"/>
          <c:tx>
            <c:strRef>
              <c:f>'Import. bovins'!$C$46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1.0286720937304481E-2</c:v>
                </c:pt>
                <c:pt idx="1">
                  <c:v>9.9162964838385471E-3</c:v>
                </c:pt>
                <c:pt idx="2">
                  <c:v>9.5176759593840511E-3</c:v>
                </c:pt>
                <c:pt idx="3">
                  <c:v>9.7477584342183302E-3</c:v>
                </c:pt>
                <c:pt idx="4">
                  <c:v>1.0983503376252011E-2</c:v>
                </c:pt>
                <c:pt idx="5">
                  <c:v>1.0406023989766941E-2</c:v>
                </c:pt>
                <c:pt idx="6">
                  <c:v>8.0114505313517125E-3</c:v>
                </c:pt>
                <c:pt idx="7">
                  <c:v>8.5757357591475184E-3</c:v>
                </c:pt>
                <c:pt idx="8">
                  <c:v>8.5480375632073207E-3</c:v>
                </c:pt>
                <c:pt idx="9">
                  <c:v>9.7838942049242022E-3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AC-4BE6-8F8F-91D805D6DA83}"/>
            </c:ext>
          </c:extLst>
        </c:ser>
        <c:ser>
          <c:idx val="10"/>
          <c:order val="10"/>
          <c:tx>
            <c:strRef>
              <c:f>'Import. bovins'!$C$47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bovins'!$D$47:$M$47</c:f>
              <c:numCache>
                <c:formatCode>0%</c:formatCode>
                <c:ptCount val="10"/>
                <c:pt idx="0">
                  <c:v>1.0985784541606518E-2</c:v>
                </c:pt>
                <c:pt idx="1">
                  <c:v>1.4419867885009322E-2</c:v>
                </c:pt>
                <c:pt idx="2">
                  <c:v>8.407023335274405E-3</c:v>
                </c:pt>
                <c:pt idx="3">
                  <c:v>1.1394480689390503E-2</c:v>
                </c:pt>
                <c:pt idx="4">
                  <c:v>7.6305626568655641E-3</c:v>
                </c:pt>
                <c:pt idx="5">
                  <c:v>7.1076321569069128E-3</c:v>
                </c:pt>
                <c:pt idx="6">
                  <c:v>9.6113877887141676E-3</c:v>
                </c:pt>
                <c:pt idx="7">
                  <c:v>6.6147720628303907E-3</c:v>
                </c:pt>
                <c:pt idx="8">
                  <c:v>6.4473542183880366E-3</c:v>
                </c:pt>
                <c:pt idx="9">
                  <c:v>9.1426421122152764E-3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AC-4BE6-8F8F-91D805D6DA83}"/>
            </c:ext>
          </c:extLst>
        </c:ser>
        <c:ser>
          <c:idx val="12"/>
          <c:order val="11"/>
          <c:tx>
            <c:strRef>
              <c:f>'Import. bovins'!$C$49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bovins'!$D$49:$M$49</c:f>
              <c:numCache>
                <c:formatCode>0%</c:formatCode>
                <c:ptCount val="10"/>
                <c:pt idx="0">
                  <c:v>5.7616822266573928E-2</c:v>
                </c:pt>
                <c:pt idx="1">
                  <c:v>5.6739629126675413E-2</c:v>
                </c:pt>
                <c:pt idx="2">
                  <c:v>5.0419001415310812E-2</c:v>
                </c:pt>
                <c:pt idx="3">
                  <c:v>4.5654676760981054E-2</c:v>
                </c:pt>
                <c:pt idx="4">
                  <c:v>2.9422734725276432E-2</c:v>
                </c:pt>
                <c:pt idx="5">
                  <c:v>2.9850446087383249E-2</c:v>
                </c:pt>
                <c:pt idx="6">
                  <c:v>2.6775420571742283E-2</c:v>
                </c:pt>
                <c:pt idx="7">
                  <c:v>0.24039107900734666</c:v>
                </c:pt>
                <c:pt idx="8">
                  <c:v>0.24379135979806871</c:v>
                </c:pt>
                <c:pt idx="9">
                  <c:v>0.23019030211805183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AC-4BE6-8F8F-91D805D6DA83}"/>
            </c:ext>
          </c:extLst>
        </c:ser>
        <c:ser>
          <c:idx val="11"/>
          <c:order val="12"/>
          <c:tx>
            <c:strRef>
              <c:f>'Import. bovins'!$C$48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bovins'!$D$48:$M$48</c:f>
              <c:numCache>
                <c:formatCode>0%</c:formatCode>
                <c:ptCount val="10"/>
                <c:pt idx="0">
                  <c:v>1.0255263075110889E-2</c:v>
                </c:pt>
                <c:pt idx="1">
                  <c:v>7.4381813857496877E-3</c:v>
                </c:pt>
                <c:pt idx="2">
                  <c:v>1.1322486473562226E-2</c:v>
                </c:pt>
                <c:pt idx="3">
                  <c:v>6.848550395980881E-3</c:v>
                </c:pt>
                <c:pt idx="4">
                  <c:v>4.7205364705151017E-3</c:v>
                </c:pt>
                <c:pt idx="5">
                  <c:v>4.1632140817196685E-3</c:v>
                </c:pt>
                <c:pt idx="6">
                  <c:v>5.0821536410336852E-3</c:v>
                </c:pt>
                <c:pt idx="7">
                  <c:v>5.1191892031645899E-3</c:v>
                </c:pt>
                <c:pt idx="8">
                  <c:v>4.1930635934139841E-3</c:v>
                </c:pt>
                <c:pt idx="9">
                  <c:v>2.9182729967591812E-3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FAC-4BE6-8F8F-91D805D6D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71984"/>
        <c:axId val="3937708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0.94238317773342606</c:v>
                      </c:pt>
                      <c:pt idx="1">
                        <c:v>0.94326037087332459</c:v>
                      </c:pt>
                      <c:pt idx="2">
                        <c:v>0.94958099858468914</c:v>
                      </c:pt>
                      <c:pt idx="3">
                        <c:v>0.95434532323901911</c:v>
                      </c:pt>
                      <c:pt idx="4">
                        <c:v>0.97057726527472343</c:v>
                      </c:pt>
                      <c:pt idx="5">
                        <c:v>0.9701495539126167</c:v>
                      </c:pt>
                      <c:pt idx="6">
                        <c:v>0.9732245794282578</c:v>
                      </c:pt>
                      <c:pt idx="7">
                        <c:v>0.75960892099265331</c:v>
                      </c:pt>
                      <c:pt idx="8">
                        <c:v>0.75620864020193124</c:v>
                      </c:pt>
                      <c:pt idx="9">
                        <c:v>0.7698096978819482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2FAC-4BE6-8F8F-91D805D6DA83}"/>
                  </c:ext>
                </c:extLst>
              </c15:ser>
            </c15:filteredBarSeries>
          </c:ext>
        </c:extLst>
      </c:barChart>
      <c:catAx>
        <c:axId val="3937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0808"/>
        <c:crosses val="autoZero"/>
        <c:auto val="1"/>
        <c:lblAlgn val="ctr"/>
        <c:lblOffset val="100"/>
        <c:noMultiLvlLbl val="0"/>
      </c:catAx>
      <c:valAx>
        <c:axId val="3937708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799618348122255"/>
          <c:w val="0.87802897529435464"/>
          <c:h val="0.2996955007472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E6-49F8-82DA-404D03CFE308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E6-49F8-82DA-404D03CFE308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E6-49F8-82DA-404D03CFE308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E6-49F8-82DA-404D03CFE308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E6-49F8-82DA-404D03CFE308}"/>
              </c:ext>
            </c:extLst>
          </c:dPt>
          <c:dPt>
            <c:idx val="5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E6-49F8-82DA-404D03CFE308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E6-49F8-82DA-404D03CFE30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E6-49F8-82DA-404D03CFE308}"/>
                </c:ext>
              </c:extLst>
            </c:dLbl>
            <c:dLbl>
              <c:idx val="1"/>
              <c:layout>
                <c:manualLayout>
                  <c:x val="-5.3299415334475027E-2"/>
                  <c:y val="-0.112000933773417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058142394204147"/>
                      <c:h val="0.301414277654931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9E6-49F8-82DA-404D03CFE30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E6-49F8-82DA-404D03CFE30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E6-49F8-82DA-404D03CFE30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E6-49F8-82DA-404D03CFE308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E6-49F8-82DA-404D03CFE30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9E6-49F8-82DA-404D03CF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viande compo.'!$C$61:$C$70</c:f>
              <c:strCache>
                <c:ptCount val="7"/>
                <c:pt idx="0">
                  <c:v>1602 - Préparations de viande</c:v>
                </c:pt>
                <c:pt idx="1">
                  <c:v>Viandes et abats porcins</c:v>
                </c:pt>
                <c:pt idx="2">
                  <c:v>Viandes et abats de volailles</c:v>
                </c:pt>
                <c:pt idx="3">
                  <c:v>1601 - Saucisses et saucissons</c:v>
                </c:pt>
                <c:pt idx="4">
                  <c:v>Viandes et abats bovins</c:v>
                </c:pt>
                <c:pt idx="5">
                  <c:v>Autres viandes et abats</c:v>
                </c:pt>
                <c:pt idx="6">
                  <c:v>Autres produits carnés</c:v>
                </c:pt>
              </c:strCache>
              <c:extLst/>
            </c:strRef>
          </c:cat>
          <c:val>
            <c:numRef>
              <c:f>'Import. TBB viande compo.'!$M$61:$M$70</c:f>
              <c:numCache>
                <c:formatCode>0%</c:formatCode>
                <c:ptCount val="7"/>
                <c:pt idx="0">
                  <c:v>0.33651448973063536</c:v>
                </c:pt>
                <c:pt idx="1">
                  <c:v>0.29007372394146691</c:v>
                </c:pt>
                <c:pt idx="2">
                  <c:v>0.13885122071341324</c:v>
                </c:pt>
                <c:pt idx="3">
                  <c:v>0.11560375176161601</c:v>
                </c:pt>
                <c:pt idx="4">
                  <c:v>1.0529412530595575E-2</c:v>
                </c:pt>
                <c:pt idx="5">
                  <c:v>2.6719420197849588E-2</c:v>
                </c:pt>
                <c:pt idx="6">
                  <c:v>8.1707981124423332E-2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E-79E6-49F8-82DA-404D03CF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1602 - prép.'!$C$7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prép.'!$D$7:$M$7</c:f>
              <c:numCache>
                <c:formatCode>0</c:formatCode>
                <c:ptCount val="10"/>
                <c:pt idx="0">
                  <c:v>124698</c:v>
                </c:pt>
                <c:pt idx="1">
                  <c:v>135377</c:v>
                </c:pt>
                <c:pt idx="2">
                  <c:v>141059</c:v>
                </c:pt>
                <c:pt idx="3">
                  <c:v>157217</c:v>
                </c:pt>
                <c:pt idx="4">
                  <c:v>162365</c:v>
                </c:pt>
                <c:pt idx="5">
                  <c:v>145748</c:v>
                </c:pt>
                <c:pt idx="6">
                  <c:v>132010</c:v>
                </c:pt>
                <c:pt idx="7">
                  <c:v>155901</c:v>
                </c:pt>
                <c:pt idx="8">
                  <c:v>164678</c:v>
                </c:pt>
                <c:pt idx="9">
                  <c:v>189175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B-46A0-B0E3-52BE2265489B}"/>
            </c:ext>
          </c:extLst>
        </c:ser>
        <c:ser>
          <c:idx val="3"/>
          <c:order val="3"/>
          <c:tx>
            <c:strRef>
              <c:f>'Import. 1602 - prép.'!$C$8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prép.'!$D$8:$M$8</c:f>
              <c:numCache>
                <c:formatCode>0</c:formatCode>
                <c:ptCount val="10"/>
                <c:pt idx="0">
                  <c:v>72964</c:v>
                </c:pt>
                <c:pt idx="1">
                  <c:v>71800</c:v>
                </c:pt>
                <c:pt idx="2">
                  <c:v>77360</c:v>
                </c:pt>
                <c:pt idx="3">
                  <c:v>80438</c:v>
                </c:pt>
                <c:pt idx="4">
                  <c:v>79670</c:v>
                </c:pt>
                <c:pt idx="5">
                  <c:v>89030</c:v>
                </c:pt>
                <c:pt idx="6">
                  <c:v>95416</c:v>
                </c:pt>
                <c:pt idx="7">
                  <c:v>108565</c:v>
                </c:pt>
                <c:pt idx="8">
                  <c:v>107410</c:v>
                </c:pt>
                <c:pt idx="9">
                  <c:v>109882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BB-46A0-B0E3-52BE2265489B}"/>
            </c:ext>
          </c:extLst>
        </c:ser>
        <c:ser>
          <c:idx val="4"/>
          <c:order val="4"/>
          <c:tx>
            <c:strRef>
              <c:f>'Import. 1602 - prép.'!$C$9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prép.'!$D$9:$M$9</c:f>
              <c:numCache>
                <c:formatCode>0</c:formatCode>
                <c:ptCount val="10"/>
                <c:pt idx="0">
                  <c:v>66386</c:v>
                </c:pt>
                <c:pt idx="1">
                  <c:v>72968</c:v>
                </c:pt>
                <c:pt idx="2">
                  <c:v>63367</c:v>
                </c:pt>
                <c:pt idx="3">
                  <c:v>53898</c:v>
                </c:pt>
                <c:pt idx="4">
                  <c:v>54354</c:v>
                </c:pt>
                <c:pt idx="5">
                  <c:v>58159</c:v>
                </c:pt>
                <c:pt idx="6">
                  <c:v>56507</c:v>
                </c:pt>
                <c:pt idx="7">
                  <c:v>55821</c:v>
                </c:pt>
                <c:pt idx="8">
                  <c:v>59629</c:v>
                </c:pt>
                <c:pt idx="9">
                  <c:v>62506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BB-46A0-B0E3-52BE2265489B}"/>
            </c:ext>
          </c:extLst>
        </c:ser>
        <c:ser>
          <c:idx val="5"/>
          <c:order val="5"/>
          <c:tx>
            <c:strRef>
              <c:f>'Import. 1602 - prép.'!$C$10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prép.'!$D$10:$M$10</c:f>
              <c:numCache>
                <c:formatCode>0</c:formatCode>
                <c:ptCount val="10"/>
                <c:pt idx="0">
                  <c:v>53192</c:v>
                </c:pt>
                <c:pt idx="1">
                  <c:v>52160</c:v>
                </c:pt>
                <c:pt idx="2">
                  <c:v>53850</c:v>
                </c:pt>
                <c:pt idx="3">
                  <c:v>44726</c:v>
                </c:pt>
                <c:pt idx="4">
                  <c:v>35868</c:v>
                </c:pt>
                <c:pt idx="5">
                  <c:v>38455</c:v>
                </c:pt>
                <c:pt idx="6">
                  <c:v>26042</c:v>
                </c:pt>
                <c:pt idx="7">
                  <c:v>54446</c:v>
                </c:pt>
                <c:pt idx="8">
                  <c:v>54064</c:v>
                </c:pt>
                <c:pt idx="9">
                  <c:v>50418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BB-46A0-B0E3-52BE2265489B}"/>
            </c:ext>
          </c:extLst>
        </c:ser>
        <c:ser>
          <c:idx val="6"/>
          <c:order val="6"/>
          <c:tx>
            <c:strRef>
              <c:f>'Import. 1602 - prép.'!$C$11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prép.'!$D$11:$M$11</c:f>
              <c:numCache>
                <c:formatCode>0</c:formatCode>
                <c:ptCount val="10"/>
                <c:pt idx="0">
                  <c:v>121887</c:v>
                </c:pt>
                <c:pt idx="1">
                  <c:v>134668</c:v>
                </c:pt>
                <c:pt idx="2">
                  <c:v>133095</c:v>
                </c:pt>
                <c:pt idx="3">
                  <c:v>131702</c:v>
                </c:pt>
                <c:pt idx="4">
                  <c:v>96792</c:v>
                </c:pt>
                <c:pt idx="5">
                  <c:v>69693</c:v>
                </c:pt>
                <c:pt idx="6">
                  <c:v>42851</c:v>
                </c:pt>
                <c:pt idx="7">
                  <c:v>46603</c:v>
                </c:pt>
                <c:pt idx="8">
                  <c:v>45235</c:v>
                </c:pt>
                <c:pt idx="9">
                  <c:v>44451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BB-46A0-B0E3-52BE2265489B}"/>
            </c:ext>
          </c:extLst>
        </c:ser>
        <c:ser>
          <c:idx val="7"/>
          <c:order val="7"/>
          <c:tx>
            <c:strRef>
              <c:f>'Import. 1602 - prép.'!$C$12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prép.'!$D$12:$M$12</c:f>
              <c:numCache>
                <c:formatCode>0</c:formatCode>
                <c:ptCount val="10"/>
                <c:pt idx="0">
                  <c:v>6564</c:v>
                </c:pt>
                <c:pt idx="1">
                  <c:v>5145</c:v>
                </c:pt>
                <c:pt idx="2">
                  <c:v>5657</c:v>
                </c:pt>
                <c:pt idx="3">
                  <c:v>9435</c:v>
                </c:pt>
                <c:pt idx="4">
                  <c:v>10704</c:v>
                </c:pt>
                <c:pt idx="5">
                  <c:v>9318</c:v>
                </c:pt>
                <c:pt idx="6">
                  <c:v>9946</c:v>
                </c:pt>
                <c:pt idx="7">
                  <c:v>20583</c:v>
                </c:pt>
                <c:pt idx="8">
                  <c:v>28880</c:v>
                </c:pt>
                <c:pt idx="9">
                  <c:v>38812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BB-46A0-B0E3-52BE2265489B}"/>
            </c:ext>
          </c:extLst>
        </c:ser>
        <c:ser>
          <c:idx val="8"/>
          <c:order val="8"/>
          <c:tx>
            <c:strRef>
              <c:f>'Import. 1602 - prép.'!$C$13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prép.'!$D$13:$M$13</c:f>
              <c:numCache>
                <c:formatCode>0</c:formatCode>
                <c:ptCount val="10"/>
                <c:pt idx="0">
                  <c:v>50003</c:v>
                </c:pt>
                <c:pt idx="1">
                  <c:v>56586</c:v>
                </c:pt>
                <c:pt idx="2">
                  <c:v>47471</c:v>
                </c:pt>
                <c:pt idx="3">
                  <c:v>37739</c:v>
                </c:pt>
                <c:pt idx="4">
                  <c:v>40984</c:v>
                </c:pt>
                <c:pt idx="5">
                  <c:v>43692</c:v>
                </c:pt>
                <c:pt idx="6">
                  <c:v>24905</c:v>
                </c:pt>
                <c:pt idx="7">
                  <c:v>35209</c:v>
                </c:pt>
                <c:pt idx="8">
                  <c:v>31886</c:v>
                </c:pt>
                <c:pt idx="9">
                  <c:v>21495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BB-46A0-B0E3-52BE2265489B}"/>
            </c:ext>
          </c:extLst>
        </c:ser>
        <c:ser>
          <c:idx val="9"/>
          <c:order val="9"/>
          <c:tx>
            <c:strRef>
              <c:f>'Import. 1602 - prép.'!$C$14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prép.'!$D$14:$M$14</c:f>
              <c:numCache>
                <c:formatCode>0</c:formatCode>
                <c:ptCount val="10"/>
                <c:pt idx="0">
                  <c:v>21010</c:v>
                </c:pt>
                <c:pt idx="1">
                  <c:v>21893</c:v>
                </c:pt>
                <c:pt idx="2">
                  <c:v>29528</c:v>
                </c:pt>
                <c:pt idx="3">
                  <c:v>28668</c:v>
                </c:pt>
                <c:pt idx="4">
                  <c:v>28512</c:v>
                </c:pt>
                <c:pt idx="5">
                  <c:v>26579</c:v>
                </c:pt>
                <c:pt idx="6">
                  <c:v>27769</c:v>
                </c:pt>
                <c:pt idx="7">
                  <c:v>18685</c:v>
                </c:pt>
                <c:pt idx="8">
                  <c:v>17510</c:v>
                </c:pt>
                <c:pt idx="9">
                  <c:v>15349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4BB-46A0-B0E3-52BE2265489B}"/>
            </c:ext>
          </c:extLst>
        </c:ser>
        <c:ser>
          <c:idx val="10"/>
          <c:order val="10"/>
          <c:tx>
            <c:strRef>
              <c:f>'Import. 1602 - prép.'!$C$15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prép.'!$D$15:$M$15</c:f>
              <c:numCache>
                <c:formatCode>0</c:formatCode>
                <c:ptCount val="10"/>
                <c:pt idx="0">
                  <c:v>26769</c:v>
                </c:pt>
                <c:pt idx="1">
                  <c:v>20574</c:v>
                </c:pt>
                <c:pt idx="2">
                  <c:v>27209</c:v>
                </c:pt>
                <c:pt idx="3">
                  <c:v>34281</c:v>
                </c:pt>
                <c:pt idx="4">
                  <c:v>23766</c:v>
                </c:pt>
                <c:pt idx="5">
                  <c:v>21946</c:v>
                </c:pt>
                <c:pt idx="6">
                  <c:v>14682</c:v>
                </c:pt>
                <c:pt idx="7">
                  <c:v>15112</c:v>
                </c:pt>
                <c:pt idx="8">
                  <c:v>14371</c:v>
                </c:pt>
                <c:pt idx="9">
                  <c:v>14421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BB-46A0-B0E3-52BE2265489B}"/>
            </c:ext>
          </c:extLst>
        </c:ser>
        <c:ser>
          <c:idx val="11"/>
          <c:order val="11"/>
          <c:tx>
            <c:strRef>
              <c:f>'Import. 1602 - prép.'!$C$16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prép.'!$D$16:$M$16</c:f>
              <c:numCache>
                <c:formatCode>0</c:formatCode>
                <c:ptCount val="10"/>
                <c:pt idx="0">
                  <c:v>28375</c:v>
                </c:pt>
                <c:pt idx="1">
                  <c:v>23309</c:v>
                </c:pt>
                <c:pt idx="2">
                  <c:v>20464</c:v>
                </c:pt>
                <c:pt idx="3">
                  <c:v>16138</c:v>
                </c:pt>
                <c:pt idx="4">
                  <c:v>13202</c:v>
                </c:pt>
                <c:pt idx="5">
                  <c:v>11838</c:v>
                </c:pt>
                <c:pt idx="6">
                  <c:v>16186</c:v>
                </c:pt>
                <c:pt idx="7">
                  <c:v>12235</c:v>
                </c:pt>
                <c:pt idx="8">
                  <c:v>12323</c:v>
                </c:pt>
                <c:pt idx="9">
                  <c:v>10820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4BB-46A0-B0E3-52BE2265489B}"/>
            </c:ext>
          </c:extLst>
        </c:ser>
        <c:ser>
          <c:idx val="12"/>
          <c:order val="12"/>
          <c:tx>
            <c:strRef>
              <c:f>'Import. 1602 - prép.'!$C$17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prép.'!$D$17:$M$17</c:f>
              <c:numCache>
                <c:formatCode>0</c:formatCode>
                <c:ptCount val="10"/>
                <c:pt idx="0">
                  <c:v>24582</c:v>
                </c:pt>
                <c:pt idx="1">
                  <c:v>24479</c:v>
                </c:pt>
                <c:pt idx="2">
                  <c:v>24303</c:v>
                </c:pt>
                <c:pt idx="3">
                  <c:v>25856</c:v>
                </c:pt>
                <c:pt idx="4">
                  <c:v>24669</c:v>
                </c:pt>
                <c:pt idx="5">
                  <c:v>28177</c:v>
                </c:pt>
                <c:pt idx="6">
                  <c:v>28204</c:v>
                </c:pt>
                <c:pt idx="7">
                  <c:v>71693</c:v>
                </c:pt>
                <c:pt idx="8">
                  <c:v>67145</c:v>
                </c:pt>
                <c:pt idx="9">
                  <c:v>70746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4BB-46A0-B0E3-52BE226548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30832"/>
        <c:axId val="3876339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1602 - prép.'!$C$5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1602 -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1602 - prép.'!$D$5:$M$5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596430</c:v>
                      </c:pt>
                      <c:pt idx="1">
                        <c:v>618959</c:v>
                      </c:pt>
                      <c:pt idx="2">
                        <c:v>623363</c:v>
                      </c:pt>
                      <c:pt idx="3">
                        <c:v>620098</c:v>
                      </c:pt>
                      <c:pt idx="4">
                        <c:v>570886</c:v>
                      </c:pt>
                      <c:pt idx="5">
                        <c:v>542635</c:v>
                      </c:pt>
                      <c:pt idx="6">
                        <c:v>474518</c:v>
                      </c:pt>
                      <c:pt idx="7">
                        <c:v>594853</c:v>
                      </c:pt>
                      <c:pt idx="8">
                        <c:v>603131</c:v>
                      </c:pt>
                      <c:pt idx="9">
                        <c:v>628075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4BB-46A0-B0E3-52BE2265489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395691</c:v>
                      </c:pt>
                      <c:pt idx="1">
                        <c:v>402718</c:v>
                      </c:pt>
                      <c:pt idx="2">
                        <c:v>410929</c:v>
                      </c:pt>
                      <c:pt idx="3">
                        <c:v>397280</c:v>
                      </c:pt>
                      <c:pt idx="4">
                        <c:v>341713</c:v>
                      </c:pt>
                      <c:pt idx="5">
                        <c:v>327593</c:v>
                      </c:pt>
                      <c:pt idx="6">
                        <c:v>274035</c:v>
                      </c:pt>
                      <c:pt idx="7">
                        <c:v>328399</c:v>
                      </c:pt>
                      <c:pt idx="8">
                        <c:v>319123</c:v>
                      </c:pt>
                      <c:pt idx="9">
                        <c:v>305237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4BB-46A0-B0E3-52BE2265489B}"/>
                  </c:ext>
                </c:extLst>
              </c15:ser>
            </c15:filteredBarSeries>
          </c:ext>
        </c:extLst>
      </c:barChart>
      <c:catAx>
        <c:axId val="38763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3968"/>
        <c:crosses val="autoZero"/>
        <c:auto val="1"/>
        <c:lblAlgn val="ctr"/>
        <c:lblOffset val="100"/>
        <c:noMultiLvlLbl val="0"/>
      </c:catAx>
      <c:valAx>
        <c:axId val="38763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083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8530679418464"/>
          <c:y val="0.76195791460380391"/>
          <c:w val="0.82701469320581533"/>
          <c:h val="0.21818335343096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1602 - prép.'!$C$36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prép.'!$D$36:$M$36</c:f>
              <c:numCache>
                <c:formatCode>0%</c:formatCode>
                <c:ptCount val="10"/>
                <c:pt idx="0">
                  <c:v>0.20907399024193954</c:v>
                </c:pt>
                <c:pt idx="1">
                  <c:v>0.21871723329008869</c:v>
                </c:pt>
                <c:pt idx="2">
                  <c:v>0.22628709114913781</c:v>
                </c:pt>
                <c:pt idx="3">
                  <c:v>0.25353573144890001</c:v>
                </c:pt>
                <c:pt idx="4">
                  <c:v>0.28440879615194625</c:v>
                </c:pt>
                <c:pt idx="5">
                  <c:v>0.26859306900586949</c:v>
                </c:pt>
                <c:pt idx="6">
                  <c:v>0.27819808732229334</c:v>
                </c:pt>
                <c:pt idx="7">
                  <c:v>0.26208323737124972</c:v>
                </c:pt>
                <c:pt idx="8">
                  <c:v>0.27303852728511718</c:v>
                </c:pt>
                <c:pt idx="9">
                  <c:v>0.30119810532181668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BC-495D-8A1E-384C12DBFA8A}"/>
            </c:ext>
          </c:extLst>
        </c:ser>
        <c:ser>
          <c:idx val="2"/>
          <c:order val="2"/>
          <c:tx>
            <c:strRef>
              <c:f>'Import. 1602 - prép.'!$C$37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prép.'!$D$37:$M$37</c:f>
              <c:numCache>
                <c:formatCode>0%</c:formatCode>
                <c:ptCount val="10"/>
                <c:pt idx="0">
                  <c:v>0.12233455728249752</c:v>
                </c:pt>
                <c:pt idx="1">
                  <c:v>0.11600122140561814</c:v>
                </c:pt>
                <c:pt idx="2">
                  <c:v>0.12410104545826428</c:v>
                </c:pt>
                <c:pt idx="3">
                  <c:v>0.1297182058319814</c:v>
                </c:pt>
                <c:pt idx="4">
                  <c:v>0.13955500747960189</c:v>
                </c:pt>
                <c:pt idx="5">
                  <c:v>0.16406977065615008</c:v>
                </c:pt>
                <c:pt idx="6">
                  <c:v>0.20107983258801562</c:v>
                </c:pt>
                <c:pt idx="7">
                  <c:v>0.18250727490657356</c:v>
                </c:pt>
                <c:pt idx="8">
                  <c:v>0.17808734752483291</c:v>
                </c:pt>
                <c:pt idx="9">
                  <c:v>0.17495044381642319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BC-495D-8A1E-384C12DBFA8A}"/>
            </c:ext>
          </c:extLst>
        </c:ser>
        <c:ser>
          <c:idx val="3"/>
          <c:order val="3"/>
          <c:tx>
            <c:strRef>
              <c:f>'Import. 1602 - prép.'!$C$38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prép.'!$D$38:$M$38</c:f>
              <c:numCache>
                <c:formatCode>0%</c:formatCode>
                <c:ptCount val="10"/>
                <c:pt idx="0">
                  <c:v>0.11130560166322954</c:v>
                </c:pt>
                <c:pt idx="1">
                  <c:v>0.1178882607733307</c:v>
                </c:pt>
                <c:pt idx="2">
                  <c:v>0.1016534507181209</c:v>
                </c:pt>
                <c:pt idx="3">
                  <c:v>8.6918519330815458E-2</c:v>
                </c:pt>
                <c:pt idx="4">
                  <c:v>9.5209901801760768E-2</c:v>
                </c:pt>
                <c:pt idx="5">
                  <c:v>0.10717885871718559</c:v>
                </c:pt>
                <c:pt idx="6">
                  <c:v>0.11908294311280078</c:v>
                </c:pt>
                <c:pt idx="7">
                  <c:v>9.3839990720396463E-2</c:v>
                </c:pt>
                <c:pt idx="8">
                  <c:v>9.8865752216351008E-2</c:v>
                </c:pt>
                <c:pt idx="9">
                  <c:v>9.9519961788003028E-2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BC-495D-8A1E-384C12DBFA8A}"/>
            </c:ext>
          </c:extLst>
        </c:ser>
        <c:ser>
          <c:idx val="4"/>
          <c:order val="4"/>
          <c:tx>
            <c:strRef>
              <c:f>'Import. 1602 - prép.'!$C$39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prép.'!$D$39:$M$39</c:f>
              <c:numCache>
                <c:formatCode>0%</c:formatCode>
                <c:ptCount val="10"/>
                <c:pt idx="0">
                  <c:v>8.91839780024479E-2</c:v>
                </c:pt>
                <c:pt idx="1">
                  <c:v>8.4270525188259643E-2</c:v>
                </c:pt>
                <c:pt idx="2">
                  <c:v>8.6386262899787125E-2</c:v>
                </c:pt>
                <c:pt idx="3">
                  <c:v>7.2127308909236923E-2</c:v>
                </c:pt>
                <c:pt idx="4">
                  <c:v>6.2828655808690348E-2</c:v>
                </c:pt>
                <c:pt idx="5">
                  <c:v>7.0867157481548371E-2</c:v>
                </c:pt>
                <c:pt idx="6">
                  <c:v>5.4880952882714669E-2</c:v>
                </c:pt>
                <c:pt idx="7">
                  <c:v>9.1528495275303309E-2</c:v>
                </c:pt>
                <c:pt idx="8">
                  <c:v>8.9638901001606611E-2</c:v>
                </c:pt>
                <c:pt idx="9">
                  <c:v>8.0273852644986668E-2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BC-495D-8A1E-384C12DBFA8A}"/>
            </c:ext>
          </c:extLst>
        </c:ser>
        <c:ser>
          <c:idx val="5"/>
          <c:order val="5"/>
          <c:tx>
            <c:strRef>
              <c:f>'Import. 1602 - prép.'!$C$40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prép.'!$D$40:$M$40</c:f>
              <c:numCache>
                <c:formatCode>0%</c:formatCode>
                <c:ptCount val="10"/>
                <c:pt idx="0">
                  <c:v>0.20436094763844878</c:v>
                </c:pt>
                <c:pt idx="1">
                  <c:v>0.21757176161910563</c:v>
                </c:pt>
                <c:pt idx="2">
                  <c:v>0.21351122860997523</c:v>
                </c:pt>
                <c:pt idx="3">
                  <c:v>0.21238900947914685</c:v>
                </c:pt>
                <c:pt idx="4">
                  <c:v>0.16954698486212658</c:v>
                </c:pt>
                <c:pt idx="5">
                  <c:v>0.12843439881319857</c:v>
                </c:pt>
                <c:pt idx="6">
                  <c:v>9.0304266645311659E-2</c:v>
                </c:pt>
                <c:pt idx="7">
                  <c:v>7.8343725256491942E-2</c:v>
                </c:pt>
                <c:pt idx="8">
                  <c:v>7.5000290152553925E-2</c:v>
                </c:pt>
                <c:pt idx="9">
                  <c:v>7.077339489710624E-2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BC-495D-8A1E-384C12DBFA8A}"/>
            </c:ext>
          </c:extLst>
        </c:ser>
        <c:ser>
          <c:idx val="6"/>
          <c:order val="6"/>
          <c:tx>
            <c:strRef>
              <c:f>'Import. 1602 - prép.'!$C$41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prép.'!$D$41:$M$41</c:f>
              <c:numCache>
                <c:formatCode>0%</c:formatCode>
                <c:ptCount val="10"/>
                <c:pt idx="0">
                  <c:v>1.1005482621598511E-2</c:v>
                </c:pt>
                <c:pt idx="1">
                  <c:v>8.3123437901379566E-3</c:v>
                </c:pt>
                <c:pt idx="2">
                  <c:v>9.0749691592218341E-3</c:v>
                </c:pt>
                <c:pt idx="3">
                  <c:v>1.5215336930614193E-2</c:v>
                </c:pt>
                <c:pt idx="4">
                  <c:v>1.8749802937889526E-2</c:v>
                </c:pt>
                <c:pt idx="5">
                  <c:v>1.7171763708570216E-2</c:v>
                </c:pt>
                <c:pt idx="6">
                  <c:v>2.0960216472293992E-2</c:v>
                </c:pt>
                <c:pt idx="7">
                  <c:v>3.4601825997347242E-2</c:v>
                </c:pt>
                <c:pt idx="8">
                  <c:v>4.7883461470227859E-2</c:v>
                </c:pt>
                <c:pt idx="9">
                  <c:v>6.1795167774549215E-2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BC-495D-8A1E-384C12DBFA8A}"/>
            </c:ext>
          </c:extLst>
        </c:ser>
        <c:ser>
          <c:idx val="7"/>
          <c:order val="7"/>
          <c:tx>
            <c:strRef>
              <c:f>'Import. 1602 - prép.'!$C$42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prép.'!$D$42:$M$42</c:f>
              <c:numCache>
                <c:formatCode>0%</c:formatCode>
                <c:ptCount val="10"/>
                <c:pt idx="0">
                  <c:v>8.3837164461881525E-2</c:v>
                </c:pt>
                <c:pt idx="1">
                  <c:v>9.142124114844441E-2</c:v>
                </c:pt>
                <c:pt idx="2">
                  <c:v>7.6153060095000821E-2</c:v>
                </c:pt>
                <c:pt idx="3">
                  <c:v>6.0859735074133441E-2</c:v>
                </c:pt>
                <c:pt idx="4">
                  <c:v>7.1790164761440983E-2</c:v>
                </c:pt>
                <c:pt idx="5">
                  <c:v>8.0518212057828928E-2</c:v>
                </c:pt>
                <c:pt idx="6">
                  <c:v>5.24848372453732E-2</c:v>
                </c:pt>
                <c:pt idx="7">
                  <c:v>5.9189413182752712E-2</c:v>
                </c:pt>
                <c:pt idx="8">
                  <c:v>5.2867453339324293E-2</c:v>
                </c:pt>
                <c:pt idx="9">
                  <c:v>3.42236197906301E-2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BC-495D-8A1E-384C12DBFA8A}"/>
            </c:ext>
          </c:extLst>
        </c:ser>
        <c:ser>
          <c:idx val="8"/>
          <c:order val="8"/>
          <c:tx>
            <c:strRef>
              <c:f>'Import. 1602 - prép.'!$C$43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prép.'!$D$43:$M$43</c:f>
              <c:numCache>
                <c:formatCode>0%</c:formatCode>
                <c:ptCount val="10"/>
                <c:pt idx="0">
                  <c:v>3.5226262931106748E-2</c:v>
                </c:pt>
                <c:pt idx="1">
                  <c:v>3.5370678833331448E-2</c:v>
                </c:pt>
                <c:pt idx="2">
                  <c:v>4.7368868540481231E-2</c:v>
                </c:pt>
                <c:pt idx="3">
                  <c:v>4.6231402133211204E-2</c:v>
                </c:pt>
                <c:pt idx="4">
                  <c:v>4.9943421278503937E-2</c:v>
                </c:pt>
                <c:pt idx="5">
                  <c:v>4.898135947736508E-2</c:v>
                </c:pt>
                <c:pt idx="6">
                  <c:v>5.8520435473469919E-2</c:v>
                </c:pt>
                <c:pt idx="7">
                  <c:v>3.1411121739320473E-2</c:v>
                </c:pt>
                <c:pt idx="8">
                  <c:v>2.9031835538216408E-2</c:v>
                </c:pt>
                <c:pt idx="9">
                  <c:v>2.4438164231978664E-2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BC-495D-8A1E-384C12DBFA8A}"/>
            </c:ext>
          </c:extLst>
        </c:ser>
        <c:ser>
          <c:idx val="9"/>
          <c:order val="9"/>
          <c:tx>
            <c:strRef>
              <c:f>'Import. 1602 - prép.'!$C$44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prép.'!$D$44:$M$44</c:f>
              <c:numCache>
                <c:formatCode>0%</c:formatCode>
                <c:ptCount val="10"/>
                <c:pt idx="0">
                  <c:v>4.4882048186710932E-2</c:v>
                </c:pt>
                <c:pt idx="1">
                  <c:v>3.3239681465169743E-2</c:v>
                </c:pt>
                <c:pt idx="2">
                  <c:v>4.3648724739838586E-2</c:v>
                </c:pt>
                <c:pt idx="3">
                  <c:v>5.52831971720599E-2</c:v>
                </c:pt>
                <c:pt idx="4">
                  <c:v>4.1630027711311891E-2</c:v>
                </c:pt>
                <c:pt idx="5">
                  <c:v>4.044339196697596E-2</c:v>
                </c:pt>
                <c:pt idx="6">
                  <c:v>3.0940870525459518E-2</c:v>
                </c:pt>
                <c:pt idx="7">
                  <c:v>2.5404595757271123E-2</c:v>
                </c:pt>
                <c:pt idx="8">
                  <c:v>2.3827327728138663E-2</c:v>
                </c:pt>
                <c:pt idx="9">
                  <c:v>2.2960633682283165E-2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BC-495D-8A1E-384C12DBFA8A}"/>
            </c:ext>
          </c:extLst>
        </c:ser>
        <c:ser>
          <c:idx val="10"/>
          <c:order val="10"/>
          <c:tx>
            <c:strRef>
              <c:f>'Import. 1602 - prép.'!$C$45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prép.'!$D$45:$M$45</c:f>
              <c:numCache>
                <c:formatCode>0%</c:formatCode>
                <c:ptCount val="10"/>
                <c:pt idx="0">
                  <c:v>4.7574736347936894E-2</c:v>
                </c:pt>
                <c:pt idx="1">
                  <c:v>3.7658390943503525E-2</c:v>
                </c:pt>
                <c:pt idx="2">
                  <c:v>3.2828384103644262E-2</c:v>
                </c:pt>
                <c:pt idx="3">
                  <c:v>2.6024918641892089E-2</c:v>
                </c:pt>
                <c:pt idx="4">
                  <c:v>2.31254576220121E-2</c:v>
                </c:pt>
                <c:pt idx="5">
                  <c:v>2.1815769347719921E-2</c:v>
                </c:pt>
                <c:pt idx="6">
                  <c:v>3.4110402555856678E-2</c:v>
                </c:pt>
                <c:pt idx="7">
                  <c:v>2.0568106742338024E-2</c:v>
                </c:pt>
                <c:pt idx="8">
                  <c:v>2.0431713839945218E-2</c:v>
                </c:pt>
                <c:pt idx="9">
                  <c:v>1.7227241969510011E-2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2BC-495D-8A1E-384C12DBFA8A}"/>
            </c:ext>
          </c:extLst>
        </c:ser>
        <c:ser>
          <c:idx val="11"/>
          <c:order val="11"/>
          <c:tx>
            <c:strRef>
              <c:f>'Import. 1602 - prép.'!$C$46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prép.'!$D$46:$M$46</c:f>
              <c:numCache>
                <c:formatCode>0%</c:formatCode>
                <c:ptCount val="10"/>
                <c:pt idx="0">
                  <c:v>4.1215230622202101E-2</c:v>
                </c:pt>
                <c:pt idx="1">
                  <c:v>3.9548661543010122E-2</c:v>
                </c:pt>
                <c:pt idx="2">
                  <c:v>3.8986914526527881E-2</c:v>
                </c:pt>
                <c:pt idx="3">
                  <c:v>4.1696635048008537E-2</c:v>
                </c:pt>
                <c:pt idx="4">
                  <c:v>4.3211779584715684E-2</c:v>
                </c:pt>
                <c:pt idx="5">
                  <c:v>5.1926248767587786E-2</c:v>
                </c:pt>
                <c:pt idx="6">
                  <c:v>5.9437155176410586E-2</c:v>
                </c:pt>
                <c:pt idx="7">
                  <c:v>0.12052221305095545</c:v>
                </c:pt>
                <c:pt idx="8">
                  <c:v>0.11132738990368593</c:v>
                </c:pt>
                <c:pt idx="9">
                  <c:v>0.11263941408271305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BC-495D-8A1E-384C12DB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36712"/>
        <c:axId val="387634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1602 - prép.'!$C$35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1602 - prép.'!$D$34:$M$34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1602 - prép.'!$D$35:$M$35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0.95878476937779789</c:v>
                      </c:pt>
                      <c:pt idx="1">
                        <c:v>0.96045133845698993</c:v>
                      </c:pt>
                      <c:pt idx="2">
                        <c:v>0.96101308547347208</c:v>
                      </c:pt>
                      <c:pt idx="3">
                        <c:v>0.95830336495199142</c:v>
                      </c:pt>
                      <c:pt idx="4">
                        <c:v>0.95678822041528433</c:v>
                      </c:pt>
                      <c:pt idx="5">
                        <c:v>0.94807375123241211</c:v>
                      </c:pt>
                      <c:pt idx="6">
                        <c:v>0.94056284482358943</c:v>
                      </c:pt>
                      <c:pt idx="7">
                        <c:v>0.87947778694904466</c:v>
                      </c:pt>
                      <c:pt idx="8">
                        <c:v>0.88867261009631415</c:v>
                      </c:pt>
                      <c:pt idx="9">
                        <c:v>0.88736058591728695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2BC-495D-8A1E-384C12DBFA8A}"/>
                  </c:ext>
                </c:extLst>
              </c15:ser>
            </c15:filteredBarSeries>
          </c:ext>
        </c:extLst>
      </c:barChart>
      <c:catAx>
        <c:axId val="387636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4360"/>
        <c:crosses val="autoZero"/>
        <c:auto val="1"/>
        <c:lblAlgn val="ctr"/>
        <c:lblOffset val="100"/>
        <c:noMultiLvlLbl val="0"/>
      </c:catAx>
      <c:valAx>
        <c:axId val="3876343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6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195791460380391"/>
          <c:w val="0.82719058712989879"/>
          <c:h val="0.21818335343096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98689</c:v>
                </c:pt>
                <c:pt idx="1">
                  <c:v>161616</c:v>
                </c:pt>
                <c:pt idx="2">
                  <c:v>161448</c:v>
                </c:pt>
                <c:pt idx="3">
                  <c:v>153089</c:v>
                </c:pt>
                <c:pt idx="4">
                  <c:v>133116</c:v>
                </c:pt>
                <c:pt idx="5">
                  <c:v>122463</c:v>
                </c:pt>
                <c:pt idx="6">
                  <c:v>103402</c:v>
                </c:pt>
                <c:pt idx="7">
                  <c:v>87090</c:v>
                </c:pt>
                <c:pt idx="8">
                  <c:v>89105</c:v>
                </c:pt>
                <c:pt idx="9">
                  <c:v>88626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84-4066-9A7A-B9DC61ED153E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69758</c:v>
                </c:pt>
                <c:pt idx="1">
                  <c:v>69140</c:v>
                </c:pt>
                <c:pt idx="2">
                  <c:v>86093</c:v>
                </c:pt>
                <c:pt idx="3">
                  <c:v>95785</c:v>
                </c:pt>
                <c:pt idx="4">
                  <c:v>98054</c:v>
                </c:pt>
                <c:pt idx="5">
                  <c:v>100342</c:v>
                </c:pt>
                <c:pt idx="6">
                  <c:v>99304</c:v>
                </c:pt>
                <c:pt idx="7">
                  <c:v>84748</c:v>
                </c:pt>
                <c:pt idx="8">
                  <c:v>76701</c:v>
                </c:pt>
                <c:pt idx="9">
                  <c:v>78560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84-4066-9A7A-B9DC61ED153E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34191</c:v>
                </c:pt>
                <c:pt idx="1">
                  <c:v>34446</c:v>
                </c:pt>
                <c:pt idx="2">
                  <c:v>34196</c:v>
                </c:pt>
                <c:pt idx="3">
                  <c:v>34055</c:v>
                </c:pt>
                <c:pt idx="4">
                  <c:v>34777</c:v>
                </c:pt>
                <c:pt idx="5">
                  <c:v>26182</c:v>
                </c:pt>
                <c:pt idx="6">
                  <c:v>24692</c:v>
                </c:pt>
                <c:pt idx="7">
                  <c:v>49721</c:v>
                </c:pt>
                <c:pt idx="8">
                  <c:v>45658</c:v>
                </c:pt>
                <c:pt idx="9">
                  <c:v>44894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84-4066-9A7A-B9DC61ED153E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37589</c:v>
                </c:pt>
                <c:pt idx="1">
                  <c:v>33234</c:v>
                </c:pt>
                <c:pt idx="2">
                  <c:v>32100</c:v>
                </c:pt>
                <c:pt idx="3">
                  <c:v>35411</c:v>
                </c:pt>
                <c:pt idx="4">
                  <c:v>32934</c:v>
                </c:pt>
                <c:pt idx="5">
                  <c:v>23897</c:v>
                </c:pt>
                <c:pt idx="6">
                  <c:v>24538</c:v>
                </c:pt>
                <c:pt idx="7">
                  <c:v>24229</c:v>
                </c:pt>
                <c:pt idx="8">
                  <c:v>37682</c:v>
                </c:pt>
                <c:pt idx="9">
                  <c:v>44802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84-4066-9A7A-B9DC61ED153E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37726</c:v>
                </c:pt>
                <c:pt idx="1">
                  <c:v>42719</c:v>
                </c:pt>
                <c:pt idx="2">
                  <c:v>29721</c:v>
                </c:pt>
                <c:pt idx="3">
                  <c:v>21423</c:v>
                </c:pt>
                <c:pt idx="4">
                  <c:v>29996</c:v>
                </c:pt>
                <c:pt idx="5">
                  <c:v>38325</c:v>
                </c:pt>
                <c:pt idx="6">
                  <c:v>50699</c:v>
                </c:pt>
                <c:pt idx="7">
                  <c:v>39016</c:v>
                </c:pt>
                <c:pt idx="8">
                  <c:v>36996</c:v>
                </c:pt>
                <c:pt idx="9">
                  <c:v>38238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84-4066-9A7A-B9DC61ED153E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63867</c:v>
                </c:pt>
                <c:pt idx="1">
                  <c:v>55959</c:v>
                </c:pt>
                <c:pt idx="2">
                  <c:v>58328</c:v>
                </c:pt>
                <c:pt idx="3">
                  <c:v>51697</c:v>
                </c:pt>
                <c:pt idx="4">
                  <c:v>53118</c:v>
                </c:pt>
                <c:pt idx="5">
                  <c:v>39602</c:v>
                </c:pt>
                <c:pt idx="6">
                  <c:v>34469</c:v>
                </c:pt>
                <c:pt idx="7">
                  <c:v>40429</c:v>
                </c:pt>
                <c:pt idx="8">
                  <c:v>41805</c:v>
                </c:pt>
                <c:pt idx="9">
                  <c:v>32828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84-4066-9A7A-B9DC61ED153E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28593</c:v>
                </c:pt>
                <c:pt idx="1">
                  <c:v>25053</c:v>
                </c:pt>
                <c:pt idx="2">
                  <c:v>21454</c:v>
                </c:pt>
                <c:pt idx="3">
                  <c:v>19609</c:v>
                </c:pt>
                <c:pt idx="4">
                  <c:v>20951</c:v>
                </c:pt>
                <c:pt idx="5">
                  <c:v>19034</c:v>
                </c:pt>
                <c:pt idx="6">
                  <c:v>17855</c:v>
                </c:pt>
                <c:pt idx="7">
                  <c:v>21496</c:v>
                </c:pt>
                <c:pt idx="8">
                  <c:v>23523</c:v>
                </c:pt>
                <c:pt idx="9">
                  <c:v>25616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84-4066-9A7A-B9DC61ED153E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37521</c:v>
                </c:pt>
                <c:pt idx="1">
                  <c:v>30243</c:v>
                </c:pt>
                <c:pt idx="2">
                  <c:v>33640</c:v>
                </c:pt>
                <c:pt idx="3">
                  <c:v>38600</c:v>
                </c:pt>
                <c:pt idx="4">
                  <c:v>43392</c:v>
                </c:pt>
                <c:pt idx="5">
                  <c:v>34736</c:v>
                </c:pt>
                <c:pt idx="6">
                  <c:v>17888</c:v>
                </c:pt>
                <c:pt idx="7">
                  <c:v>7261</c:v>
                </c:pt>
                <c:pt idx="8">
                  <c:v>12250</c:v>
                </c:pt>
                <c:pt idx="9">
                  <c:v>20692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E84-4066-9A7A-B9DC61ED153E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11668</c:v>
                </c:pt>
                <c:pt idx="1">
                  <c:v>16834</c:v>
                </c:pt>
                <c:pt idx="2">
                  <c:v>16377</c:v>
                </c:pt>
                <c:pt idx="3">
                  <c:v>16645</c:v>
                </c:pt>
                <c:pt idx="4">
                  <c:v>20695</c:v>
                </c:pt>
                <c:pt idx="5">
                  <c:v>19013</c:v>
                </c:pt>
                <c:pt idx="6">
                  <c:v>9940</c:v>
                </c:pt>
                <c:pt idx="7">
                  <c:v>7677</c:v>
                </c:pt>
                <c:pt idx="8">
                  <c:v>7590</c:v>
                </c:pt>
                <c:pt idx="9">
                  <c:v>7945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84-4066-9A7A-B9DC61ED153E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11587</c:v>
                </c:pt>
                <c:pt idx="1">
                  <c:v>9966</c:v>
                </c:pt>
                <c:pt idx="2">
                  <c:v>8458</c:v>
                </c:pt>
                <c:pt idx="3">
                  <c:v>8448</c:v>
                </c:pt>
                <c:pt idx="4">
                  <c:v>5678</c:v>
                </c:pt>
                <c:pt idx="5">
                  <c:v>3203</c:v>
                </c:pt>
                <c:pt idx="6">
                  <c:v>1968</c:v>
                </c:pt>
                <c:pt idx="7">
                  <c:v>5106</c:v>
                </c:pt>
                <c:pt idx="8">
                  <c:v>12206</c:v>
                </c:pt>
                <c:pt idx="9">
                  <c:v>4383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E84-4066-9A7A-B9DC61ED153E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13239</c:v>
                </c:pt>
                <c:pt idx="1">
                  <c:v>11880</c:v>
                </c:pt>
                <c:pt idx="2">
                  <c:v>12956</c:v>
                </c:pt>
                <c:pt idx="3">
                  <c:v>9328</c:v>
                </c:pt>
                <c:pt idx="4">
                  <c:v>8927</c:v>
                </c:pt>
                <c:pt idx="5">
                  <c:v>7125</c:v>
                </c:pt>
                <c:pt idx="6">
                  <c:v>7382</c:v>
                </c:pt>
                <c:pt idx="7">
                  <c:v>16084</c:v>
                </c:pt>
                <c:pt idx="8">
                  <c:v>14981</c:v>
                </c:pt>
                <c:pt idx="9">
                  <c:v>16988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84-4066-9A7A-B9DC61ED1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31616"/>
        <c:axId val="3876304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444428</c:v>
                      </c:pt>
                      <c:pt idx="1">
                        <c:v>491090</c:v>
                      </c:pt>
                      <c:pt idx="2">
                        <c:v>494771</c:v>
                      </c:pt>
                      <c:pt idx="3">
                        <c:v>484090</c:v>
                      </c:pt>
                      <c:pt idx="4">
                        <c:v>481638</c:v>
                      </c:pt>
                      <c:pt idx="5">
                        <c:v>433922</c:v>
                      </c:pt>
                      <c:pt idx="6">
                        <c:v>392137</c:v>
                      </c:pt>
                      <c:pt idx="7">
                        <c:v>382857</c:v>
                      </c:pt>
                      <c:pt idx="8">
                        <c:v>398497</c:v>
                      </c:pt>
                      <c:pt idx="9">
                        <c:v>403572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E84-4066-9A7A-B9DC61ED153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390634</c:v>
                      </c:pt>
                      <c:pt idx="1">
                        <c:v>434573</c:v>
                      </c:pt>
                      <c:pt idx="2">
                        <c:v>452392</c:v>
                      </c:pt>
                      <c:pt idx="3">
                        <c:v>451809</c:v>
                      </c:pt>
                      <c:pt idx="4">
                        <c:v>445045</c:v>
                      </c:pt>
                      <c:pt idx="5">
                        <c:v>391574</c:v>
                      </c:pt>
                      <c:pt idx="6">
                        <c:v>338512</c:v>
                      </c:pt>
                      <c:pt idx="7">
                        <c:v>327929</c:v>
                      </c:pt>
                      <c:pt idx="8">
                        <c:v>337752</c:v>
                      </c:pt>
                      <c:pt idx="9">
                        <c:v>346847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E84-4066-9A7A-B9DC61ED153E}"/>
                  </c:ext>
                </c:extLst>
              </c15:ser>
            </c15:filteredBarSeries>
          </c:ext>
        </c:extLst>
      </c:barChart>
      <c:catAx>
        <c:axId val="38763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0440"/>
        <c:crosses val="autoZero"/>
        <c:auto val="1"/>
        <c:lblAlgn val="ctr"/>
        <c:lblOffset val="100"/>
        <c:noMultiLvlLbl val="0"/>
      </c:catAx>
      <c:valAx>
        <c:axId val="3876304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16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28335724667088"/>
          <c:y val="0.75876415595899216"/>
          <c:w val="0.82771664275332912"/>
          <c:h val="0.221110671808357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0.22205846616324804</c:v>
                </c:pt>
                <c:pt idx="1">
                  <c:v>0.32909649962328696</c:v>
                </c:pt>
                <c:pt idx="2">
                  <c:v>0.32630853465542647</c:v>
                </c:pt>
                <c:pt idx="3">
                  <c:v>0.31624078167282943</c:v>
                </c:pt>
                <c:pt idx="4">
                  <c:v>0.27638184694729234</c:v>
                </c:pt>
                <c:pt idx="5">
                  <c:v>0.28222353326173827</c:v>
                </c:pt>
                <c:pt idx="6">
                  <c:v>0.26368845582028727</c:v>
                </c:pt>
                <c:pt idx="7">
                  <c:v>0.22747396547536025</c:v>
                </c:pt>
                <c:pt idx="8">
                  <c:v>0.22360268709676609</c:v>
                </c:pt>
                <c:pt idx="9">
                  <c:v>0.21960393684398322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0-475D-A22C-4A3B6ABF1366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0.15696130756838003</c:v>
                </c:pt>
                <c:pt idx="1">
                  <c:v>0.1407888574395732</c:v>
                </c:pt>
                <c:pt idx="2">
                  <c:v>0.17400575215604794</c:v>
                </c:pt>
                <c:pt idx="3">
                  <c:v>0.19786609927905968</c:v>
                </c:pt>
                <c:pt idx="4">
                  <c:v>0.20358443478296978</c:v>
                </c:pt>
                <c:pt idx="5">
                  <c:v>0.23124432501693853</c:v>
                </c:pt>
                <c:pt idx="6">
                  <c:v>0.25323802650604255</c:v>
                </c:pt>
                <c:pt idx="7">
                  <c:v>0.22135679901373098</c:v>
                </c:pt>
                <c:pt idx="8">
                  <c:v>0.19247572754625505</c:v>
                </c:pt>
                <c:pt idx="9">
                  <c:v>0.19466167127550971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60-475D-A22C-4A3B6ABF1366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7.6932596506070719E-2</c:v>
                </c:pt>
                <c:pt idx="1">
                  <c:v>7.014192917795109E-2</c:v>
                </c:pt>
                <c:pt idx="2">
                  <c:v>6.911480260564988E-2</c:v>
                </c:pt>
                <c:pt idx="3">
                  <c:v>7.0348488917350085E-2</c:v>
                </c:pt>
                <c:pt idx="4">
                  <c:v>7.2205681445400904E-2</c:v>
                </c:pt>
                <c:pt idx="5">
                  <c:v>6.033803310272353E-2</c:v>
                </c:pt>
                <c:pt idx="6">
                  <c:v>6.2967789318528977E-2</c:v>
                </c:pt>
                <c:pt idx="7">
                  <c:v>0.12986833204042239</c:v>
                </c:pt>
                <c:pt idx="8">
                  <c:v>0.11457551750703268</c:v>
                </c:pt>
                <c:pt idx="9">
                  <c:v>0.11124161240125678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60-475D-A22C-4A3B6ABF1366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8.4578379400037804E-2</c:v>
                </c:pt>
                <c:pt idx="1">
                  <c:v>6.7673949785171758E-2</c:v>
                </c:pt>
                <c:pt idx="2">
                  <c:v>6.4878499346162161E-2</c:v>
                </c:pt>
                <c:pt idx="3">
                  <c:v>7.3149620938255278E-2</c:v>
                </c:pt>
                <c:pt idx="4">
                  <c:v>6.837915612970738E-2</c:v>
                </c:pt>
                <c:pt idx="5">
                  <c:v>5.5072109734007495E-2</c:v>
                </c:pt>
                <c:pt idx="6">
                  <c:v>6.2575069427266497E-2</c:v>
                </c:pt>
                <c:pt idx="7">
                  <c:v>6.3284725106240711E-2</c:v>
                </c:pt>
                <c:pt idx="8">
                  <c:v>9.4560310366200995E-2</c:v>
                </c:pt>
                <c:pt idx="9">
                  <c:v>0.11101364812226815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60-475D-A22C-4A3B6ABF1366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8.4886640805709818E-2</c:v>
                </c:pt>
                <c:pt idx="1">
                  <c:v>8.6988128448960478E-2</c:v>
                </c:pt>
                <c:pt idx="2">
                  <c:v>6.0070214301161551E-2</c:v>
                </c:pt>
                <c:pt idx="3">
                  <c:v>4.4254167613460307E-2</c:v>
                </c:pt>
                <c:pt idx="4">
                  <c:v>6.2279139104472657E-2</c:v>
                </c:pt>
                <c:pt idx="5">
                  <c:v>8.8322325210521704E-2</c:v>
                </c:pt>
                <c:pt idx="6">
                  <c:v>0.12928899848777339</c:v>
                </c:pt>
                <c:pt idx="7">
                  <c:v>0.101907500711754</c:v>
                </c:pt>
                <c:pt idx="8">
                  <c:v>9.283884194862195E-2</c:v>
                </c:pt>
                <c:pt idx="9">
                  <c:v>9.474889239094883E-2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60-475D-A22C-4A3B6ABF1366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0.14370606712448361</c:v>
                </c:pt>
                <c:pt idx="1">
                  <c:v>0.11394856339978415</c:v>
                </c:pt>
                <c:pt idx="2">
                  <c:v>0.1178888819271946</c:v>
                </c:pt>
                <c:pt idx="3">
                  <c:v>0.10679212543122146</c:v>
                </c:pt>
                <c:pt idx="4">
                  <c:v>0.11028614851818171</c:v>
                </c:pt>
                <c:pt idx="5">
                  <c:v>9.1265250436714435E-2</c:v>
                </c:pt>
                <c:pt idx="6">
                  <c:v>8.7900402155369164E-2</c:v>
                </c:pt>
                <c:pt idx="7">
                  <c:v>0.10559817373066184</c:v>
                </c:pt>
                <c:pt idx="8">
                  <c:v>0.10490668687593634</c:v>
                </c:pt>
                <c:pt idx="9">
                  <c:v>8.1343601637378207E-2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60-475D-A22C-4A3B6ABF1366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6.4336630455326851E-2</c:v>
                </c:pt>
                <c:pt idx="1">
                  <c:v>5.1015088883911298E-2</c:v>
                </c:pt>
                <c:pt idx="2">
                  <c:v>4.3361474298210689E-2</c:v>
                </c:pt>
                <c:pt idx="3">
                  <c:v>4.0506930529447004E-2</c:v>
                </c:pt>
                <c:pt idx="4">
                  <c:v>4.3499474709221449E-2</c:v>
                </c:pt>
                <c:pt idx="5">
                  <c:v>4.3865026433322116E-2</c:v>
                </c:pt>
                <c:pt idx="6">
                  <c:v>4.5532556223972745E-2</c:v>
                </c:pt>
                <c:pt idx="7">
                  <c:v>5.6146289606824482E-2</c:v>
                </c:pt>
                <c:pt idx="8">
                  <c:v>5.9029302604536545E-2</c:v>
                </c:pt>
                <c:pt idx="9">
                  <c:v>6.3473184462747662E-2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60-475D-A22C-4A3B6ABF1366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8.442537373882833E-2</c:v>
                </c:pt>
                <c:pt idx="1">
                  <c:v>6.1583416481703963E-2</c:v>
                </c:pt>
                <c:pt idx="2">
                  <c:v>6.7991050405136921E-2</c:v>
                </c:pt>
                <c:pt idx="3">
                  <c:v>7.9737238943171723E-2</c:v>
                </c:pt>
                <c:pt idx="4">
                  <c:v>9.0092559141928166E-2</c:v>
                </c:pt>
                <c:pt idx="5">
                  <c:v>8.0051253451081064E-2</c:v>
                </c:pt>
                <c:pt idx="6">
                  <c:v>4.5616710486386138E-2</c:v>
                </c:pt>
                <c:pt idx="7">
                  <c:v>1.8965305584069246E-2</c:v>
                </c:pt>
                <c:pt idx="8">
                  <c:v>3.0740507456768811E-2</c:v>
                </c:pt>
                <c:pt idx="9">
                  <c:v>5.1272139791660475E-2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60-475D-A22C-4A3B6ABF1366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2.6253971396941685E-2</c:v>
                </c:pt>
                <c:pt idx="1">
                  <c:v>3.4278849090798022E-2</c:v>
                </c:pt>
                <c:pt idx="2">
                  <c:v>3.3100161488850401E-2</c:v>
                </c:pt>
                <c:pt idx="3">
                  <c:v>3.4384102129769258E-2</c:v>
                </c:pt>
                <c:pt idx="4">
                  <c:v>4.2967955186260218E-2</c:v>
                </c:pt>
                <c:pt idx="5">
                  <c:v>4.3816630638686217E-2</c:v>
                </c:pt>
                <c:pt idx="6">
                  <c:v>2.5348283890579058E-2</c:v>
                </c:pt>
                <c:pt idx="7">
                  <c:v>2.0051873153684011E-2</c:v>
                </c:pt>
                <c:pt idx="8">
                  <c:v>1.9046567477295939E-2</c:v>
                </c:pt>
                <c:pt idx="9">
                  <c:v>1.9686697788746495E-2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60-475D-A22C-4A3B6ABF1366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2.6071714653442178E-2</c:v>
                </c:pt>
                <c:pt idx="1">
                  <c:v>2.0293632531715164E-2</c:v>
                </c:pt>
                <c:pt idx="2">
                  <c:v>1.7094777179745783E-2</c:v>
                </c:pt>
                <c:pt idx="3">
                  <c:v>1.7451300378028878E-2</c:v>
                </c:pt>
                <c:pt idx="4">
                  <c:v>1.1788936919429114E-2</c:v>
                </c:pt>
                <c:pt idx="5">
                  <c:v>7.3815109627997661E-3</c:v>
                </c:pt>
                <c:pt idx="6">
                  <c:v>5.0186541948349685E-3</c:v>
                </c:pt>
                <c:pt idx="7">
                  <c:v>1.3336572140511992E-2</c:v>
                </c:pt>
                <c:pt idx="8">
                  <c:v>3.0630092572842455E-2</c:v>
                </c:pt>
                <c:pt idx="9">
                  <c:v>1.086051559573013E-2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F60-475D-A22C-4A3B6ABF1366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2.978885218753094E-2</c:v>
                </c:pt>
                <c:pt idx="1">
                  <c:v>2.4191085137143905E-2</c:v>
                </c:pt>
                <c:pt idx="2">
                  <c:v>2.6185851636413612E-2</c:v>
                </c:pt>
                <c:pt idx="3">
                  <c:v>1.9269144167406885E-2</c:v>
                </c:pt>
                <c:pt idx="4">
                  <c:v>1.8534667115136263E-2</c:v>
                </c:pt>
                <c:pt idx="5">
                  <c:v>1.6420001751466854E-2</c:v>
                </c:pt>
                <c:pt idx="6">
                  <c:v>1.8825053488959215E-2</c:v>
                </c:pt>
                <c:pt idx="7">
                  <c:v>4.2010463436740086E-2</c:v>
                </c:pt>
                <c:pt idx="8">
                  <c:v>3.7593758547743147E-2</c:v>
                </c:pt>
                <c:pt idx="9">
                  <c:v>4.2094099689770348E-2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60-475D-A22C-4A3B6ABF1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35928"/>
        <c:axId val="3876363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0.97021114781246909</c:v>
                      </c:pt>
                      <c:pt idx="1">
                        <c:v>0.97580891486285593</c:v>
                      </c:pt>
                      <c:pt idx="2">
                        <c:v>0.97381414836358648</c:v>
                      </c:pt>
                      <c:pt idx="3">
                        <c:v>0.98073085583259334</c:v>
                      </c:pt>
                      <c:pt idx="4">
                        <c:v>0.98146533288486359</c:v>
                      </c:pt>
                      <c:pt idx="5">
                        <c:v>0.98357999824853326</c:v>
                      </c:pt>
                      <c:pt idx="6">
                        <c:v>0.98117494651104087</c:v>
                      </c:pt>
                      <c:pt idx="7">
                        <c:v>0.95798953656325991</c:v>
                      </c:pt>
                      <c:pt idx="8">
                        <c:v>0.96240624145225673</c:v>
                      </c:pt>
                      <c:pt idx="9">
                        <c:v>0.9579059003102296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F60-475D-A22C-4A3B6ABF1366}"/>
                  </c:ext>
                </c:extLst>
              </c15:ser>
            </c15:filteredBarSeries>
          </c:ext>
        </c:extLst>
      </c:barChart>
      <c:catAx>
        <c:axId val="387635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6320"/>
        <c:crosses val="autoZero"/>
        <c:auto val="1"/>
        <c:lblAlgn val="ctr"/>
        <c:lblOffset val="100"/>
        <c:noMultiLvlLbl val="0"/>
      </c:catAx>
      <c:valAx>
        <c:axId val="387636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35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5876415595899216"/>
          <c:w val="0.82719058712989879"/>
          <c:h val="0.221110671808357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volaille'!$C$36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volaille'!$D$36:$M$36</c:f>
              <c:numCache>
                <c:formatCode>0%</c:formatCode>
                <c:ptCount val="10"/>
                <c:pt idx="0">
                  <c:v>0.13302428558278082</c:v>
                </c:pt>
                <c:pt idx="1">
                  <c:v>0.14596126698429504</c:v>
                </c:pt>
                <c:pt idx="2">
                  <c:v>0.1721469129528049</c:v>
                </c:pt>
                <c:pt idx="3">
                  <c:v>0.21816733290470466</c:v>
                </c:pt>
                <c:pt idx="4">
                  <c:v>0.229244523594303</c:v>
                </c:pt>
                <c:pt idx="5">
                  <c:v>0.25301834731377454</c:v>
                </c:pt>
                <c:pt idx="6">
                  <c:v>0.29991965433042223</c:v>
                </c:pt>
                <c:pt idx="7">
                  <c:v>0.30745699882997451</c:v>
                </c:pt>
                <c:pt idx="8">
                  <c:v>0.33267120335942435</c:v>
                </c:pt>
                <c:pt idx="9">
                  <c:v>0.33561314651188584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BB-4907-A34F-ABEE2010C8DD}"/>
            </c:ext>
          </c:extLst>
        </c:ser>
        <c:ser>
          <c:idx val="2"/>
          <c:order val="2"/>
          <c:tx>
            <c:strRef>
              <c:f>'Import. volaille'!$C$37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volaille'!$D$37:$M$37</c:f>
              <c:numCache>
                <c:formatCode>0%</c:formatCode>
                <c:ptCount val="10"/>
                <c:pt idx="0">
                  <c:v>0.4298210622965678</c:v>
                </c:pt>
                <c:pt idx="1">
                  <c:v>0.42981515793188635</c:v>
                </c:pt>
                <c:pt idx="2">
                  <c:v>0.40242021696079633</c:v>
                </c:pt>
                <c:pt idx="3">
                  <c:v>0.38558409974002739</c:v>
                </c:pt>
                <c:pt idx="4">
                  <c:v>0.36288861006552348</c:v>
                </c:pt>
                <c:pt idx="5">
                  <c:v>0.36226386412945843</c:v>
                </c:pt>
                <c:pt idx="6">
                  <c:v>0.34584230788355896</c:v>
                </c:pt>
                <c:pt idx="7">
                  <c:v>0.28779619687045521</c:v>
                </c:pt>
                <c:pt idx="8">
                  <c:v>0.31247857765662113</c:v>
                </c:pt>
                <c:pt idx="9">
                  <c:v>0.28766507566190791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BB-4907-A34F-ABEE2010C8DD}"/>
            </c:ext>
          </c:extLst>
        </c:ser>
        <c:ser>
          <c:idx val="3"/>
          <c:order val="3"/>
          <c:tx>
            <c:strRef>
              <c:f>'Import. volaille'!$C$38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volaille'!$D$38:$M$38</c:f>
              <c:numCache>
                <c:formatCode>0%</c:formatCode>
                <c:ptCount val="10"/>
                <c:pt idx="0">
                  <c:v>7.3007810379378146E-2</c:v>
                </c:pt>
                <c:pt idx="1">
                  <c:v>6.7522498676548443E-2</c:v>
                </c:pt>
                <c:pt idx="2">
                  <c:v>7.1357845113124554E-2</c:v>
                </c:pt>
                <c:pt idx="3">
                  <c:v>6.5146898498867858E-2</c:v>
                </c:pt>
                <c:pt idx="4">
                  <c:v>6.0068446639054161E-2</c:v>
                </c:pt>
                <c:pt idx="5">
                  <c:v>6.171662313613311E-2</c:v>
                </c:pt>
                <c:pt idx="6">
                  <c:v>5.1358417582877736E-2</c:v>
                </c:pt>
                <c:pt idx="7">
                  <c:v>9.538441351106057E-2</c:v>
                </c:pt>
                <c:pt idx="8">
                  <c:v>6.2903015664618811E-2</c:v>
                </c:pt>
                <c:pt idx="9">
                  <c:v>5.8445588999301461E-2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BB-4907-A34F-ABEE2010C8DD}"/>
            </c:ext>
          </c:extLst>
        </c:ser>
        <c:ser>
          <c:idx val="4"/>
          <c:order val="4"/>
          <c:tx>
            <c:strRef>
              <c:f>'Import. volaille'!$C$39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volaille'!$D$39:$M$39</c:f>
              <c:numCache>
                <c:formatCode>0%</c:formatCode>
                <c:ptCount val="10"/>
                <c:pt idx="0">
                  <c:v>7.9772557220647342E-2</c:v>
                </c:pt>
                <c:pt idx="1">
                  <c:v>7.6416093170989935E-2</c:v>
                </c:pt>
                <c:pt idx="2">
                  <c:v>7.1739016140621434E-2</c:v>
                </c:pt>
                <c:pt idx="3">
                  <c:v>7.5506201138661369E-2</c:v>
                </c:pt>
                <c:pt idx="4">
                  <c:v>7.2642480988293914E-2</c:v>
                </c:pt>
                <c:pt idx="5">
                  <c:v>7.019701597040845E-2</c:v>
                </c:pt>
                <c:pt idx="6">
                  <c:v>7.4454526183004924E-2</c:v>
                </c:pt>
                <c:pt idx="7">
                  <c:v>6.7221790904418766E-2</c:v>
                </c:pt>
                <c:pt idx="8">
                  <c:v>3.1631906513394599E-2</c:v>
                </c:pt>
                <c:pt idx="9">
                  <c:v>3.4819849357209429E-2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BB-4907-A34F-ABEE2010C8DD}"/>
            </c:ext>
          </c:extLst>
        </c:ser>
        <c:ser>
          <c:idx val="5"/>
          <c:order val="5"/>
          <c:tx>
            <c:strRef>
              <c:f>'Import. volaille'!$C$40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volaille'!$D$40:$M$40</c:f>
              <c:numCache>
                <c:formatCode>0%</c:formatCode>
                <c:ptCount val="10"/>
                <c:pt idx="0">
                  <c:v>4.248619788654769E-5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5.6664103290565422E-4</c:v>
                </c:pt>
                <c:pt idx="5">
                  <c:v>1.0088028412310159E-3</c:v>
                </c:pt>
                <c:pt idx="6">
                  <c:v>8.2701080086574426E-4</c:v>
                </c:pt>
                <c:pt idx="7">
                  <c:v>6.074291150452155E-3</c:v>
                </c:pt>
                <c:pt idx="8">
                  <c:v>1.8073943414947034E-2</c:v>
                </c:pt>
                <c:pt idx="9">
                  <c:v>3.2531604437171527E-2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BB-4907-A34F-ABEE2010C8DD}"/>
            </c:ext>
          </c:extLst>
        </c:ser>
        <c:ser>
          <c:idx val="6"/>
          <c:order val="6"/>
          <c:tx>
            <c:strRef>
              <c:f>'Import. volaille'!$C$41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volaille'!$D$41:$M$41</c:f>
              <c:numCache>
                <c:formatCode>0%</c:formatCode>
                <c:ptCount val="10"/>
                <c:pt idx="0">
                  <c:v>1.3494088517632952E-2</c:v>
                </c:pt>
                <c:pt idx="1">
                  <c:v>1.2687488971236987E-2</c:v>
                </c:pt>
                <c:pt idx="2">
                  <c:v>1.285247366853017E-2</c:v>
                </c:pt>
                <c:pt idx="3">
                  <c:v>1.1726721270231739E-2</c:v>
                </c:pt>
                <c:pt idx="4">
                  <c:v>2.6647868575257576E-2</c:v>
                </c:pt>
                <c:pt idx="5">
                  <c:v>1.2867994232780105E-2</c:v>
                </c:pt>
                <c:pt idx="6">
                  <c:v>9.4111735440291656E-3</c:v>
                </c:pt>
                <c:pt idx="7">
                  <c:v>2.4813834731167512E-2</c:v>
                </c:pt>
                <c:pt idx="8">
                  <c:v>2.3379669068641699E-2</c:v>
                </c:pt>
                <c:pt idx="9">
                  <c:v>3.0533281705131622E-2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BB-4907-A34F-ABEE2010C8DD}"/>
            </c:ext>
          </c:extLst>
        </c:ser>
        <c:ser>
          <c:idx val="7"/>
          <c:order val="7"/>
          <c:tx>
            <c:strRef>
              <c:f>'Import. volaille'!$C$42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volaille'!$D$42:$M$42</c:f>
              <c:numCache>
                <c:formatCode>0%</c:formatCode>
                <c:ptCount val="10"/>
                <c:pt idx="0">
                  <c:v>1.6288736200836977E-2</c:v>
                </c:pt>
                <c:pt idx="1">
                  <c:v>2.3330245279689431E-2</c:v>
                </c:pt>
                <c:pt idx="2">
                  <c:v>2.8990904470654211E-2</c:v>
                </c:pt>
                <c:pt idx="3">
                  <c:v>2.1857732554347319E-2</c:v>
                </c:pt>
                <c:pt idx="4">
                  <c:v>2.3088373515378006E-2</c:v>
                </c:pt>
                <c:pt idx="5">
                  <c:v>2.8969685244300724E-2</c:v>
                </c:pt>
                <c:pt idx="6">
                  <c:v>2.6111034051384589E-2</c:v>
                </c:pt>
                <c:pt idx="7">
                  <c:v>1.7022777224962003E-2</c:v>
                </c:pt>
                <c:pt idx="8">
                  <c:v>2.3193257098186992E-2</c:v>
                </c:pt>
                <c:pt idx="9">
                  <c:v>2.4810723618540233E-2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BB-4907-A34F-ABEE2010C8DD}"/>
            </c:ext>
          </c:extLst>
        </c:ser>
        <c:ser>
          <c:idx val="8"/>
          <c:order val="8"/>
          <c:tx>
            <c:strRef>
              <c:f>'Import. volaille'!$C$43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volaille'!$D$43:$M$43</c:f>
              <c:numCache>
                <c:formatCode>0%</c:formatCode>
                <c:ptCount val="10"/>
                <c:pt idx="0">
                  <c:v>2.5050334342773924E-2</c:v>
                </c:pt>
                <c:pt idx="1">
                  <c:v>3.4844273866243163E-2</c:v>
                </c:pt>
                <c:pt idx="2">
                  <c:v>3.7067787105027949E-2</c:v>
                </c:pt>
                <c:pt idx="3">
                  <c:v>2.529142090403377E-2</c:v>
                </c:pt>
                <c:pt idx="4">
                  <c:v>2.0318128465617032E-2</c:v>
                </c:pt>
                <c:pt idx="5">
                  <c:v>1.874116145912506E-2</c:v>
                </c:pt>
                <c:pt idx="6">
                  <c:v>1.8455949897801357E-2</c:v>
                </c:pt>
                <c:pt idx="7">
                  <c:v>2.4562333927458421E-2</c:v>
                </c:pt>
                <c:pt idx="8">
                  <c:v>1.6326080638210446E-2</c:v>
                </c:pt>
                <c:pt idx="9">
                  <c:v>2.0594204280341134E-2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BB-4907-A34F-ABEE2010C8DD}"/>
            </c:ext>
          </c:extLst>
        </c:ser>
        <c:ser>
          <c:idx val="9"/>
          <c:order val="9"/>
          <c:tx>
            <c:strRef>
              <c:f>'Import. volaille'!$C$44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volaille'!$D$44:$M$44</c:f>
              <c:numCache>
                <c:formatCode>0%</c:formatCode>
                <c:ptCount val="10"/>
                <c:pt idx="0">
                  <c:v>4.2228920354901375E-2</c:v>
                </c:pt>
                <c:pt idx="1">
                  <c:v>3.0752602788071289E-2</c:v>
                </c:pt>
                <c:pt idx="2">
                  <c:v>2.9069767441860465E-2</c:v>
                </c:pt>
                <c:pt idx="3">
                  <c:v>2.3693381414288242E-2</c:v>
                </c:pt>
                <c:pt idx="4">
                  <c:v>2.6499462590448952E-2</c:v>
                </c:pt>
                <c:pt idx="5">
                  <c:v>3.0174260326409904E-2</c:v>
                </c:pt>
                <c:pt idx="6">
                  <c:v>1.9115464840263909E-2</c:v>
                </c:pt>
                <c:pt idx="7">
                  <c:v>2.8146220380312954E-2</c:v>
                </c:pt>
                <c:pt idx="8">
                  <c:v>2.2088816283987612E-2</c:v>
                </c:pt>
                <c:pt idx="9">
                  <c:v>1.9117352329398304E-2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BB-4907-A34F-ABEE2010C8DD}"/>
            </c:ext>
          </c:extLst>
        </c:ser>
        <c:ser>
          <c:idx val="10"/>
          <c:order val="10"/>
          <c:tx>
            <c:strRef>
              <c:f>'Import. volaille'!$C$45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volaille'!$D$45:$M$45</c:f>
              <c:numCache>
                <c:formatCode>0%</c:formatCode>
                <c:ptCount val="10"/>
                <c:pt idx="0">
                  <c:v>1.4178588372471776E-2</c:v>
                </c:pt>
                <c:pt idx="1">
                  <c:v>1.8133492147520733E-2</c:v>
                </c:pt>
                <c:pt idx="2">
                  <c:v>2.3687369657033702E-2</c:v>
                </c:pt>
                <c:pt idx="3">
                  <c:v>1.8458986759101372E-2</c:v>
                </c:pt>
                <c:pt idx="4">
                  <c:v>1.7779486695178603E-2</c:v>
                </c:pt>
                <c:pt idx="5">
                  <c:v>2.3833542924791215E-2</c:v>
                </c:pt>
                <c:pt idx="6">
                  <c:v>3.0732872894197578E-2</c:v>
                </c:pt>
                <c:pt idx="7">
                  <c:v>3.5130835092016491E-2</c:v>
                </c:pt>
                <c:pt idx="8">
                  <c:v>2.0206656711332045E-2</c:v>
                </c:pt>
                <c:pt idx="9">
                  <c:v>1.7731952343797125E-2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BB-4907-A34F-ABEE2010C8DD}"/>
            </c:ext>
          </c:extLst>
        </c:ser>
        <c:ser>
          <c:idx val="11"/>
          <c:order val="11"/>
          <c:tx>
            <c:strRef>
              <c:f>'Import. volaille'!$C$46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volaille'!$D$46:$M$46</c:f>
              <c:numCache>
                <c:formatCode>0%</c:formatCode>
                <c:ptCount val="10"/>
                <c:pt idx="0">
                  <c:v>0.17309113053412231</c:v>
                </c:pt>
                <c:pt idx="1">
                  <c:v>0.16053688018351861</c:v>
                </c:pt>
                <c:pt idx="2">
                  <c:v>0.15066770648954628</c:v>
                </c:pt>
                <c:pt idx="3">
                  <c:v>0.15456722481573626</c:v>
                </c:pt>
                <c:pt idx="4">
                  <c:v>0.1602559778380396</c:v>
                </c:pt>
                <c:pt idx="5">
                  <c:v>0.13720870242158745</c:v>
                </c:pt>
                <c:pt idx="6">
                  <c:v>0.1237715879915938</c:v>
                </c:pt>
                <c:pt idx="7">
                  <c:v>0.1063903073777214</c:v>
                </c:pt>
                <c:pt idx="8">
                  <c:v>0.1370468735906353</c:v>
                </c:pt>
                <c:pt idx="9">
                  <c:v>0.1381372207553154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BB-4907-A34F-ABEE2010C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73944"/>
        <c:axId val="3937661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0.82690886946587749</c:v>
                      </c:pt>
                      <c:pt idx="1">
                        <c:v>0.83946311981648125</c:v>
                      </c:pt>
                      <c:pt idx="2">
                        <c:v>0.8493322935104537</c:v>
                      </c:pt>
                      <c:pt idx="3">
                        <c:v>0.84543277518426385</c:v>
                      </c:pt>
                      <c:pt idx="4">
                        <c:v>0.83974402216196031</c:v>
                      </c:pt>
                      <c:pt idx="5">
                        <c:v>0.86279129757841277</c:v>
                      </c:pt>
                      <c:pt idx="6">
                        <c:v>0.87622841200840629</c:v>
                      </c:pt>
                      <c:pt idx="7">
                        <c:v>0.89360969262227852</c:v>
                      </c:pt>
                      <c:pt idx="8">
                        <c:v>0.86295312640936472</c:v>
                      </c:pt>
                      <c:pt idx="9">
                        <c:v>0.86186277924468435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0BB-4907-A34F-ABEE2010C8DD}"/>
                  </c:ext>
                </c:extLst>
              </c15:ser>
            </c15:filteredBarSeries>
          </c:ext>
        </c:extLst>
      </c:barChart>
      <c:catAx>
        <c:axId val="39377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66104"/>
        <c:crosses val="autoZero"/>
        <c:auto val="1"/>
        <c:lblAlgn val="ctr"/>
        <c:lblOffset val="100"/>
        <c:noMultiLvlLbl val="0"/>
      </c:catAx>
      <c:valAx>
        <c:axId val="393766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3361412848905"/>
          <c:y val="0.75568366776218565"/>
          <c:w val="0.82664498928064489"/>
          <c:h val="0.223934169358654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volaille'!$C$7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volaille'!$D$7:$M$7</c:f>
              <c:numCache>
                <c:formatCode>0</c:formatCode>
                <c:ptCount val="10"/>
                <c:pt idx="0">
                  <c:v>66173</c:v>
                </c:pt>
                <c:pt idx="1">
                  <c:v>78583</c:v>
                </c:pt>
                <c:pt idx="2">
                  <c:v>93654</c:v>
                </c:pt>
                <c:pt idx="3">
                  <c:v>101951</c:v>
                </c:pt>
                <c:pt idx="4">
                  <c:v>109855</c:v>
                </c:pt>
                <c:pt idx="5">
                  <c:v>114599</c:v>
                </c:pt>
                <c:pt idx="6">
                  <c:v>112469</c:v>
                </c:pt>
                <c:pt idx="7">
                  <c:v>165968</c:v>
                </c:pt>
                <c:pt idx="8">
                  <c:v>172482</c:v>
                </c:pt>
                <c:pt idx="9">
                  <c:v>194133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F-4FDD-BDF2-77E619DC8125}"/>
            </c:ext>
          </c:extLst>
        </c:ser>
        <c:ser>
          <c:idx val="3"/>
          <c:order val="3"/>
          <c:tx>
            <c:strRef>
              <c:f>'Import. volaille'!$C$8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volaille'!$D$8:$M$8</c:f>
              <c:numCache>
                <c:formatCode>0</c:formatCode>
                <c:ptCount val="10"/>
                <c:pt idx="0">
                  <c:v>194861</c:v>
                </c:pt>
                <c:pt idx="1">
                  <c:v>183700</c:v>
                </c:pt>
                <c:pt idx="2">
                  <c:v>165522</c:v>
                </c:pt>
                <c:pt idx="3">
                  <c:v>161386</c:v>
                </c:pt>
                <c:pt idx="4">
                  <c:v>157287</c:v>
                </c:pt>
                <c:pt idx="5">
                  <c:v>132146</c:v>
                </c:pt>
                <c:pt idx="6">
                  <c:v>105277</c:v>
                </c:pt>
                <c:pt idx="7">
                  <c:v>155894</c:v>
                </c:pt>
                <c:pt idx="8">
                  <c:v>147840</c:v>
                </c:pt>
                <c:pt idx="9">
                  <c:v>126766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F-4FDD-BDF2-77E619DC8125}"/>
            </c:ext>
          </c:extLst>
        </c:ser>
        <c:ser>
          <c:idx val="4"/>
          <c:order val="4"/>
          <c:tx>
            <c:strRef>
              <c:f>'Import. volaille'!$C$9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volaille'!$D$9:$M$9</c:f>
              <c:numCache>
                <c:formatCode>0</c:formatCode>
                <c:ptCount val="10"/>
                <c:pt idx="0">
                  <c:v>30612</c:v>
                </c:pt>
                <c:pt idx="1">
                  <c:v>32574</c:v>
                </c:pt>
                <c:pt idx="2">
                  <c:v>27966</c:v>
                </c:pt>
                <c:pt idx="3">
                  <c:v>26714</c:v>
                </c:pt>
                <c:pt idx="4">
                  <c:v>26796</c:v>
                </c:pt>
                <c:pt idx="5">
                  <c:v>19624</c:v>
                </c:pt>
                <c:pt idx="6">
                  <c:v>34892</c:v>
                </c:pt>
                <c:pt idx="7">
                  <c:v>31382</c:v>
                </c:pt>
                <c:pt idx="8">
                  <c:v>30037</c:v>
                </c:pt>
                <c:pt idx="9">
                  <c:v>34826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EF-4FDD-BDF2-77E619DC8125}"/>
            </c:ext>
          </c:extLst>
        </c:ser>
        <c:ser>
          <c:idx val="5"/>
          <c:order val="5"/>
          <c:tx>
            <c:strRef>
              <c:f>'Import. volaille'!$C$10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252</c:v>
                </c:pt>
                <c:pt idx="4">
                  <c:v>438</c:v>
                </c:pt>
                <c:pt idx="5">
                  <c:v>316</c:v>
                </c:pt>
                <c:pt idx="6">
                  <c:v>2222</c:v>
                </c:pt>
                <c:pt idx="7">
                  <c:v>9017</c:v>
                </c:pt>
                <c:pt idx="8">
                  <c:v>16719</c:v>
                </c:pt>
                <c:pt idx="9">
                  <c:v>29843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EF-4FDD-BDF2-77E619DC8125}"/>
            </c:ext>
          </c:extLst>
        </c:ser>
        <c:ser>
          <c:idx val="6"/>
          <c:order val="6"/>
          <c:tx>
            <c:strRef>
              <c:f>'Import. volaille'!$C$11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volaille'!$D$11:$M$11</c:f>
              <c:numCache>
                <c:formatCode>0</c:formatCode>
                <c:ptCount val="10"/>
                <c:pt idx="0">
                  <c:v>34644</c:v>
                </c:pt>
                <c:pt idx="1">
                  <c:v>32748</c:v>
                </c:pt>
                <c:pt idx="2">
                  <c:v>32413</c:v>
                </c:pt>
                <c:pt idx="3">
                  <c:v>32306</c:v>
                </c:pt>
                <c:pt idx="4">
                  <c:v>30478</c:v>
                </c:pt>
                <c:pt idx="5">
                  <c:v>28449</c:v>
                </c:pt>
                <c:pt idx="6">
                  <c:v>24590</c:v>
                </c:pt>
                <c:pt idx="7">
                  <c:v>15781</c:v>
                </c:pt>
                <c:pt idx="8">
                  <c:v>17895</c:v>
                </c:pt>
                <c:pt idx="9">
                  <c:v>18731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EF-4FDD-BDF2-77E619DC8125}"/>
            </c:ext>
          </c:extLst>
        </c:ser>
        <c:ser>
          <c:idx val="7"/>
          <c:order val="7"/>
          <c:tx>
            <c:strRef>
              <c:f>'Import. volaille'!$C$12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volaille'!$D$12:$M$12</c:f>
              <c:numCache>
                <c:formatCode>0</c:formatCode>
                <c:ptCount val="10"/>
                <c:pt idx="0">
                  <c:v>15797</c:v>
                </c:pt>
                <c:pt idx="1">
                  <c:v>16921</c:v>
                </c:pt>
                <c:pt idx="2">
                  <c:v>10857</c:v>
                </c:pt>
                <c:pt idx="3">
                  <c:v>9036</c:v>
                </c:pt>
                <c:pt idx="4">
                  <c:v>8137</c:v>
                </c:pt>
                <c:pt idx="5">
                  <c:v>7052</c:v>
                </c:pt>
                <c:pt idx="6">
                  <c:v>8985</c:v>
                </c:pt>
                <c:pt idx="7">
                  <c:v>8145</c:v>
                </c:pt>
                <c:pt idx="8">
                  <c:v>10584</c:v>
                </c:pt>
                <c:pt idx="9">
                  <c:v>15038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EF-4FDD-BDF2-77E619DC8125}"/>
            </c:ext>
          </c:extLst>
        </c:ser>
        <c:ser>
          <c:idx val="8"/>
          <c:order val="8"/>
          <c:tx>
            <c:strRef>
              <c:f>'Import. volaille'!$C$13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volaille'!$D$13:$M$13</c:f>
              <c:numCache>
                <c:formatCode>0</c:formatCode>
                <c:ptCount val="10"/>
                <c:pt idx="0">
                  <c:v>10577</c:v>
                </c:pt>
                <c:pt idx="1">
                  <c:v>13234</c:v>
                </c:pt>
                <c:pt idx="2">
                  <c:v>9383</c:v>
                </c:pt>
                <c:pt idx="3">
                  <c:v>10268</c:v>
                </c:pt>
                <c:pt idx="4">
                  <c:v>12578</c:v>
                </c:pt>
                <c:pt idx="5">
                  <c:v>9977</c:v>
                </c:pt>
                <c:pt idx="6">
                  <c:v>6227</c:v>
                </c:pt>
                <c:pt idx="7">
                  <c:v>11571</c:v>
                </c:pt>
                <c:pt idx="8">
                  <c:v>12751</c:v>
                </c:pt>
                <c:pt idx="9">
                  <c:v>13510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EF-4FDD-BDF2-77E619DC8125}"/>
            </c:ext>
          </c:extLst>
        </c:ser>
        <c:ser>
          <c:idx val="9"/>
          <c:order val="9"/>
          <c:tx>
            <c:strRef>
              <c:f>'Import. volaille'!$C$14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volaille'!$D$14:$M$14</c:f>
              <c:numCache>
                <c:formatCode>0</c:formatCode>
                <c:ptCount val="10"/>
                <c:pt idx="0">
                  <c:v>13942</c:v>
                </c:pt>
                <c:pt idx="1">
                  <c:v>13270</c:v>
                </c:pt>
                <c:pt idx="2">
                  <c:v>10171</c:v>
                </c:pt>
                <c:pt idx="3">
                  <c:v>11785</c:v>
                </c:pt>
                <c:pt idx="4">
                  <c:v>13101</c:v>
                </c:pt>
                <c:pt idx="5">
                  <c:v>7304</c:v>
                </c:pt>
                <c:pt idx="6">
                  <c:v>10296</c:v>
                </c:pt>
                <c:pt idx="7">
                  <c:v>11020</c:v>
                </c:pt>
                <c:pt idx="8">
                  <c:v>9825</c:v>
                </c:pt>
                <c:pt idx="9">
                  <c:v>10475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EF-4FDD-BDF2-77E619DC8125}"/>
            </c:ext>
          </c:extLst>
        </c:ser>
        <c:ser>
          <c:idx val="10"/>
          <c:order val="10"/>
          <c:tx>
            <c:strRef>
              <c:f>'Import. volaille'!$C$15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volaille'!$D$15:$M$15</c:f>
              <c:numCache>
                <c:formatCode>0</c:formatCode>
                <c:ptCount val="10"/>
                <c:pt idx="0">
                  <c:v>5752</c:v>
                </c:pt>
                <c:pt idx="1">
                  <c:v>5867</c:v>
                </c:pt>
                <c:pt idx="2">
                  <c:v>5034</c:v>
                </c:pt>
                <c:pt idx="3">
                  <c:v>11851</c:v>
                </c:pt>
                <c:pt idx="4">
                  <c:v>5587</c:v>
                </c:pt>
                <c:pt idx="5">
                  <c:v>3596</c:v>
                </c:pt>
                <c:pt idx="6">
                  <c:v>9077</c:v>
                </c:pt>
                <c:pt idx="7">
                  <c:v>11664</c:v>
                </c:pt>
                <c:pt idx="8">
                  <c:v>15692</c:v>
                </c:pt>
                <c:pt idx="9">
                  <c:v>9313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EF-4FDD-BDF2-77E619DC8125}"/>
            </c:ext>
          </c:extLst>
        </c:ser>
        <c:ser>
          <c:idx val="11"/>
          <c:order val="11"/>
          <c:tx>
            <c:strRef>
              <c:f>'Import. volaille'!$C$16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volaille'!$D$16:$M$16</c:f>
              <c:numCache>
                <c:formatCode>0</c:formatCode>
                <c:ptCount val="10"/>
                <c:pt idx="0">
                  <c:v>8221</c:v>
                </c:pt>
                <c:pt idx="1">
                  <c:v>10813</c:v>
                </c:pt>
                <c:pt idx="2">
                  <c:v>7924</c:v>
                </c:pt>
                <c:pt idx="3">
                  <c:v>7907</c:v>
                </c:pt>
                <c:pt idx="4">
                  <c:v>10348</c:v>
                </c:pt>
                <c:pt idx="5">
                  <c:v>11743</c:v>
                </c:pt>
                <c:pt idx="6">
                  <c:v>12851</c:v>
                </c:pt>
                <c:pt idx="7">
                  <c:v>10081</c:v>
                </c:pt>
                <c:pt idx="8">
                  <c:v>9113</c:v>
                </c:pt>
                <c:pt idx="9">
                  <c:v>8927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7EF-4FDD-BDF2-77E619DC8125}"/>
            </c:ext>
          </c:extLst>
        </c:ser>
        <c:ser>
          <c:idx val="12"/>
          <c:order val="12"/>
          <c:tx>
            <c:strRef>
              <c:f>'Import. volaille'!$C$17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volaille'!$D$17:$M$17</c:f>
              <c:numCache>
                <c:formatCode>0</c:formatCode>
                <c:ptCount val="10"/>
                <c:pt idx="0">
                  <c:v>72781</c:v>
                </c:pt>
                <c:pt idx="1">
                  <c:v>68778</c:v>
                </c:pt>
                <c:pt idx="2">
                  <c:v>66352</c:v>
                </c:pt>
                <c:pt idx="3">
                  <c:v>71270</c:v>
                </c:pt>
                <c:pt idx="4">
                  <c:v>59573</c:v>
                </c:pt>
                <c:pt idx="5">
                  <c:v>47293</c:v>
                </c:pt>
                <c:pt idx="6">
                  <c:v>38918</c:v>
                </c:pt>
                <c:pt idx="7">
                  <c:v>68372</c:v>
                </c:pt>
                <c:pt idx="8">
                  <c:v>70993</c:v>
                </c:pt>
                <c:pt idx="9">
                  <c:v>71594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EF-4FDD-BDF2-77E619DC81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70024"/>
        <c:axId val="393769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453360</c:v>
                      </c:pt>
                      <c:pt idx="1">
                        <c:v>456488</c:v>
                      </c:pt>
                      <c:pt idx="2">
                        <c:v>429276</c:v>
                      </c:pt>
                      <c:pt idx="3">
                        <c:v>444726</c:v>
                      </c:pt>
                      <c:pt idx="4">
                        <c:v>434178</c:v>
                      </c:pt>
                      <c:pt idx="5">
                        <c:v>382099</c:v>
                      </c:pt>
                      <c:pt idx="6">
                        <c:v>365804</c:v>
                      </c:pt>
                      <c:pt idx="7">
                        <c:v>498895</c:v>
                      </c:pt>
                      <c:pt idx="8">
                        <c:v>513931</c:v>
                      </c:pt>
                      <c:pt idx="9">
                        <c:v>533156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7EF-4FDD-BDF2-77E619DC812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431760</c:v>
                      </c:pt>
                      <c:pt idx="1">
                        <c:v>438812</c:v>
                      </c:pt>
                      <c:pt idx="2">
                        <c:v>410302</c:v>
                      </c:pt>
                      <c:pt idx="3">
                        <c:v>417767</c:v>
                      </c:pt>
                      <c:pt idx="4">
                        <c:v>415840</c:v>
                      </c:pt>
                      <c:pt idx="5">
                        <c:v>371492</c:v>
                      </c:pt>
                      <c:pt idx="6">
                        <c:v>348439</c:v>
                      </c:pt>
                      <c:pt idx="7">
                        <c:v>425783</c:v>
                      </c:pt>
                      <c:pt idx="8">
                        <c:v>427686</c:v>
                      </c:pt>
                      <c:pt idx="9">
                        <c:v>444306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7EF-4FDD-BDF2-77E619DC8125}"/>
                  </c:ext>
                </c:extLst>
              </c15:ser>
            </c15:filteredBarSeries>
          </c:ext>
        </c:extLst>
      </c:barChart>
      <c:catAx>
        <c:axId val="39377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69632"/>
        <c:crosses val="autoZero"/>
        <c:auto val="1"/>
        <c:lblAlgn val="ctr"/>
        <c:lblOffset val="100"/>
        <c:noMultiLvlLbl val="0"/>
      </c:catAx>
      <c:valAx>
        <c:axId val="39376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002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13684775226987"/>
          <c:y val="0.76384688353461949"/>
          <c:w val="0.8293028549639635"/>
          <c:h val="0.2105956376704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1601 - saucisses'!$C$7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saucisses'!$D$7:$M$7</c:f>
              <c:numCache>
                <c:formatCode>0</c:formatCode>
                <c:ptCount val="10"/>
                <c:pt idx="0">
                  <c:v>36846</c:v>
                </c:pt>
                <c:pt idx="1">
                  <c:v>36750</c:v>
                </c:pt>
                <c:pt idx="2">
                  <c:v>40892</c:v>
                </c:pt>
                <c:pt idx="3">
                  <c:v>46081</c:v>
                </c:pt>
                <c:pt idx="4">
                  <c:v>47837</c:v>
                </c:pt>
                <c:pt idx="5">
                  <c:v>47443</c:v>
                </c:pt>
                <c:pt idx="6">
                  <c:v>33610</c:v>
                </c:pt>
                <c:pt idx="7">
                  <c:v>41582</c:v>
                </c:pt>
                <c:pt idx="8">
                  <c:v>38650</c:v>
                </c:pt>
                <c:pt idx="9">
                  <c:v>43988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FE-4F4A-9BA0-1F9B562B1170}"/>
            </c:ext>
          </c:extLst>
        </c:ser>
        <c:ser>
          <c:idx val="3"/>
          <c:order val="3"/>
          <c:tx>
            <c:strRef>
              <c:f>'Import. 1601 - saucisses'!$C$8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saucisses'!$D$8:$M$8</c:f>
              <c:numCache>
                <c:formatCode>0</c:formatCode>
                <c:ptCount val="10"/>
                <c:pt idx="0">
                  <c:v>16979</c:v>
                </c:pt>
                <c:pt idx="1">
                  <c:v>15406</c:v>
                </c:pt>
                <c:pt idx="2">
                  <c:v>13708</c:v>
                </c:pt>
                <c:pt idx="3">
                  <c:v>13786</c:v>
                </c:pt>
                <c:pt idx="4">
                  <c:v>14982</c:v>
                </c:pt>
                <c:pt idx="5">
                  <c:v>16941</c:v>
                </c:pt>
                <c:pt idx="6">
                  <c:v>21752</c:v>
                </c:pt>
                <c:pt idx="7">
                  <c:v>25465</c:v>
                </c:pt>
                <c:pt idx="8">
                  <c:v>26950</c:v>
                </c:pt>
                <c:pt idx="9">
                  <c:v>27139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FE-4F4A-9BA0-1F9B562B1170}"/>
            </c:ext>
          </c:extLst>
        </c:ser>
        <c:ser>
          <c:idx val="4"/>
          <c:order val="4"/>
          <c:tx>
            <c:strRef>
              <c:f>'Import. 1601 - saucisses'!$C$9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saucisses'!$D$9:$M$9</c:f>
              <c:numCache>
                <c:formatCode>0</c:formatCode>
                <c:ptCount val="10"/>
                <c:pt idx="0">
                  <c:v>9865</c:v>
                </c:pt>
                <c:pt idx="1">
                  <c:v>9978</c:v>
                </c:pt>
                <c:pt idx="2">
                  <c:v>11051</c:v>
                </c:pt>
                <c:pt idx="3">
                  <c:v>11605</c:v>
                </c:pt>
                <c:pt idx="4">
                  <c:v>12237</c:v>
                </c:pt>
                <c:pt idx="5">
                  <c:v>11671</c:v>
                </c:pt>
                <c:pt idx="6">
                  <c:v>14575</c:v>
                </c:pt>
                <c:pt idx="7">
                  <c:v>16566</c:v>
                </c:pt>
                <c:pt idx="8">
                  <c:v>15862</c:v>
                </c:pt>
                <c:pt idx="9">
                  <c:v>16014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FE-4F4A-9BA0-1F9B562B1170}"/>
            </c:ext>
          </c:extLst>
        </c:ser>
        <c:ser>
          <c:idx val="5"/>
          <c:order val="5"/>
          <c:tx>
            <c:strRef>
              <c:f>'Import. 1601 - saucisses'!$C$10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saucisses'!$D$10:$M$10</c:f>
              <c:numCache>
                <c:formatCode>0</c:formatCode>
                <c:ptCount val="10"/>
                <c:pt idx="0">
                  <c:v>6717</c:v>
                </c:pt>
                <c:pt idx="1">
                  <c:v>6878</c:v>
                </c:pt>
                <c:pt idx="2">
                  <c:v>9332</c:v>
                </c:pt>
                <c:pt idx="3">
                  <c:v>9546</c:v>
                </c:pt>
                <c:pt idx="4">
                  <c:v>7764</c:v>
                </c:pt>
                <c:pt idx="5">
                  <c:v>9491</c:v>
                </c:pt>
                <c:pt idx="6">
                  <c:v>10547</c:v>
                </c:pt>
                <c:pt idx="7">
                  <c:v>10954</c:v>
                </c:pt>
                <c:pt idx="8">
                  <c:v>10974</c:v>
                </c:pt>
                <c:pt idx="9">
                  <c:v>11336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FE-4F4A-9BA0-1F9B562B1170}"/>
            </c:ext>
          </c:extLst>
        </c:ser>
        <c:ser>
          <c:idx val="6"/>
          <c:order val="6"/>
          <c:tx>
            <c:strRef>
              <c:f>'Import. 1601 - saucisses'!$C$11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saucisses'!$D$11:$M$11</c:f>
              <c:numCache>
                <c:formatCode>0</c:formatCode>
                <c:ptCount val="10"/>
                <c:pt idx="0">
                  <c:v>18599</c:v>
                </c:pt>
                <c:pt idx="1">
                  <c:v>16538</c:v>
                </c:pt>
                <c:pt idx="2">
                  <c:v>17495</c:v>
                </c:pt>
                <c:pt idx="3">
                  <c:v>15601</c:v>
                </c:pt>
                <c:pt idx="4">
                  <c:v>16849</c:v>
                </c:pt>
                <c:pt idx="5">
                  <c:v>13926</c:v>
                </c:pt>
                <c:pt idx="6">
                  <c:v>11188</c:v>
                </c:pt>
                <c:pt idx="7">
                  <c:v>13694</c:v>
                </c:pt>
                <c:pt idx="8">
                  <c:v>11778</c:v>
                </c:pt>
                <c:pt idx="9">
                  <c:v>10761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FE-4F4A-9BA0-1F9B562B1170}"/>
            </c:ext>
          </c:extLst>
        </c:ser>
        <c:ser>
          <c:idx val="7"/>
          <c:order val="7"/>
          <c:tx>
            <c:strRef>
              <c:f>'Import. 1601 - saucisses'!$C$12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saucisses'!$D$12:$M$12</c:f>
              <c:numCache>
                <c:formatCode>0</c:formatCode>
                <c:ptCount val="10"/>
                <c:pt idx="0">
                  <c:v>14724</c:v>
                </c:pt>
                <c:pt idx="1">
                  <c:v>12339</c:v>
                </c:pt>
                <c:pt idx="2">
                  <c:v>14913</c:v>
                </c:pt>
                <c:pt idx="3">
                  <c:v>14473</c:v>
                </c:pt>
                <c:pt idx="4">
                  <c:v>12405</c:v>
                </c:pt>
                <c:pt idx="5">
                  <c:v>10783</c:v>
                </c:pt>
                <c:pt idx="6">
                  <c:v>5888</c:v>
                </c:pt>
                <c:pt idx="7">
                  <c:v>10841</c:v>
                </c:pt>
                <c:pt idx="8">
                  <c:v>9718</c:v>
                </c:pt>
                <c:pt idx="9">
                  <c:v>10698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FE-4F4A-9BA0-1F9B562B1170}"/>
            </c:ext>
          </c:extLst>
        </c:ser>
        <c:ser>
          <c:idx val="8"/>
          <c:order val="8"/>
          <c:tx>
            <c:strRef>
              <c:f>'Import. 1601 - saucisses'!$C$13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saucisses'!$D$13:$M$13</c:f>
              <c:numCache>
                <c:formatCode>0</c:formatCode>
                <c:ptCount val="10"/>
                <c:pt idx="0">
                  <c:v>5822</c:v>
                </c:pt>
                <c:pt idx="1">
                  <c:v>6273</c:v>
                </c:pt>
                <c:pt idx="2">
                  <c:v>5978</c:v>
                </c:pt>
                <c:pt idx="3">
                  <c:v>6253</c:v>
                </c:pt>
                <c:pt idx="4">
                  <c:v>5007</c:v>
                </c:pt>
                <c:pt idx="5">
                  <c:v>4350</c:v>
                </c:pt>
                <c:pt idx="6">
                  <c:v>5549</c:v>
                </c:pt>
                <c:pt idx="7">
                  <c:v>8886</c:v>
                </c:pt>
                <c:pt idx="8">
                  <c:v>7826</c:v>
                </c:pt>
                <c:pt idx="9">
                  <c:v>8981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FE-4F4A-9BA0-1F9B562B1170}"/>
            </c:ext>
          </c:extLst>
        </c:ser>
        <c:ser>
          <c:idx val="9"/>
          <c:order val="9"/>
          <c:tx>
            <c:strRef>
              <c:f>'Import. 1601 - saucisses'!$C$14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saucisses'!$D$14:$M$14</c:f>
              <c:numCache>
                <c:formatCode>0</c:formatCode>
                <c:ptCount val="10"/>
                <c:pt idx="0">
                  <c:v>6334</c:v>
                </c:pt>
                <c:pt idx="1">
                  <c:v>6039</c:v>
                </c:pt>
                <c:pt idx="2">
                  <c:v>5719</c:v>
                </c:pt>
                <c:pt idx="3">
                  <c:v>5675</c:v>
                </c:pt>
                <c:pt idx="4">
                  <c:v>5578</c:v>
                </c:pt>
                <c:pt idx="5">
                  <c:v>5574</c:v>
                </c:pt>
                <c:pt idx="6">
                  <c:v>5660</c:v>
                </c:pt>
                <c:pt idx="7">
                  <c:v>5055</c:v>
                </c:pt>
                <c:pt idx="8">
                  <c:v>6962</c:v>
                </c:pt>
                <c:pt idx="9">
                  <c:v>6330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FE-4F4A-9BA0-1F9B562B1170}"/>
            </c:ext>
          </c:extLst>
        </c:ser>
        <c:ser>
          <c:idx val="10"/>
          <c:order val="10"/>
          <c:tx>
            <c:strRef>
              <c:f>'Import. 1601 - saucisses'!$C$15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saucisses'!$D$15:$M$15</c:f>
              <c:numCache>
                <c:formatCode>0</c:formatCode>
                <c:ptCount val="10"/>
                <c:pt idx="0">
                  <c:v>2431</c:v>
                </c:pt>
                <c:pt idx="1">
                  <c:v>2442</c:v>
                </c:pt>
                <c:pt idx="2">
                  <c:v>2907</c:v>
                </c:pt>
                <c:pt idx="3">
                  <c:v>1786</c:v>
                </c:pt>
                <c:pt idx="4">
                  <c:v>1912</c:v>
                </c:pt>
                <c:pt idx="5">
                  <c:v>814</c:v>
                </c:pt>
                <c:pt idx="6">
                  <c:v>797</c:v>
                </c:pt>
                <c:pt idx="7">
                  <c:v>3982</c:v>
                </c:pt>
                <c:pt idx="8">
                  <c:v>3317</c:v>
                </c:pt>
                <c:pt idx="9">
                  <c:v>3122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FE-4F4A-9BA0-1F9B562B1170}"/>
            </c:ext>
          </c:extLst>
        </c:ser>
        <c:ser>
          <c:idx val="11"/>
          <c:order val="11"/>
          <c:tx>
            <c:strRef>
              <c:f>'Import. 1601 - saucisses'!$C$16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saucisses'!$D$16:$M$16</c:f>
              <c:numCache>
                <c:formatCode>0</c:formatCode>
                <c:ptCount val="10"/>
                <c:pt idx="0">
                  <c:v>1153</c:v>
                </c:pt>
                <c:pt idx="1">
                  <c:v>1157</c:v>
                </c:pt>
                <c:pt idx="2">
                  <c:v>956</c:v>
                </c:pt>
                <c:pt idx="3">
                  <c:v>395</c:v>
                </c:pt>
                <c:pt idx="4">
                  <c:v>299</c:v>
                </c:pt>
                <c:pt idx="5">
                  <c:v>501</c:v>
                </c:pt>
                <c:pt idx="6">
                  <c:v>10071</c:v>
                </c:pt>
                <c:pt idx="7">
                  <c:v>1058</c:v>
                </c:pt>
                <c:pt idx="8">
                  <c:v>1265</c:v>
                </c:pt>
                <c:pt idx="9">
                  <c:v>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EFE-4F4A-9BA0-1F9B562B1170}"/>
            </c:ext>
          </c:extLst>
        </c:ser>
        <c:ser>
          <c:idx val="12"/>
          <c:order val="12"/>
          <c:tx>
            <c:strRef>
              <c:f>'Import. 1601 - saucisses'!$C$17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1601 - saucisses'!$D$4:$M$4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1601 - saucisses'!$D$17:$M$17</c:f>
              <c:numCache>
                <c:formatCode>0</c:formatCode>
                <c:ptCount val="10"/>
                <c:pt idx="0">
                  <c:v>3101</c:v>
                </c:pt>
                <c:pt idx="1">
                  <c:v>3066</c:v>
                </c:pt>
                <c:pt idx="2">
                  <c:v>3320</c:v>
                </c:pt>
                <c:pt idx="3">
                  <c:v>3501</c:v>
                </c:pt>
                <c:pt idx="4">
                  <c:v>4155</c:v>
                </c:pt>
                <c:pt idx="5">
                  <c:v>4184</c:v>
                </c:pt>
                <c:pt idx="6">
                  <c:v>3682</c:v>
                </c:pt>
                <c:pt idx="7">
                  <c:v>12709</c:v>
                </c:pt>
                <c:pt idx="8">
                  <c:v>14807</c:v>
                </c:pt>
                <c:pt idx="9">
                  <c:v>15647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EFE-4F4A-9BA0-1F9B562B1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76296"/>
        <c:axId val="393775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1601 - saucisses'!$C$5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1601 - saucisses'!$D$4:$M$4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1601 - saucisses'!$D$5:$M$5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122571</c:v>
                      </c:pt>
                      <c:pt idx="1">
                        <c:v>116866</c:v>
                      </c:pt>
                      <c:pt idx="2">
                        <c:v>126271</c:v>
                      </c:pt>
                      <c:pt idx="3">
                        <c:v>128702</c:v>
                      </c:pt>
                      <c:pt idx="4">
                        <c:v>129025</c:v>
                      </c:pt>
                      <c:pt idx="5">
                        <c:v>125678</c:v>
                      </c:pt>
                      <c:pt idx="6">
                        <c:v>123319</c:v>
                      </c:pt>
                      <c:pt idx="7">
                        <c:v>150792</c:v>
                      </c:pt>
                      <c:pt idx="8">
                        <c:v>148109</c:v>
                      </c:pt>
                      <c:pt idx="9">
                        <c:v>155299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EFE-4F4A-9BA0-1F9B562B117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1601 - saucisses'!$C$6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1601 - saucisses'!$D$4:$M$4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1601 - saucisses'!$D$6:$M$6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121940</c:v>
                      </c:pt>
                      <c:pt idx="1">
                        <c:v>116135</c:v>
                      </c:pt>
                      <c:pt idx="2">
                        <c:v>125479</c:v>
                      </c:pt>
                      <c:pt idx="3">
                        <c:v>128043</c:v>
                      </c:pt>
                      <c:pt idx="4">
                        <c:v>128177</c:v>
                      </c:pt>
                      <c:pt idx="5">
                        <c:v>124978</c:v>
                      </c:pt>
                      <c:pt idx="6">
                        <c:v>122733</c:v>
                      </c:pt>
                      <c:pt idx="7">
                        <c:v>145016</c:v>
                      </c:pt>
                      <c:pt idx="8">
                        <c:v>139176</c:v>
                      </c:pt>
                      <c:pt idx="9">
                        <c:v>145670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EFE-4F4A-9BA0-1F9B562B1170}"/>
                  </c:ext>
                </c:extLst>
              </c15:ser>
            </c15:filteredBarSeries>
          </c:ext>
        </c:extLst>
      </c:barChart>
      <c:catAx>
        <c:axId val="393776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5120"/>
        <c:crosses val="autoZero"/>
        <c:auto val="1"/>
        <c:lblAlgn val="ctr"/>
        <c:lblOffset val="100"/>
        <c:noMultiLvlLbl val="0"/>
      </c:catAx>
      <c:valAx>
        <c:axId val="39377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9377629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dirty="0"/>
                    <a:t>Milliers </a:t>
                  </a:r>
                  <a:r>
                    <a:rPr lang="fr-FR" dirty="0" smtClean="0"/>
                    <a:t>(en </a:t>
                  </a:r>
                  <a:r>
                    <a:rPr lang="fr-FR" dirty="0"/>
                    <a:t>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Viande et produits carnés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Viande et produits carnés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Viande et produits carnés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 – Viande et produits carnés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61182" y="4237570"/>
            <a:ext cx="3869635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082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Viande et produits carnés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1601 – Saucisses et saucissons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restent à un niveau élevé en </a:t>
            </a:r>
            <a:r>
              <a:rPr lang="fr-FR" dirty="0" smtClean="0"/>
              <a:t>2024. </a:t>
            </a:r>
            <a:r>
              <a:rPr lang="fr-FR" dirty="0"/>
              <a:t>La France, </a:t>
            </a:r>
            <a:r>
              <a:rPr lang="fr-FR" dirty="0" smtClean="0"/>
              <a:t>8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consolide sa part de marché </a:t>
            </a:r>
            <a:r>
              <a:rPr lang="fr-FR" dirty="0" smtClean="0"/>
              <a:t>à 4 %.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620603"/>
              </p:ext>
            </p:extLst>
          </p:nvPr>
        </p:nvGraphicFramePr>
        <p:xfrm>
          <a:off x="166797" y="1763597"/>
          <a:ext cx="5926014" cy="38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338934"/>
              </p:ext>
            </p:extLst>
          </p:nvPr>
        </p:nvGraphicFramePr>
        <p:xfrm>
          <a:off x="6092811" y="1763597"/>
          <a:ext cx="5926014" cy="38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472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21000" y="3024052"/>
            <a:ext cx="6350000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805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Viande et produits carnés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n’est que </a:t>
            </a:r>
            <a:r>
              <a:rPr lang="fr-FR"/>
              <a:t>le </a:t>
            </a:r>
            <a:r>
              <a:rPr lang="fr-FR" smtClean="0"/>
              <a:t>15</a:t>
            </a:r>
            <a:r>
              <a:rPr lang="fr-FR" baseline="30000" smtClean="0"/>
              <a:t>e</a:t>
            </a:r>
            <a:r>
              <a:rPr lang="fr-FR" smtClean="0"/>
              <a:t> </a:t>
            </a:r>
            <a:r>
              <a:rPr lang="fr-FR" dirty="0" smtClean="0"/>
              <a:t>fournisseur avec une part de marché de moins de 1 %.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473114"/>
              </p:ext>
            </p:extLst>
          </p:nvPr>
        </p:nvGraphicFramePr>
        <p:xfrm>
          <a:off x="166797" y="1763597"/>
          <a:ext cx="5903803" cy="3745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54041"/>
              </p:ext>
            </p:extLst>
          </p:nvPr>
        </p:nvGraphicFramePr>
        <p:xfrm>
          <a:off x="6092811" y="1763598"/>
          <a:ext cx="5926014" cy="3745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2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</a:t>
            </a:r>
            <a:r>
              <a:rPr lang="fr-FR" dirty="0"/>
              <a:t>– Viande et produits carnés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britannique,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répartition entre les différents postes d’importation </a:t>
            </a:r>
            <a:r>
              <a:rPr lang="fr-FR" dirty="0"/>
              <a:t>est relativement </a:t>
            </a:r>
            <a:r>
              <a:rPr lang="fr-FR" dirty="0" smtClean="0"/>
              <a:t>stable par rapport à 2023.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710232"/>
              </p:ext>
            </p:extLst>
          </p:nvPr>
        </p:nvGraphicFramePr>
        <p:xfrm>
          <a:off x="166797" y="1763597"/>
          <a:ext cx="5929203" cy="385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458310"/>
              </p:ext>
            </p:extLst>
          </p:nvPr>
        </p:nvGraphicFramePr>
        <p:xfrm>
          <a:off x="6096000" y="1763597"/>
          <a:ext cx="5929202" cy="385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89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260600" y="2985952"/>
            <a:ext cx="7607300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1602 – Préparations de viande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68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Viande et produits carnés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1602 – Préparations de viande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progressent sensiblement depuis </a:t>
            </a:r>
            <a:r>
              <a:rPr lang="fr-FR" dirty="0" smtClean="0"/>
              <a:t>2021. </a:t>
            </a:r>
            <a:r>
              <a:rPr lang="fr-FR" dirty="0"/>
              <a:t>La part de marché de la France, </a:t>
            </a:r>
            <a:r>
              <a:rPr lang="fr-FR" dirty="0" smtClean="0"/>
              <a:t>8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à </a:t>
            </a:r>
            <a:r>
              <a:rPr lang="fr-FR" dirty="0" smtClean="0"/>
              <a:t>seulement 2 %.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548744"/>
              </p:ext>
            </p:extLst>
          </p:nvPr>
        </p:nvGraphicFramePr>
        <p:xfrm>
          <a:off x="166797" y="1763597"/>
          <a:ext cx="5929203" cy="383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037439"/>
              </p:ext>
            </p:extLst>
          </p:nvPr>
        </p:nvGraphicFramePr>
        <p:xfrm>
          <a:off x="6092811" y="1763597"/>
          <a:ext cx="5926014" cy="383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847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387600" y="3024052"/>
            <a:ext cx="7302500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78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Viande et produits carnés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porcins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ont </a:t>
            </a:r>
            <a:r>
              <a:rPr lang="fr-FR" dirty="0" smtClean="0"/>
              <a:t>cessé depuis 2023 </a:t>
            </a:r>
            <a:r>
              <a:rPr lang="fr-FR" dirty="0"/>
              <a:t>de baisser. La France, </a:t>
            </a:r>
            <a:r>
              <a:rPr lang="fr-FR" dirty="0" smtClean="0"/>
              <a:t>7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consolide sa part de marché </a:t>
            </a:r>
            <a:r>
              <a:rPr lang="fr-FR" dirty="0" smtClean="0"/>
              <a:t>à 5 %.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8559"/>
              </p:ext>
            </p:extLst>
          </p:nvPr>
        </p:nvGraphicFramePr>
        <p:xfrm>
          <a:off x="166797" y="1763597"/>
          <a:ext cx="5916503" cy="378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044872"/>
              </p:ext>
            </p:extLst>
          </p:nvPr>
        </p:nvGraphicFramePr>
        <p:xfrm>
          <a:off x="6092811" y="1763597"/>
          <a:ext cx="5926014" cy="378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856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297612" y="2959100"/>
            <a:ext cx="7360194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24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Viande et produits carnés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de volailles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</a:t>
            </a:r>
            <a:r>
              <a:rPr lang="fr-FR" dirty="0" smtClean="0"/>
              <a:t>n’ont jamais été aussi élevées. </a:t>
            </a:r>
            <a:r>
              <a:rPr lang="fr-FR" dirty="0"/>
              <a:t>La Pologne est le 1</a:t>
            </a:r>
            <a:r>
              <a:rPr lang="fr-FR" baseline="30000" dirty="0"/>
              <a:t>er</a:t>
            </a:r>
            <a:r>
              <a:rPr lang="fr-FR" dirty="0"/>
              <a:t> fournisseur depuis 2021 devant les Pays-Bas. La France, 8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sa part de marché à </a:t>
            </a:r>
            <a:r>
              <a:rPr lang="fr-FR" dirty="0" smtClean="0"/>
              <a:t>2 %.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50188"/>
              </p:ext>
            </p:extLst>
          </p:nvPr>
        </p:nvGraphicFramePr>
        <p:xfrm>
          <a:off x="6083299" y="1763596"/>
          <a:ext cx="5935525" cy="397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669628"/>
              </p:ext>
            </p:extLst>
          </p:nvPr>
        </p:nvGraphicFramePr>
        <p:xfrm>
          <a:off x="166797" y="1763596"/>
          <a:ext cx="5916502" cy="397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582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019300" y="2998652"/>
            <a:ext cx="7861299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1601 – Saucisses et saucissons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958089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330</Words>
  <Application>Microsoft Office PowerPoint</Application>
  <PresentationFormat>Grand écran</PresentationFormat>
  <Paragraphs>37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63</cp:revision>
  <dcterms:created xsi:type="dcterms:W3CDTF">2025-04-03T15:40:27Z</dcterms:created>
  <dcterms:modified xsi:type="dcterms:W3CDTF">2025-08-21T13:10:23Z</dcterms:modified>
</cp:coreProperties>
</file>