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60" r:id="rId6"/>
    <p:sldId id="261" r:id="rId7"/>
    <p:sldId id="262" r:id="rId8"/>
    <p:sldId id="263" r:id="rId9"/>
    <p:sldId id="270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B8-4B32-B95D-A0A8767420C8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B8-4B32-B95D-A0A8767420C8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FB8-4B32-B95D-A0A8767420C8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FB8-4B32-B95D-A0A8767420C8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FB8-4B32-B95D-A0A8767420C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FB8-4B32-B95D-A0A8767420C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FB8-4B32-B95D-A0A8767420C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FB8-4B32-B95D-A0A8767420C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FB8-4B32-B95D-A0A8767420C8}"/>
              </c:ext>
            </c:extLst>
          </c:dPt>
          <c:dLbls>
            <c:dLbl>
              <c:idx val="0"/>
              <c:layout>
                <c:manualLayout>
                  <c:x val="-0.21730728603982685"/>
                  <c:y val="-0.15390145055809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112005033629526"/>
                      <c:h val="0.299968863211459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FB8-4B32-B95D-A0A8767420C8}"/>
                </c:ext>
              </c:extLst>
            </c:dLbl>
            <c:dLbl>
              <c:idx val="1"/>
              <c:layout>
                <c:manualLayout>
                  <c:x val="0.20775199616311116"/>
                  <c:y val="-9.11445275519500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B8-4B32-B95D-A0A8767420C8}"/>
                </c:ext>
              </c:extLst>
            </c:dLbl>
            <c:dLbl>
              <c:idx val="2"/>
              <c:layout>
                <c:manualLayout>
                  <c:x val="-4.4077802374811931E-2"/>
                  <c:y val="0.105394332228164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B8-4B32-B95D-A0A8767420C8}"/>
                </c:ext>
              </c:extLst>
            </c:dLbl>
            <c:dLbl>
              <c:idx val="3"/>
              <c:layout>
                <c:manualLayout>
                  <c:x val="-0.1523148139520582"/>
                  <c:y val="4.95600730523281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B8-4B32-B95D-A0A8767420C8}"/>
                </c:ext>
              </c:extLst>
            </c:dLbl>
            <c:dLbl>
              <c:idx val="4"/>
              <c:layout>
                <c:manualLayout>
                  <c:x val="0.15392179069269829"/>
                  <c:y val="2.460545690704062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B8-4B32-B95D-A0A8767420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compo.'!$C$20:$C$26</c15:sqref>
                  </c15:fullRef>
                </c:ext>
              </c:extLst>
              <c:f>'Import. TBB vins compo.'!$C$22:$C$26</c:f>
              <c:strCache>
                <c:ptCount val="5"/>
                <c:pt idx="0">
                  <c:v>2204 - Vins</c:v>
                </c:pt>
                <c:pt idx="1">
                  <c:v>2208 - Spiritueux</c:v>
                </c:pt>
                <c:pt idx="2">
                  <c:v>2207 - Alcool éthylique (&gt; 80 % vol.)</c:v>
                </c:pt>
                <c:pt idx="3">
                  <c:v>2203 - Bières de malt</c:v>
                </c:pt>
                <c:pt idx="4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compo.'!$M$20:$M$26</c15:sqref>
                  </c15:fullRef>
                </c:ext>
              </c:extLst>
              <c:f>'Import. TBB vins compo.'!$M$22:$M$26</c:f>
              <c:numCache>
                <c:formatCode>0%</c:formatCode>
                <c:ptCount val="5"/>
                <c:pt idx="0">
                  <c:v>0.61869053562873455</c:v>
                </c:pt>
                <c:pt idx="1">
                  <c:v>0.15497713363913582</c:v>
                </c:pt>
                <c:pt idx="2">
                  <c:v>0.11789356813681602</c:v>
                </c:pt>
                <c:pt idx="3">
                  <c:v>7.0932182617547274E-2</c:v>
                </c:pt>
                <c:pt idx="4">
                  <c:v>3.7506579977766311E-2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4FB8-4B32-B95D-A0A876742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C0-4B76-A7C0-CC31BBC3210D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C0-4B76-A7C0-CC31BBC3210D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C0-4B76-A7C0-CC31BBC3210D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DC0-4B76-A7C0-CC31BBC3210D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DC0-4B76-A7C0-CC31BBC3210D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DC0-4B76-A7C0-CC31BBC3210D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DC0-4B76-A7C0-CC31BBC3210D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DC0-4B76-A7C0-CC31BBC3210D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DC0-4B76-A7C0-CC31BBC3210D}"/>
              </c:ext>
            </c:extLst>
          </c:dPt>
          <c:dLbls>
            <c:dLbl>
              <c:idx val="0"/>
              <c:layout>
                <c:manualLayout>
                  <c:x val="-0.27095538810190845"/>
                  <c:y val="-0.154916876158029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21116362519547"/>
                      <c:h val="0.34560115810850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DC0-4B76-A7C0-CC31BBC3210D}"/>
                </c:ext>
              </c:extLst>
            </c:dLbl>
            <c:dLbl>
              <c:idx val="1"/>
              <c:layout>
                <c:manualLayout>
                  <c:x val="0.19063270392327603"/>
                  <c:y val="0.243854964177241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01983200777574"/>
                      <c:h val="0.254786255247877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DC0-4B76-A7C0-CC31BBC3210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C0-4B76-A7C0-CC31BBC321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2204 - vins compo.'!$C$16:$C$20</c15:sqref>
                  </c15:fullRef>
                </c:ext>
              </c:extLst>
              <c:f>'Import. 2204 - vins compo.'!$C$18:$C$20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2204 - vins compo.'!$M$16:$M$20</c15:sqref>
                  </c15:fullRef>
                </c:ext>
              </c:extLst>
              <c:f>'Import. 2204 - vins compo.'!$M$18:$M$20</c:f>
              <c:numCache>
                <c:formatCode>0%</c:formatCode>
                <c:ptCount val="3"/>
                <c:pt idx="0">
                  <c:v>0.73912617702632999</c:v>
                </c:pt>
                <c:pt idx="1">
                  <c:v>0.26056141269432653</c:v>
                </c:pt>
                <c:pt idx="2">
                  <c:v>3.124104954670747E-4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4DC0-4B76-A7C0-CC31BBC32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33-41DA-8FD4-82D4A9F0A7DA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33-41DA-8FD4-82D4A9F0A7DA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33-41DA-8FD4-82D4A9F0A7D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033-41DA-8FD4-82D4A9F0A7D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033-41DA-8FD4-82D4A9F0A7D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033-41DA-8FD4-82D4A9F0A7D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033-41DA-8FD4-82D4A9F0A7D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033-41DA-8FD4-82D4A9F0A7D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033-41DA-8FD4-82D4A9F0A7DA}"/>
              </c:ext>
            </c:extLst>
          </c:dPt>
          <c:dLbls>
            <c:dLbl>
              <c:idx val="0"/>
              <c:layout>
                <c:manualLayout>
                  <c:x val="-0.28601194767497812"/>
                  <c:y val="-0.117878485475442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4297857137792"/>
                      <c:h val="0.310284251440484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33-41DA-8FD4-82D4A9F0A7DA}"/>
                </c:ext>
              </c:extLst>
            </c:dLbl>
            <c:dLbl>
              <c:idx val="1"/>
              <c:layout>
                <c:manualLayout>
                  <c:x val="0.25302110850462262"/>
                  <c:y val="0.165864719959574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446357532704829"/>
                      <c:h val="0.30776161524991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33-41DA-8FD4-82D4A9F0A7D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33-41DA-8FD4-82D4A9F0A7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2204 - vins compo.'!$C$36:$C$40</c15:sqref>
                  </c15:fullRef>
                </c:ext>
              </c:extLst>
              <c:f>'Import. 2204 - vins compo.'!$C$38:$C$40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2204 - vins compo.'!$M$36:$M$40</c15:sqref>
                  </c15:fullRef>
                </c:ext>
              </c:extLst>
              <c:f>'Import. 2204 - vins compo.'!$M$38:$M$40</c:f>
              <c:numCache>
                <c:formatCode>0%</c:formatCode>
                <c:ptCount val="3"/>
                <c:pt idx="0">
                  <c:v>0.65244801030640975</c:v>
                </c:pt>
                <c:pt idx="1">
                  <c:v>0.34735157779043307</c:v>
                </c:pt>
                <c:pt idx="2">
                  <c:v>2.0041190315720682E-4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4033-41DA-8FD4-82D4A9F0A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11014206389524"/>
          <c:y val="4.4335219378928481E-2"/>
          <c:w val="0.76356416746046218"/>
          <c:h val="0.4669612668313779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516187302</c:v>
                </c:pt>
                <c:pt idx="1">
                  <c:v>396488443</c:v>
                </c:pt>
                <c:pt idx="2">
                  <c:v>338758937</c:v>
                </c:pt>
                <c:pt idx="3">
                  <c:v>330174949</c:v>
                </c:pt>
                <c:pt idx="4">
                  <c:v>398917233</c:v>
                </c:pt>
                <c:pt idx="5">
                  <c:v>332571944</c:v>
                </c:pt>
                <c:pt idx="6">
                  <c:v>421933841</c:v>
                </c:pt>
                <c:pt idx="7">
                  <c:v>605936641</c:v>
                </c:pt>
                <c:pt idx="8">
                  <c:v>611243662</c:v>
                </c:pt>
                <c:pt idx="9">
                  <c:v>575772106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D-458C-9A2B-1D4302356357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248638168</c:v>
                </c:pt>
                <c:pt idx="1">
                  <c:v>296334785</c:v>
                </c:pt>
                <c:pt idx="2">
                  <c:v>306618509</c:v>
                </c:pt>
                <c:pt idx="3">
                  <c:v>339653301</c:v>
                </c:pt>
                <c:pt idx="4">
                  <c:v>322403423</c:v>
                </c:pt>
                <c:pt idx="5">
                  <c:v>275145080</c:v>
                </c:pt>
                <c:pt idx="6">
                  <c:v>298292716</c:v>
                </c:pt>
                <c:pt idx="7">
                  <c:v>497785887</c:v>
                </c:pt>
                <c:pt idx="8">
                  <c:v>523744256</c:v>
                </c:pt>
                <c:pt idx="9">
                  <c:v>546190657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BD-458C-9A2B-1D4302356357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52078289</c:v>
                </c:pt>
                <c:pt idx="1">
                  <c:v>43483563</c:v>
                </c:pt>
                <c:pt idx="2">
                  <c:v>34253985</c:v>
                </c:pt>
                <c:pt idx="3">
                  <c:v>29420091</c:v>
                </c:pt>
                <c:pt idx="4">
                  <c:v>28153338</c:v>
                </c:pt>
                <c:pt idx="5">
                  <c:v>30014120</c:v>
                </c:pt>
                <c:pt idx="6">
                  <c:v>36019616</c:v>
                </c:pt>
                <c:pt idx="7">
                  <c:v>48278661</c:v>
                </c:pt>
                <c:pt idx="8">
                  <c:v>55632119</c:v>
                </c:pt>
                <c:pt idx="9">
                  <c:v>54266585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BD-458C-9A2B-1D4302356357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2918519</c:v>
                </c:pt>
                <c:pt idx="1">
                  <c:v>3324031</c:v>
                </c:pt>
                <c:pt idx="2">
                  <c:v>2932652</c:v>
                </c:pt>
                <c:pt idx="3">
                  <c:v>3411329</c:v>
                </c:pt>
                <c:pt idx="4">
                  <c:v>2961658</c:v>
                </c:pt>
                <c:pt idx="5">
                  <c:v>2981116</c:v>
                </c:pt>
                <c:pt idx="6">
                  <c:v>4505502</c:v>
                </c:pt>
                <c:pt idx="7">
                  <c:v>5749220</c:v>
                </c:pt>
                <c:pt idx="8">
                  <c:v>6069549</c:v>
                </c:pt>
                <c:pt idx="9">
                  <c:v>7549839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BD-458C-9A2B-1D4302356357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7034341</c:v>
                </c:pt>
                <c:pt idx="1">
                  <c:v>3315488</c:v>
                </c:pt>
                <c:pt idx="2">
                  <c:v>2466158</c:v>
                </c:pt>
                <c:pt idx="3">
                  <c:v>2307584</c:v>
                </c:pt>
                <c:pt idx="4">
                  <c:v>3048008</c:v>
                </c:pt>
                <c:pt idx="5">
                  <c:v>3125653</c:v>
                </c:pt>
                <c:pt idx="6">
                  <c:v>4033543</c:v>
                </c:pt>
                <c:pt idx="7">
                  <c:v>2385447</c:v>
                </c:pt>
                <c:pt idx="8">
                  <c:v>3504639</c:v>
                </c:pt>
                <c:pt idx="9">
                  <c:v>3543721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BD-458C-9A2B-1D4302356357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170100</c:v>
                </c:pt>
                <c:pt idx="1">
                  <c:v>133893</c:v>
                </c:pt>
                <c:pt idx="2">
                  <c:v>171319</c:v>
                </c:pt>
                <c:pt idx="3">
                  <c:v>233912</c:v>
                </c:pt>
                <c:pt idx="4">
                  <c:v>571223</c:v>
                </c:pt>
                <c:pt idx="5">
                  <c:v>202491</c:v>
                </c:pt>
                <c:pt idx="6">
                  <c:v>272731</c:v>
                </c:pt>
                <c:pt idx="7">
                  <c:v>516021</c:v>
                </c:pt>
                <c:pt idx="8">
                  <c:v>308292</c:v>
                </c:pt>
                <c:pt idx="9">
                  <c:v>1232600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BD-458C-9A2B-1D4302356357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3806045</c:v>
                </c:pt>
                <c:pt idx="1">
                  <c:v>1909892</c:v>
                </c:pt>
                <c:pt idx="2">
                  <c:v>1659109</c:v>
                </c:pt>
                <c:pt idx="3">
                  <c:v>1177557</c:v>
                </c:pt>
                <c:pt idx="4">
                  <c:v>1159303</c:v>
                </c:pt>
                <c:pt idx="5">
                  <c:v>1321108</c:v>
                </c:pt>
                <c:pt idx="6">
                  <c:v>1114084</c:v>
                </c:pt>
                <c:pt idx="7">
                  <c:v>1619244</c:v>
                </c:pt>
                <c:pt idx="8">
                  <c:v>2203250</c:v>
                </c:pt>
                <c:pt idx="9">
                  <c:v>1210260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BD-458C-9A2B-1D4302356357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1362765</c:v>
                </c:pt>
                <c:pt idx="1">
                  <c:v>1094034</c:v>
                </c:pt>
                <c:pt idx="2">
                  <c:v>1409345</c:v>
                </c:pt>
                <c:pt idx="3">
                  <c:v>1550871</c:v>
                </c:pt>
                <c:pt idx="4">
                  <c:v>1259608</c:v>
                </c:pt>
                <c:pt idx="5">
                  <c:v>1700820</c:v>
                </c:pt>
                <c:pt idx="6">
                  <c:v>1540903</c:v>
                </c:pt>
                <c:pt idx="7">
                  <c:v>1410488</c:v>
                </c:pt>
                <c:pt idx="8">
                  <c:v>871178</c:v>
                </c:pt>
                <c:pt idx="9">
                  <c:v>927785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BD-458C-9A2B-1D4302356357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154312</c:v>
                </c:pt>
                <c:pt idx="1">
                  <c:v>165982</c:v>
                </c:pt>
                <c:pt idx="2">
                  <c:v>205132</c:v>
                </c:pt>
                <c:pt idx="3">
                  <c:v>394356</c:v>
                </c:pt>
                <c:pt idx="4">
                  <c:v>667321</c:v>
                </c:pt>
                <c:pt idx="5">
                  <c:v>856620</c:v>
                </c:pt>
                <c:pt idx="6">
                  <c:v>434504</c:v>
                </c:pt>
                <c:pt idx="7">
                  <c:v>353598</c:v>
                </c:pt>
                <c:pt idx="8">
                  <c:v>570748</c:v>
                </c:pt>
                <c:pt idx="9">
                  <c:v>655829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BD-458C-9A2B-1D4302356357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10501417</c:v>
                </c:pt>
                <c:pt idx="1">
                  <c:v>12884301</c:v>
                </c:pt>
                <c:pt idx="2">
                  <c:v>8550724</c:v>
                </c:pt>
                <c:pt idx="3">
                  <c:v>6571837</c:v>
                </c:pt>
                <c:pt idx="4">
                  <c:v>8071287</c:v>
                </c:pt>
                <c:pt idx="5">
                  <c:v>5230155</c:v>
                </c:pt>
                <c:pt idx="6">
                  <c:v>8043486</c:v>
                </c:pt>
                <c:pt idx="7">
                  <c:v>1585625</c:v>
                </c:pt>
                <c:pt idx="8">
                  <c:v>1499106</c:v>
                </c:pt>
                <c:pt idx="9">
                  <c:v>492983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BD-458C-9A2B-1D4302356357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11076044</c:v>
                </c:pt>
                <c:pt idx="1">
                  <c:v>5461113</c:v>
                </c:pt>
                <c:pt idx="2">
                  <c:v>9677069</c:v>
                </c:pt>
                <c:pt idx="3">
                  <c:v>7613365</c:v>
                </c:pt>
                <c:pt idx="4">
                  <c:v>7700575</c:v>
                </c:pt>
                <c:pt idx="5">
                  <c:v>6761990</c:v>
                </c:pt>
                <c:pt idx="6">
                  <c:v>72946300</c:v>
                </c:pt>
                <c:pt idx="7">
                  <c:v>23992489</c:v>
                </c:pt>
                <c:pt idx="8">
                  <c:v>17052582</c:v>
                </c:pt>
                <c:pt idx="9">
                  <c:v>13770819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BD-458C-9A2B-1D4302356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1696"/>
        <c:axId val="4273152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853927302</c:v>
                      </c:pt>
                      <c:pt idx="1">
                        <c:v>764595525</c:v>
                      </c:pt>
                      <c:pt idx="2">
                        <c:v>706702939</c:v>
                      </c:pt>
                      <c:pt idx="3">
                        <c:v>722509152</c:v>
                      </c:pt>
                      <c:pt idx="4">
                        <c:v>774912977</c:v>
                      </c:pt>
                      <c:pt idx="5">
                        <c:v>659911097</c:v>
                      </c:pt>
                      <c:pt idx="6">
                        <c:v>849137226</c:v>
                      </c:pt>
                      <c:pt idx="7">
                        <c:v>1189613321</c:v>
                      </c:pt>
                      <c:pt idx="8">
                        <c:v>1222699381</c:v>
                      </c:pt>
                      <c:pt idx="9">
                        <c:v>1205613184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0BD-458C-9A2B-1D430235635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836401514</c:v>
                      </c:pt>
                      <c:pt idx="1">
                        <c:v>753487562</c:v>
                      </c:pt>
                      <c:pt idx="2">
                        <c:v>697351892</c:v>
                      </c:pt>
                      <c:pt idx="3">
                        <c:v>713254887</c:v>
                      </c:pt>
                      <c:pt idx="4">
                        <c:v>765390731</c:v>
                      </c:pt>
                      <c:pt idx="5">
                        <c:v>650120225</c:v>
                      </c:pt>
                      <c:pt idx="6">
                        <c:v>837413506</c:v>
                      </c:pt>
                      <c:pt idx="7">
                        <c:v>1156289647</c:v>
                      </c:pt>
                      <c:pt idx="8">
                        <c:v>1194784627</c:v>
                      </c:pt>
                      <c:pt idx="9">
                        <c:v>1178135341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0BD-458C-9A2B-1D4302356357}"/>
                  </c:ext>
                </c:extLst>
              </c15:ser>
            </c15:filteredBarSeries>
          </c:ext>
        </c:extLst>
      </c:barChart>
      <c:catAx>
        <c:axId val="42731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5224"/>
        <c:crosses val="autoZero"/>
        <c:auto val="1"/>
        <c:lblAlgn val="ctr"/>
        <c:lblOffset val="100"/>
        <c:noMultiLvlLbl val="0"/>
      </c:catAx>
      <c:valAx>
        <c:axId val="42731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169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095539935604583E-2"/>
          <c:y val="0.68281788274133348"/>
          <c:w val="0.91724862180497846"/>
          <c:h val="0.297211339051306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68432499232704"/>
          <c:y val="4.4335219378928481E-2"/>
          <c:w val="0.80582185098386749"/>
          <c:h val="0.475819452259651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0.60448623763525011</c:v>
                </c:pt>
                <c:pt idx="1">
                  <c:v>0.51855972214851764</c:v>
                </c:pt>
                <c:pt idx="2">
                  <c:v>0.47935124973351778</c:v>
                </c:pt>
                <c:pt idx="3">
                  <c:v>0.45698376011713138</c:v>
                </c:pt>
                <c:pt idx="4">
                  <c:v>0.51478971812340679</c:v>
                </c:pt>
                <c:pt idx="5">
                  <c:v>0.50396476966654191</c:v>
                </c:pt>
                <c:pt idx="6">
                  <c:v>0.49689711872318737</c:v>
                </c:pt>
                <c:pt idx="7">
                  <c:v>0.509355964920302</c:v>
                </c:pt>
                <c:pt idx="8">
                  <c:v>0.49991328326353346</c:v>
                </c:pt>
                <c:pt idx="9">
                  <c:v>0.47757615265096504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C-44F3-96E0-83E2CA259775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0.29117018207247813</c:v>
                </c:pt>
                <c:pt idx="1">
                  <c:v>0.3875706505083194</c:v>
                </c:pt>
                <c:pt idx="2">
                  <c:v>0.43387184639966525</c:v>
                </c:pt>
                <c:pt idx="3">
                  <c:v>0.47010242023896193</c:v>
                </c:pt>
                <c:pt idx="4">
                  <c:v>0.41605113421658441</c:v>
                </c:pt>
                <c:pt idx="5">
                  <c:v>0.41694264765485523</c:v>
                </c:pt>
                <c:pt idx="6">
                  <c:v>0.35128917549069977</c:v>
                </c:pt>
                <c:pt idx="7">
                  <c:v>0.41844343721836991</c:v>
                </c:pt>
                <c:pt idx="8">
                  <c:v>0.42835079835539724</c:v>
                </c:pt>
                <c:pt idx="9">
                  <c:v>0.45303971808589644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DC-44F3-96E0-83E2CA259775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6.0986794634656151E-2</c:v>
                </c:pt>
                <c:pt idx="1">
                  <c:v>5.6871328144380652E-2</c:v>
                </c:pt>
                <c:pt idx="2">
                  <c:v>4.847013237056879E-2</c:v>
                </c:pt>
                <c:pt idx="3">
                  <c:v>4.0719333337939506E-2</c:v>
                </c:pt>
                <c:pt idx="4">
                  <c:v>3.6330967264211915E-2</c:v>
                </c:pt>
                <c:pt idx="5">
                  <c:v>4.5482065897127957E-2</c:v>
                </c:pt>
                <c:pt idx="6">
                  <c:v>4.2419075382757979E-2</c:v>
                </c:pt>
                <c:pt idx="7">
                  <c:v>4.0583490574413295E-2</c:v>
                </c:pt>
                <c:pt idx="8">
                  <c:v>4.5499425177185068E-2</c:v>
                </c:pt>
                <c:pt idx="9">
                  <c:v>4.5011605480253278E-2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DC-44F3-96E0-83E2CA259775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3.4177604969000044E-3</c:v>
                </c:pt>
                <c:pt idx="1">
                  <c:v>4.347437162936574E-3</c:v>
                </c:pt>
                <c:pt idx="2">
                  <c:v>4.1497662428711078E-3</c:v>
                </c:pt>
                <c:pt idx="3">
                  <c:v>4.7215028218770575E-3</c:v>
                </c:pt>
                <c:pt idx="4">
                  <c:v>3.8219233486910622E-3</c:v>
                </c:pt>
                <c:pt idx="5">
                  <c:v>4.5174509317275503E-3</c:v>
                </c:pt>
                <c:pt idx="6">
                  <c:v>5.3059763039996549E-3</c:v>
                </c:pt>
                <c:pt idx="7">
                  <c:v>4.8328476980798703E-3</c:v>
                </c:pt>
                <c:pt idx="8">
                  <c:v>4.964056655558248E-3</c:v>
                </c:pt>
                <c:pt idx="9">
                  <c:v>6.2622399125986999E-3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DC-44F3-96E0-83E2CA259775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8.2376344959632173E-3</c:v>
                </c:pt>
                <c:pt idx="1">
                  <c:v>4.3362639351047731E-3</c:v>
                </c:pt>
                <c:pt idx="2">
                  <c:v>3.4896671060823197E-3</c:v>
                </c:pt>
                <c:pt idx="3">
                  <c:v>3.1938474323990294E-3</c:v>
                </c:pt>
                <c:pt idx="4">
                  <c:v>3.9333552159625277E-3</c:v>
                </c:pt>
                <c:pt idx="5">
                  <c:v>4.7364758892666416E-3</c:v>
                </c:pt>
                <c:pt idx="6">
                  <c:v>4.7501662587573334E-3</c:v>
                </c:pt>
                <c:pt idx="7">
                  <c:v>2.0052288906741321E-3</c:v>
                </c:pt>
                <c:pt idx="8">
                  <c:v>2.8663128929808462E-3</c:v>
                </c:pt>
                <c:pt idx="9">
                  <c:v>2.9393515656842718E-3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DC-44F3-96E0-83E2CA259775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1.9919728482928865E-4</c:v>
                </c:pt>
                <c:pt idx="1">
                  <c:v>1.7511611776697229E-4</c:v>
                </c:pt>
                <c:pt idx="2">
                  <c:v>2.4242010404317845E-4</c:v>
                </c:pt>
                <c:pt idx="3">
                  <c:v>3.2374953224121927E-4</c:v>
                </c:pt>
                <c:pt idx="4">
                  <c:v>7.3714470779858939E-4</c:v>
                </c:pt>
                <c:pt idx="5">
                  <c:v>3.0684587805923804E-4</c:v>
                </c:pt>
                <c:pt idx="6">
                  <c:v>3.2118601287184649E-4</c:v>
                </c:pt>
                <c:pt idx="7">
                  <c:v>4.3377204247026078E-4</c:v>
                </c:pt>
                <c:pt idx="8">
                  <c:v>2.5214047278559961E-4</c:v>
                </c:pt>
                <c:pt idx="9">
                  <c:v>1.02238430730366E-3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DC-44F3-96E0-83E2CA259775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4.4571065839981777E-3</c:v>
                </c:pt>
                <c:pt idx="1">
                  <c:v>2.4979115591868E-3</c:v>
                </c:pt>
                <c:pt idx="2">
                  <c:v>2.3476752514255497E-3</c:v>
                </c:pt>
                <c:pt idx="3">
                  <c:v>1.6298160331123391E-3</c:v>
                </c:pt>
                <c:pt idx="4">
                  <c:v>1.4960428259804454E-3</c:v>
                </c:pt>
                <c:pt idx="5">
                  <c:v>2.0019484533687119E-3</c:v>
                </c:pt>
                <c:pt idx="6">
                  <c:v>1.3120187949456359E-3</c:v>
                </c:pt>
                <c:pt idx="7">
                  <c:v>1.3611515367353557E-3</c:v>
                </c:pt>
                <c:pt idx="8">
                  <c:v>1.80195560269119E-3</c:v>
                </c:pt>
                <c:pt idx="9">
                  <c:v>1.0038543175055392E-3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DC-44F3-96E0-83E2CA259775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1.5958794112897446E-3</c:v>
                </c:pt>
                <c:pt idx="1">
                  <c:v>1.4308663394282878E-3</c:v>
                </c:pt>
                <c:pt idx="2">
                  <c:v>1.9942537694752674E-3</c:v>
                </c:pt>
                <c:pt idx="3">
                  <c:v>2.1465070659755464E-3</c:v>
                </c:pt>
                <c:pt idx="4">
                  <c:v>1.6254831669956665E-3</c:v>
                </c:pt>
                <c:pt idx="5">
                  <c:v>2.5773471725692165E-3</c:v>
                </c:pt>
                <c:pt idx="6">
                  <c:v>1.814668999095324E-3</c:v>
                </c:pt>
                <c:pt idx="7">
                  <c:v>1.185669305396085E-3</c:v>
                </c:pt>
                <c:pt idx="8">
                  <c:v>7.1250383662376285E-4</c:v>
                </c:pt>
                <c:pt idx="9">
                  <c:v>7.6955445769245998E-4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7DC-44F3-96E0-83E2CA259775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1.807085915142692E-4</c:v>
                </c:pt>
                <c:pt idx="1">
                  <c:v>2.1708471286174477E-4</c:v>
                </c:pt>
                <c:pt idx="2">
                  <c:v>2.9026623306571534E-4</c:v>
                </c:pt>
                <c:pt idx="3">
                  <c:v>5.4581453938454749E-4</c:v>
                </c:pt>
                <c:pt idx="4">
                  <c:v>8.6115605210725489E-4</c:v>
                </c:pt>
                <c:pt idx="5">
                  <c:v>1.2980839447832471E-3</c:v>
                </c:pt>
                <c:pt idx="6">
                  <c:v>5.1170056699410328E-4</c:v>
                </c:pt>
                <c:pt idx="7">
                  <c:v>2.9723776100856221E-4</c:v>
                </c:pt>
                <c:pt idx="8">
                  <c:v>4.6679339899003352E-4</c:v>
                </c:pt>
                <c:pt idx="9">
                  <c:v>5.439796185905014E-4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DC-44F3-96E0-83E2CA259775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1.2297788085009606E-2</c:v>
                </c:pt>
                <c:pt idx="1">
                  <c:v>1.6851133153048471E-2</c:v>
                </c:pt>
                <c:pt idx="2">
                  <c:v>1.2099460081628443E-2</c:v>
                </c:pt>
                <c:pt idx="3">
                  <c:v>9.0958529477561546E-3</c:v>
                </c:pt>
                <c:pt idx="4">
                  <c:v>1.0415733430155215E-2</c:v>
                </c:pt>
                <c:pt idx="5">
                  <c:v>7.9255448556277263E-3</c:v>
                </c:pt>
                <c:pt idx="6">
                  <c:v>9.4725396010373469E-3</c:v>
                </c:pt>
                <c:pt idx="7">
                  <c:v>1.332891093273156E-3</c:v>
                </c:pt>
                <c:pt idx="8">
                  <c:v>1.2260626146501665E-3</c:v>
                </c:pt>
                <c:pt idx="9">
                  <c:v>4.0890644407551535E-4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7DC-44F3-96E0-83E2CA259775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1.2970710708111309E-2</c:v>
                </c:pt>
                <c:pt idx="1">
                  <c:v>7.1424862184486368E-3</c:v>
                </c:pt>
                <c:pt idx="2">
                  <c:v>1.3693262707656575E-2</c:v>
                </c:pt>
                <c:pt idx="3">
                  <c:v>1.0537395933221342E-2</c:v>
                </c:pt>
                <c:pt idx="4">
                  <c:v>9.9373416481061197E-3</c:v>
                </c:pt>
                <c:pt idx="5">
                  <c:v>1.0246819656072551E-2</c:v>
                </c:pt>
                <c:pt idx="6">
                  <c:v>8.5906373865653612E-2</c:v>
                </c:pt>
                <c:pt idx="7">
                  <c:v>2.0168308959277365E-2</c:v>
                </c:pt>
                <c:pt idx="8">
                  <c:v>1.394666772960442E-2</c:v>
                </c:pt>
                <c:pt idx="9">
                  <c:v>1.1422253159434594E-2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DC-44F3-96E0-83E2CA259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6008"/>
        <c:axId val="4273156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0.98702928929188882</c:v>
                      </c:pt>
                      <c:pt idx="1">
                        <c:v>0.99285751378155129</c:v>
                      </c:pt>
                      <c:pt idx="2">
                        <c:v>0.98630673729234342</c:v>
                      </c:pt>
                      <c:pt idx="3">
                        <c:v>0.98946260406677866</c:v>
                      </c:pt>
                      <c:pt idx="4">
                        <c:v>0.99006265835189378</c:v>
                      </c:pt>
                      <c:pt idx="5">
                        <c:v>0.98975318034392745</c:v>
                      </c:pt>
                      <c:pt idx="6">
                        <c:v>0.91409362613434653</c:v>
                      </c:pt>
                      <c:pt idx="7">
                        <c:v>0.97983169104072276</c:v>
                      </c:pt>
                      <c:pt idx="8">
                        <c:v>0.9860533322703956</c:v>
                      </c:pt>
                      <c:pt idx="9">
                        <c:v>0.98857774684056532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7DC-44F3-96E0-83E2CA259775}"/>
                  </c:ext>
                </c:extLst>
              </c15:ser>
            </c15:filteredBarSeries>
          </c:ext>
        </c:extLst>
      </c:barChart>
      <c:catAx>
        <c:axId val="42731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5616"/>
        <c:crosses val="autoZero"/>
        <c:auto val="1"/>
        <c:lblAlgn val="ctr"/>
        <c:lblOffset val="100"/>
        <c:noMultiLvlLbl val="0"/>
      </c:catAx>
      <c:valAx>
        <c:axId val="427315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073323075609722E-2"/>
          <c:y val="0.68732143872719309"/>
          <c:w val="0.92692667692439024"/>
          <c:h val="0.292707741732749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6.25</c:v>
                </c:pt>
                <c:pt idx="1">
                  <c:v>5.09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7</c:v>
                </c:pt>
                <c:pt idx="8">
                  <c:v>8</c:v>
                </c:pt>
                <c:pt idx="9">
                  <c:v>7.23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4C-4213-A0E9-483FB8CE8676}"/>
            </c:ext>
          </c:extLst>
        </c:ser>
        <c:ser>
          <c:idx val="4"/>
          <c:order val="2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18.43</c:v>
                </c:pt>
                <c:pt idx="1">
                  <c:v>16</c:v>
                </c:pt>
                <c:pt idx="2">
                  <c:v>15</c:v>
                </c:pt>
                <c:pt idx="3">
                  <c:v>15</c:v>
                </c:pt>
                <c:pt idx="4">
                  <c:v>12</c:v>
                </c:pt>
                <c:pt idx="5">
                  <c:v>14</c:v>
                </c:pt>
                <c:pt idx="6">
                  <c:v>15</c:v>
                </c:pt>
                <c:pt idx="7">
                  <c:v>22</c:v>
                </c:pt>
                <c:pt idx="8">
                  <c:v>23</c:v>
                </c:pt>
                <c:pt idx="9">
                  <c:v>22.96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4C-4213-A0E9-483FB8CE8676}"/>
            </c:ext>
          </c:extLst>
        </c:ser>
        <c:ser>
          <c:idx val="5"/>
          <c:order val="3"/>
          <c:tx>
            <c:strRef>
              <c:f>'Import. 2220410 - pétillants'!$C$54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3.02</c:v>
                </c:pt>
                <c:pt idx="1">
                  <c:v>2.87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9</c:v>
                </c:pt>
                <c:pt idx="8">
                  <c:v>6</c:v>
                </c:pt>
                <c:pt idx="9">
                  <c:v>7.44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4C-4213-A0E9-483FB8CE8676}"/>
            </c:ext>
          </c:extLst>
        </c:ser>
        <c:ser>
          <c:idx val="6"/>
          <c:order val="4"/>
          <c:tx>
            <c:strRef>
              <c:f>'Import. 2220410 - pétillants'!$C$55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4.33</c:v>
                </c:pt>
                <c:pt idx="1">
                  <c:v>3.34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5</c:v>
                </c:pt>
                <c:pt idx="8">
                  <c:v>7</c:v>
                </c:pt>
                <c:pt idx="9">
                  <c:v>7.41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C4C-4213-A0E9-483FB8CE8676}"/>
            </c:ext>
          </c:extLst>
        </c:ser>
        <c:ser>
          <c:idx val="7"/>
          <c:order val="5"/>
          <c:tx>
            <c:strRef>
              <c:f>'Import. 2220410 - pétillants'!$C$56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3.68</c:v>
                </c:pt>
                <c:pt idx="1">
                  <c:v>3.07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C4C-4213-A0E9-483FB8CE8676}"/>
            </c:ext>
          </c:extLst>
        </c:ser>
        <c:ser>
          <c:idx val="0"/>
          <c:order val="6"/>
          <c:tx>
            <c:strRef>
              <c:f>'Import. 2220410 - pétillants'!$C$57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3.09</c:v>
                </c:pt>
                <c:pt idx="1">
                  <c:v>2.98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4.3899999999999997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C4C-4213-A0E9-483FB8CE8676}"/>
            </c:ext>
          </c:extLst>
        </c:ser>
        <c:ser>
          <c:idx val="1"/>
          <c:order val="7"/>
          <c:tx>
            <c:strRef>
              <c:f>'Import. 2220410 - pétillants'!$C$58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pétillants'!$D$58:$M$58</c:f>
              <c:numCache>
                <c:formatCode>0</c:formatCode>
                <c:ptCount val="10"/>
                <c:pt idx="0">
                  <c:v>2.58</c:v>
                </c:pt>
                <c:pt idx="1">
                  <c:v>2.4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C4C-4213-A0E9-483FB8CE8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17184"/>
        <c:axId val="427312480"/>
        <c:extLst>
          <c:ext xmlns:c15="http://schemas.microsoft.com/office/drawing/2012/chart" uri="{02D57815-91ED-43cb-92C2-25804820EDAC}">
            <c15:filteredLineSeries>
              <c15:ser>
                <c:idx val="3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6.29</c:v>
                      </c:pt>
                      <c:pt idx="1">
                        <c:v>5.1100000000000003</c:v>
                      </c:pt>
                      <c:pt idx="2">
                        <c:v>5</c:v>
                      </c:pt>
                      <c:pt idx="3">
                        <c:v>5</c:v>
                      </c:pt>
                      <c:pt idx="4">
                        <c:v>5</c:v>
                      </c:pt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7</c:v>
                      </c:pt>
                      <c:pt idx="9">
                        <c:v>7.19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FC4C-4213-A0E9-483FB8CE8676}"/>
                  </c:ext>
                </c:extLst>
              </c15:ser>
            </c15:filteredLineSeries>
          </c:ext>
        </c:extLst>
      </c:lineChart>
      <c:catAx>
        <c:axId val="42731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2480"/>
        <c:crosses val="autoZero"/>
        <c:auto val="1"/>
        <c:lblAlgn val="ctr"/>
        <c:lblOffset val="100"/>
        <c:noMultiLvlLbl val="0"/>
      </c:catAx>
      <c:valAx>
        <c:axId val="42731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38252026984452"/>
          <c:y val="0.6858118334706218"/>
          <c:w val="0.85961747973015545"/>
          <c:h val="0.294217346989320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11009120954426"/>
          <c:y val="4.4802018744577322E-2"/>
          <c:w val="0.76356422724755535"/>
          <c:h val="0.44751804380090965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'Import. 220421.22.29 - tran. 1'!$C$53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1'!$D$53:$M$53</c:f>
              <c:numCache>
                <c:formatCode>0</c:formatCode>
                <c:ptCount val="10"/>
                <c:pt idx="0">
                  <c:v>240019098</c:v>
                </c:pt>
                <c:pt idx="1">
                  <c:v>230523890</c:v>
                </c:pt>
                <c:pt idx="2">
                  <c:v>220109990</c:v>
                </c:pt>
                <c:pt idx="3">
                  <c:v>226288642</c:v>
                </c:pt>
                <c:pt idx="4">
                  <c:v>230431623</c:v>
                </c:pt>
                <c:pt idx="5">
                  <c:v>246565118</c:v>
                </c:pt>
                <c:pt idx="6">
                  <c:v>203625182</c:v>
                </c:pt>
                <c:pt idx="7">
                  <c:v>209450958</c:v>
                </c:pt>
                <c:pt idx="8">
                  <c:v>186519104</c:v>
                </c:pt>
                <c:pt idx="9">
                  <c:v>185117048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B9-47CC-A88B-8BB6B6843C21}"/>
            </c:ext>
          </c:extLst>
        </c:ser>
        <c:ser>
          <c:idx val="4"/>
          <c:order val="4"/>
          <c:tx>
            <c:strRef>
              <c:f>'Import. 220421.22.29 - tran. 1'!$C$54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1'!$D$54:$M$54</c:f>
              <c:numCache>
                <c:formatCode>0</c:formatCode>
                <c:ptCount val="10"/>
                <c:pt idx="0">
                  <c:v>232580052</c:v>
                </c:pt>
                <c:pt idx="1">
                  <c:v>220327042</c:v>
                </c:pt>
                <c:pt idx="2">
                  <c:v>191622878</c:v>
                </c:pt>
                <c:pt idx="3">
                  <c:v>171987774</c:v>
                </c:pt>
                <c:pt idx="4">
                  <c:v>176959858</c:v>
                </c:pt>
                <c:pt idx="5">
                  <c:v>178824601</c:v>
                </c:pt>
                <c:pt idx="6">
                  <c:v>165264997</c:v>
                </c:pt>
                <c:pt idx="7">
                  <c:v>177509002</c:v>
                </c:pt>
                <c:pt idx="8">
                  <c:v>176709517</c:v>
                </c:pt>
                <c:pt idx="9">
                  <c:v>178976408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B9-47CC-A88B-8BB6B6843C21}"/>
            </c:ext>
          </c:extLst>
        </c:ser>
        <c:ser>
          <c:idx val="5"/>
          <c:order val="5"/>
          <c:tx>
            <c:strRef>
              <c:f>'Import. 220421.22.29 - tran. 1'!$C$55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1'!$D$55:$M$55</c:f>
              <c:numCache>
                <c:formatCode>0</c:formatCode>
                <c:ptCount val="10"/>
                <c:pt idx="0">
                  <c:v>159678816</c:v>
                </c:pt>
                <c:pt idx="1">
                  <c:v>140402091</c:v>
                </c:pt>
                <c:pt idx="2">
                  <c:v>133265194</c:v>
                </c:pt>
                <c:pt idx="3">
                  <c:v>130791523</c:v>
                </c:pt>
                <c:pt idx="4">
                  <c:v>137691679</c:v>
                </c:pt>
                <c:pt idx="5">
                  <c:v>142715740</c:v>
                </c:pt>
                <c:pt idx="6">
                  <c:v>138843626</c:v>
                </c:pt>
                <c:pt idx="7">
                  <c:v>141616642</c:v>
                </c:pt>
                <c:pt idx="8">
                  <c:v>146583566</c:v>
                </c:pt>
                <c:pt idx="9">
                  <c:v>148157320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B9-47CC-A88B-8BB6B6843C21}"/>
            </c:ext>
          </c:extLst>
        </c:ser>
        <c:ser>
          <c:idx val="6"/>
          <c:order val="6"/>
          <c:tx>
            <c:strRef>
              <c:f>'Import. 220421.22.29 - tran. 1'!$C$56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1'!$D$56:$M$56</c:f>
              <c:numCache>
                <c:formatCode>0</c:formatCode>
                <c:ptCount val="10"/>
                <c:pt idx="0">
                  <c:v>121076647</c:v>
                </c:pt>
                <c:pt idx="1">
                  <c:v>110657000</c:v>
                </c:pt>
                <c:pt idx="2">
                  <c:v>107110264</c:v>
                </c:pt>
                <c:pt idx="3">
                  <c:v>102271800</c:v>
                </c:pt>
                <c:pt idx="4">
                  <c:v>108016433</c:v>
                </c:pt>
                <c:pt idx="5">
                  <c:v>111453152</c:v>
                </c:pt>
                <c:pt idx="6">
                  <c:v>121223989</c:v>
                </c:pt>
                <c:pt idx="7">
                  <c:v>121035339</c:v>
                </c:pt>
                <c:pt idx="8">
                  <c:v>124712259</c:v>
                </c:pt>
                <c:pt idx="9">
                  <c:v>120288752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B9-47CC-A88B-8BB6B6843C21}"/>
            </c:ext>
          </c:extLst>
        </c:ser>
        <c:ser>
          <c:idx val="7"/>
          <c:order val="7"/>
          <c:tx>
            <c:strRef>
              <c:f>'Import. 220421.22.29 - tran. 1'!$C$57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1'!$D$57:$M$57</c:f>
              <c:numCache>
                <c:formatCode>0</c:formatCode>
                <c:ptCount val="10"/>
                <c:pt idx="0">
                  <c:v>106149526</c:v>
                </c:pt>
                <c:pt idx="1">
                  <c:v>110436795</c:v>
                </c:pt>
                <c:pt idx="2">
                  <c:v>106152517</c:v>
                </c:pt>
                <c:pt idx="3">
                  <c:v>109914967</c:v>
                </c:pt>
                <c:pt idx="4">
                  <c:v>115663954</c:v>
                </c:pt>
                <c:pt idx="5">
                  <c:v>128757386</c:v>
                </c:pt>
                <c:pt idx="6">
                  <c:v>109634891</c:v>
                </c:pt>
                <c:pt idx="7">
                  <c:v>116740937</c:v>
                </c:pt>
                <c:pt idx="8">
                  <c:v>100295175</c:v>
                </c:pt>
                <c:pt idx="9">
                  <c:v>117004129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B9-47CC-A88B-8BB6B6843C21}"/>
            </c:ext>
          </c:extLst>
        </c:ser>
        <c:ser>
          <c:idx val="8"/>
          <c:order val="8"/>
          <c:tx>
            <c:strRef>
              <c:f>'Import. 220421.22.29 - tran. 1'!$C$58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1'!$D$58:$M$58</c:f>
              <c:numCache>
                <c:formatCode>0</c:formatCode>
                <c:ptCount val="10"/>
                <c:pt idx="0">
                  <c:v>103180148</c:v>
                </c:pt>
                <c:pt idx="1">
                  <c:v>101639148</c:v>
                </c:pt>
                <c:pt idx="2">
                  <c:v>105087399</c:v>
                </c:pt>
                <c:pt idx="3">
                  <c:v>102693167</c:v>
                </c:pt>
                <c:pt idx="4">
                  <c:v>78631237</c:v>
                </c:pt>
                <c:pt idx="5">
                  <c:v>78004725</c:v>
                </c:pt>
                <c:pt idx="6">
                  <c:v>88523524</c:v>
                </c:pt>
                <c:pt idx="7">
                  <c:v>104687711</c:v>
                </c:pt>
                <c:pt idx="8">
                  <c:v>93707099</c:v>
                </c:pt>
                <c:pt idx="9">
                  <c:v>94232430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B9-47CC-A88B-8BB6B6843C21}"/>
            </c:ext>
          </c:extLst>
        </c:ser>
        <c:ser>
          <c:idx val="9"/>
          <c:order val="9"/>
          <c:tx>
            <c:strRef>
              <c:f>'Import. 220421.22.29 - tran. 1'!$C$59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1'!$D$59:$M$59</c:f>
              <c:numCache>
                <c:formatCode>0</c:formatCode>
                <c:ptCount val="10"/>
                <c:pt idx="0">
                  <c:v>56637475</c:v>
                </c:pt>
                <c:pt idx="1">
                  <c:v>67362975</c:v>
                </c:pt>
                <c:pt idx="2">
                  <c:v>78795835</c:v>
                </c:pt>
                <c:pt idx="3">
                  <c:v>79432733</c:v>
                </c:pt>
                <c:pt idx="4">
                  <c:v>80048739</c:v>
                </c:pt>
                <c:pt idx="5">
                  <c:v>91911592</c:v>
                </c:pt>
                <c:pt idx="6">
                  <c:v>68613313</c:v>
                </c:pt>
                <c:pt idx="7">
                  <c:v>63858978</c:v>
                </c:pt>
                <c:pt idx="8">
                  <c:v>70154916</c:v>
                </c:pt>
                <c:pt idx="9">
                  <c:v>75302101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B9-47CC-A88B-8BB6B6843C21}"/>
            </c:ext>
          </c:extLst>
        </c:ser>
        <c:ser>
          <c:idx val="10"/>
          <c:order val="10"/>
          <c:tx>
            <c:strRef>
              <c:f>'Import. 220421.22.29 - tran. 1'!$C$60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1'!$D$60:$M$60</c:f>
              <c:numCache>
                <c:formatCode>0</c:formatCode>
                <c:ptCount val="10"/>
                <c:pt idx="0">
                  <c:v>101477639</c:v>
                </c:pt>
                <c:pt idx="1">
                  <c:v>102868263</c:v>
                </c:pt>
                <c:pt idx="2">
                  <c:v>111082410</c:v>
                </c:pt>
                <c:pt idx="3">
                  <c:v>125619219</c:v>
                </c:pt>
                <c:pt idx="4">
                  <c:v>120652970</c:v>
                </c:pt>
                <c:pt idx="5">
                  <c:v>132717222</c:v>
                </c:pt>
                <c:pt idx="6">
                  <c:v>90289329</c:v>
                </c:pt>
                <c:pt idx="7">
                  <c:v>76969464</c:v>
                </c:pt>
                <c:pt idx="8">
                  <c:v>61613038</c:v>
                </c:pt>
                <c:pt idx="9">
                  <c:v>66231175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9B9-47CC-A88B-8BB6B6843C21}"/>
            </c:ext>
          </c:extLst>
        </c:ser>
        <c:ser>
          <c:idx val="11"/>
          <c:order val="11"/>
          <c:tx>
            <c:strRef>
              <c:f>'Import. 220421.22.29 - tran. 1'!$C$61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1'!$D$61:$M$61</c:f>
              <c:numCache>
                <c:formatCode>0</c:formatCode>
                <c:ptCount val="10"/>
                <c:pt idx="0">
                  <c:v>27154396</c:v>
                </c:pt>
                <c:pt idx="1">
                  <c:v>31991944</c:v>
                </c:pt>
                <c:pt idx="2">
                  <c:v>30396809</c:v>
                </c:pt>
                <c:pt idx="3">
                  <c:v>30909591</c:v>
                </c:pt>
                <c:pt idx="4">
                  <c:v>41403029</c:v>
                </c:pt>
                <c:pt idx="5">
                  <c:v>52766943</c:v>
                </c:pt>
                <c:pt idx="6">
                  <c:v>55192452</c:v>
                </c:pt>
                <c:pt idx="7">
                  <c:v>54944080</c:v>
                </c:pt>
                <c:pt idx="8">
                  <c:v>47751243</c:v>
                </c:pt>
                <c:pt idx="9">
                  <c:v>49331326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B9-47CC-A88B-8BB6B6843C21}"/>
            </c:ext>
          </c:extLst>
        </c:ser>
        <c:ser>
          <c:idx val="12"/>
          <c:order val="12"/>
          <c:tx>
            <c:strRef>
              <c:f>'Import. 220421.22.29 - tran. 1'!$C$62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1'!$D$62:$M$62</c:f>
              <c:numCache>
                <c:formatCode>0</c:formatCode>
                <c:ptCount val="10"/>
                <c:pt idx="0">
                  <c:v>16820404</c:v>
                </c:pt>
                <c:pt idx="1">
                  <c:v>16783279</c:v>
                </c:pt>
                <c:pt idx="2">
                  <c:v>15615033</c:v>
                </c:pt>
                <c:pt idx="3">
                  <c:v>15874827</c:v>
                </c:pt>
                <c:pt idx="4">
                  <c:v>16091258</c:v>
                </c:pt>
                <c:pt idx="5">
                  <c:v>20779822</c:v>
                </c:pt>
                <c:pt idx="6">
                  <c:v>24165694</c:v>
                </c:pt>
                <c:pt idx="7">
                  <c:v>26285633</c:v>
                </c:pt>
                <c:pt idx="8">
                  <c:v>25509912</c:v>
                </c:pt>
                <c:pt idx="9">
                  <c:v>25157689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9B9-47CC-A88B-8BB6B6843C21}"/>
            </c:ext>
          </c:extLst>
        </c:ser>
        <c:ser>
          <c:idx val="13"/>
          <c:order val="13"/>
          <c:tx>
            <c:strRef>
              <c:f>'Import. 220421.22.29 - tran. 1'!$C$63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1'!$D$63:$M$63</c:f>
              <c:numCache>
                <c:formatCode>0</c:formatCode>
                <c:ptCount val="10"/>
                <c:pt idx="0">
                  <c:v>91618294</c:v>
                </c:pt>
                <c:pt idx="1">
                  <c:v>83480709</c:v>
                </c:pt>
                <c:pt idx="2">
                  <c:v>86584086</c:v>
                </c:pt>
                <c:pt idx="3">
                  <c:v>83495319</c:v>
                </c:pt>
                <c:pt idx="4">
                  <c:v>95075715</c:v>
                </c:pt>
                <c:pt idx="5">
                  <c:v>90349378</c:v>
                </c:pt>
                <c:pt idx="6">
                  <c:v>86521857</c:v>
                </c:pt>
                <c:pt idx="7">
                  <c:v>38098759</c:v>
                </c:pt>
                <c:pt idx="8">
                  <c:v>36294162</c:v>
                </c:pt>
                <c:pt idx="9">
                  <c:v>35943672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9B9-47CC-A88B-8BB6B6843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27376"/>
        <c:axId val="427322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9B9-47CC-A88B-8BB6B6843C2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1256392495</c:v>
                      </c:pt>
                      <c:pt idx="1">
                        <c:v>1216473136</c:v>
                      </c:pt>
                      <c:pt idx="2">
                        <c:v>1185822415</c:v>
                      </c:pt>
                      <c:pt idx="3">
                        <c:v>1179279562</c:v>
                      </c:pt>
                      <c:pt idx="4">
                        <c:v>1200666495</c:v>
                      </c:pt>
                      <c:pt idx="5">
                        <c:v>1274845679</c:v>
                      </c:pt>
                      <c:pt idx="6">
                        <c:v>1151898854</c:v>
                      </c:pt>
                      <c:pt idx="7">
                        <c:v>1131197503</c:v>
                      </c:pt>
                      <c:pt idx="8">
                        <c:v>1069849991</c:v>
                      </c:pt>
                      <c:pt idx="9">
                        <c:v>1095742050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9B9-47CC-A88B-8BB6B6843C2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620106999</c:v>
                      </c:pt>
                      <c:pt idx="1">
                        <c:v>568690573</c:v>
                      </c:pt>
                      <c:pt idx="2">
                        <c:v>529842338</c:v>
                      </c:pt>
                      <c:pt idx="3">
                        <c:v>499204793</c:v>
                      </c:pt>
                      <c:pt idx="4">
                        <c:v>526509980</c:v>
                      </c:pt>
                      <c:pt idx="5">
                        <c:v>535913751</c:v>
                      </c:pt>
                      <c:pt idx="6">
                        <c:v>526419910</c:v>
                      </c:pt>
                      <c:pt idx="7">
                        <c:v>490048398</c:v>
                      </c:pt>
                      <c:pt idx="8">
                        <c:v>497585743</c:v>
                      </c:pt>
                      <c:pt idx="9">
                        <c:v>495099375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9B9-47CC-A88B-8BB6B6843C21}"/>
                  </c:ext>
                </c:extLst>
              </c15:ser>
            </c15:filteredBarSeries>
          </c:ext>
        </c:extLst>
      </c:barChart>
      <c:catAx>
        <c:axId val="42732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2672"/>
        <c:crosses val="autoZero"/>
        <c:auto val="1"/>
        <c:lblAlgn val="ctr"/>
        <c:lblOffset val="100"/>
        <c:noMultiLvlLbl val="0"/>
      </c:catAx>
      <c:valAx>
        <c:axId val="42732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73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095773814490868E-2"/>
          <c:y val="0.64703062546546275"/>
          <c:w val="0.92490422618550916"/>
          <c:h val="0.332788285009952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1518743161498"/>
          <c:y val="4.4802018744577322E-2"/>
          <c:w val="0.80647339792618511"/>
          <c:h val="0.43666527888570722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220421.22.29 - tran. 1'!$C$82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1'!$D$82:$M$82</c:f>
              <c:numCache>
                <c:formatCode>0%</c:formatCode>
                <c:ptCount val="10"/>
                <c:pt idx="0">
                  <c:v>0.19103830925064544</c:v>
                </c:pt>
                <c:pt idx="1">
                  <c:v>0.189501833766759</c:v>
                </c:pt>
                <c:pt idx="2">
                  <c:v>0.18561800419331759</c:v>
                </c:pt>
                <c:pt idx="3">
                  <c:v>0.19188719052861869</c:v>
                </c:pt>
                <c:pt idx="4">
                  <c:v>0.19191975786748341</c:v>
                </c:pt>
                <c:pt idx="5">
                  <c:v>0.19340781559804776</c:v>
                </c:pt>
                <c:pt idx="6">
                  <c:v>0.17677349126002342</c:v>
                </c:pt>
                <c:pt idx="7">
                  <c:v>0.18515861062681288</c:v>
                </c:pt>
                <c:pt idx="8">
                  <c:v>0.17434136147036711</c:v>
                </c:pt>
                <c:pt idx="9">
                  <c:v>0.16894217758641278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A-4A6A-8674-B9566BDFD7C3}"/>
            </c:ext>
          </c:extLst>
        </c:ser>
        <c:ser>
          <c:idx val="3"/>
          <c:order val="3"/>
          <c:tx>
            <c:strRef>
              <c:f>'Import. 220421.22.29 - tran. 1'!$C$83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1'!$D$83:$M$83</c:f>
              <c:numCache>
                <c:formatCode>0%</c:formatCode>
                <c:ptCount val="10"/>
                <c:pt idx="0">
                  <c:v>0.1851173522013119</c:v>
                </c:pt>
                <c:pt idx="1">
                  <c:v>0.18111952946571275</c:v>
                </c:pt>
                <c:pt idx="2">
                  <c:v>0.16159491975870602</c:v>
                </c:pt>
                <c:pt idx="3">
                  <c:v>0.14584139295038506</c:v>
                </c:pt>
                <c:pt idx="4">
                  <c:v>0.14738468903473484</c:v>
                </c:pt>
                <c:pt idx="5">
                  <c:v>0.14027156693998569</c:v>
                </c:pt>
                <c:pt idx="6">
                  <c:v>0.14347179565819762</c:v>
                </c:pt>
                <c:pt idx="7">
                  <c:v>0.15692131703724244</c:v>
                </c:pt>
                <c:pt idx="8">
                  <c:v>0.16517223768430167</c:v>
                </c:pt>
                <c:pt idx="9">
                  <c:v>0.16333808490784851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CA-4A6A-8674-B9566BDFD7C3}"/>
            </c:ext>
          </c:extLst>
        </c:ser>
        <c:ser>
          <c:idx val="4"/>
          <c:order val="4"/>
          <c:tx>
            <c:strRef>
              <c:f>'Import. 220421.22.29 - tran. 1'!$C$84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1'!$D$84:$M$84</c:f>
              <c:numCache>
                <c:formatCode>0%</c:formatCode>
                <c:ptCount val="10"/>
                <c:pt idx="0">
                  <c:v>0.12709309919906836</c:v>
                </c:pt>
                <c:pt idx="1">
                  <c:v>0.11541733791316539</c:v>
                </c:pt>
                <c:pt idx="2">
                  <c:v>0.11238208378781574</c:v>
                </c:pt>
                <c:pt idx="3">
                  <c:v>0.11090798756673441</c:v>
                </c:pt>
                <c:pt idx="4">
                  <c:v>0.11467937147692291</c:v>
                </c:pt>
                <c:pt idx="5">
                  <c:v>0.11194746340745138</c:v>
                </c:pt>
                <c:pt idx="6">
                  <c:v>0.12053456387933867</c:v>
                </c:pt>
                <c:pt idx="7">
                  <c:v>0.12519179155224849</c:v>
                </c:pt>
                <c:pt idx="8">
                  <c:v>0.13701319552565197</c:v>
                </c:pt>
                <c:pt idx="9">
                  <c:v>0.13521185939701777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CA-4A6A-8674-B9566BDFD7C3}"/>
            </c:ext>
          </c:extLst>
        </c:ser>
        <c:ser>
          <c:idx val="5"/>
          <c:order val="5"/>
          <c:tx>
            <c:strRef>
              <c:f>'Import. 220421.22.29 - tran. 1'!$C$85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1'!$D$85:$M$85</c:f>
              <c:numCache>
                <c:formatCode>0%</c:formatCode>
                <c:ptCount val="10"/>
                <c:pt idx="0">
                  <c:v>9.6368489530017448E-2</c:v>
                </c:pt>
                <c:pt idx="1">
                  <c:v>9.0965428438363805E-2</c:v>
                </c:pt>
                <c:pt idx="2">
                  <c:v>9.0325720483197314E-2</c:v>
                </c:pt>
                <c:pt idx="3">
                  <c:v>8.6723965457819074E-2</c:v>
                </c:pt>
                <c:pt idx="4">
                  <c:v>8.9963727188039841E-2</c:v>
                </c:pt>
                <c:pt idx="5">
                  <c:v>8.7424818419924222E-2</c:v>
                </c:pt>
                <c:pt idx="6">
                  <c:v>0.1052383970858608</c:v>
                </c:pt>
                <c:pt idx="7">
                  <c:v>0.10699753020936434</c:v>
                </c:pt>
                <c:pt idx="8">
                  <c:v>0.11656985563315296</c:v>
                </c:pt>
                <c:pt idx="9">
                  <c:v>0.10977834792413051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CA-4A6A-8674-B9566BDFD7C3}"/>
            </c:ext>
          </c:extLst>
        </c:ser>
        <c:ser>
          <c:idx val="6"/>
          <c:order val="6"/>
          <c:tx>
            <c:strRef>
              <c:f>'Import. 220421.22.29 - tran. 1'!$C$86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1'!$D$86:$M$86</c:f>
              <c:numCache>
                <c:formatCode>0%</c:formatCode>
                <c:ptCount val="10"/>
                <c:pt idx="0">
                  <c:v>8.448755179805495E-2</c:v>
                </c:pt>
                <c:pt idx="1">
                  <c:v>9.0784409233349475E-2</c:v>
                </c:pt>
                <c:pt idx="2">
                  <c:v>8.9518055703138311E-2</c:v>
                </c:pt>
                <c:pt idx="3">
                  <c:v>9.3205182674063844E-2</c:v>
                </c:pt>
                <c:pt idx="4">
                  <c:v>9.6333123712259494E-2</c:v>
                </c:pt>
                <c:pt idx="5">
                  <c:v>0.10099840954945889</c:v>
                </c:pt>
                <c:pt idx="6">
                  <c:v>9.5177532835708512E-2</c:v>
                </c:pt>
                <c:pt idx="7">
                  <c:v>0.10320119757195044</c:v>
                </c:pt>
                <c:pt idx="8">
                  <c:v>9.3746951295716752E-2</c:v>
                </c:pt>
                <c:pt idx="9">
                  <c:v>0.10678072362012574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CA-4A6A-8674-B9566BDFD7C3}"/>
            </c:ext>
          </c:extLst>
        </c:ser>
        <c:ser>
          <c:idx val="7"/>
          <c:order val="7"/>
          <c:tx>
            <c:strRef>
              <c:f>'Import. 220421.22.29 - tran. 1'!$C$87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1'!$D$87:$M$87</c:f>
              <c:numCache>
                <c:formatCode>0%</c:formatCode>
                <c:ptCount val="10"/>
                <c:pt idx="0">
                  <c:v>8.2124135897516645E-2</c:v>
                </c:pt>
                <c:pt idx="1">
                  <c:v>8.3552316111319372E-2</c:v>
                </c:pt>
                <c:pt idx="2">
                  <c:v>8.861984532481619E-2</c:v>
                </c:pt>
                <c:pt idx="3">
                  <c:v>8.7081274287360205E-2</c:v>
                </c:pt>
                <c:pt idx="4">
                  <c:v>6.5489657059181944E-2</c:v>
                </c:pt>
                <c:pt idx="5">
                  <c:v>6.1187582375607674E-2</c:v>
                </c:pt>
                <c:pt idx="6">
                  <c:v>7.6850084269638491E-2</c:v>
                </c:pt>
                <c:pt idx="7">
                  <c:v>9.2545917686665896E-2</c:v>
                </c:pt>
                <c:pt idx="8">
                  <c:v>8.7589007606955246E-2</c:v>
                </c:pt>
                <c:pt idx="9">
                  <c:v>8.5998734829972071E-2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ACA-4A6A-8674-B9566BDFD7C3}"/>
            </c:ext>
          </c:extLst>
        </c:ser>
        <c:ser>
          <c:idx val="8"/>
          <c:order val="8"/>
          <c:tx>
            <c:strRef>
              <c:f>'Import. 220421.22.29 - tran. 1'!$C$88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1'!$D$88:$M$88</c:f>
              <c:numCache>
                <c:formatCode>0%</c:formatCode>
                <c:ptCount val="10"/>
                <c:pt idx="0">
                  <c:v>4.5079443904191739E-2</c:v>
                </c:pt>
                <c:pt idx="1">
                  <c:v>5.5375637164913109E-2</c:v>
                </c:pt>
                <c:pt idx="2">
                  <c:v>6.6448259033794699E-2</c:v>
                </c:pt>
                <c:pt idx="3">
                  <c:v>6.7356999611937654E-2</c:v>
                </c:pt>
                <c:pt idx="4">
                  <c:v>6.6670253008101144E-2</c:v>
                </c:pt>
                <c:pt idx="5">
                  <c:v>7.2096249384550018E-2</c:v>
                </c:pt>
                <c:pt idx="6">
                  <c:v>5.9565397397296133E-2</c:v>
                </c:pt>
                <c:pt idx="7">
                  <c:v>5.6452545051277399E-2</c:v>
                </c:pt>
                <c:pt idx="8">
                  <c:v>6.5574535299500691E-2</c:v>
                </c:pt>
                <c:pt idx="9">
                  <c:v>6.8722470767640972E-2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CA-4A6A-8674-B9566BDFD7C3}"/>
            </c:ext>
          </c:extLst>
        </c:ser>
        <c:ser>
          <c:idx val="9"/>
          <c:order val="9"/>
          <c:tx>
            <c:strRef>
              <c:f>'Import. 220421.22.29 - tran. 1'!$C$89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1'!$D$89:$M$89</c:f>
              <c:numCache>
                <c:formatCode>0%</c:formatCode>
                <c:ptCount val="10"/>
                <c:pt idx="0">
                  <c:v>8.07690585576126E-2</c:v>
                </c:pt>
                <c:pt idx="1">
                  <c:v>8.4562708337523038E-2</c:v>
                </c:pt>
                <c:pt idx="2">
                  <c:v>9.3675417663613647E-2</c:v>
                </c:pt>
                <c:pt idx="3">
                  <c:v>0.10652200126911043</c:v>
                </c:pt>
                <c:pt idx="4">
                  <c:v>0.10048832919252902</c:v>
                </c:pt>
                <c:pt idx="5">
                  <c:v>0.10410453922870457</c:v>
                </c:pt>
                <c:pt idx="6">
                  <c:v>7.8383035703584444E-2</c:v>
                </c:pt>
                <c:pt idx="7">
                  <c:v>6.8042462784679611E-2</c:v>
                </c:pt>
                <c:pt idx="8">
                  <c:v>5.7590352402965998E-2</c:v>
                </c:pt>
                <c:pt idx="9">
                  <c:v>6.0444130076052115E-2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ACA-4A6A-8674-B9566BDFD7C3}"/>
            </c:ext>
          </c:extLst>
        </c:ser>
        <c:ser>
          <c:idx val="10"/>
          <c:order val="10"/>
          <c:tx>
            <c:strRef>
              <c:f>'Import. 220421.22.29 - tran. 1'!$C$90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1'!$D$90:$M$90</c:f>
              <c:numCache>
                <c:formatCode>0%</c:formatCode>
                <c:ptCount val="10"/>
                <c:pt idx="0">
                  <c:v>2.1612988065485061E-2</c:v>
                </c:pt>
                <c:pt idx="1">
                  <c:v>2.6298931766956832E-2</c:v>
                </c:pt>
                <c:pt idx="2">
                  <c:v>2.5633525404392024E-2</c:v>
                </c:pt>
                <c:pt idx="3">
                  <c:v>2.6210571264017209E-2</c:v>
                </c:pt>
                <c:pt idx="4">
                  <c:v>3.448337167099845E-2</c:v>
                </c:pt>
                <c:pt idx="5">
                  <c:v>4.1390847432915052E-2</c:v>
                </c:pt>
                <c:pt idx="6">
                  <c:v>4.7914321477395966E-2</c:v>
                </c:pt>
                <c:pt idx="7">
                  <c:v>4.8571606509283466E-2</c:v>
                </c:pt>
                <c:pt idx="8">
                  <c:v>4.4633587326917128E-2</c:v>
                </c:pt>
                <c:pt idx="9">
                  <c:v>4.5020929880349121E-2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CA-4A6A-8674-B9566BDFD7C3}"/>
            </c:ext>
          </c:extLst>
        </c:ser>
        <c:ser>
          <c:idx val="11"/>
          <c:order val="11"/>
          <c:tx>
            <c:strRef>
              <c:f>'Import. 220421.22.29 - tran. 1'!$C$91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1'!$D$91:$M$91</c:f>
              <c:numCache>
                <c:formatCode>0%</c:formatCode>
                <c:ptCount val="10"/>
                <c:pt idx="0">
                  <c:v>1.3387857749022928E-2</c:v>
                </c:pt>
                <c:pt idx="1">
                  <c:v>1.3796670475754755E-2</c:v>
                </c:pt>
                <c:pt idx="2">
                  <c:v>1.3168104095924008E-2</c:v>
                </c:pt>
                <c:pt idx="3">
                  <c:v>1.3461461990469058E-2</c:v>
                </c:pt>
                <c:pt idx="4">
                  <c:v>1.3401938062742393E-2</c:v>
                </c:pt>
                <c:pt idx="5">
                  <c:v>1.6299872480487108E-2</c:v>
                </c:pt>
                <c:pt idx="6">
                  <c:v>2.0979006894645283E-2</c:v>
                </c:pt>
                <c:pt idx="7">
                  <c:v>2.3236997014481564E-2</c:v>
                </c:pt>
                <c:pt idx="8">
                  <c:v>2.3844382123287787E-2</c:v>
                </c:pt>
                <c:pt idx="9">
                  <c:v>2.2959499455186556E-2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ACA-4A6A-8674-B9566BDFD7C3}"/>
            </c:ext>
          </c:extLst>
        </c:ser>
        <c:ser>
          <c:idx val="12"/>
          <c:order val="12"/>
          <c:tx>
            <c:strRef>
              <c:f>'Import. 220421.22.29 - tran. 1'!$C$92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1'!$D$92:$M$92</c:f>
              <c:numCache>
                <c:formatCode>0%</c:formatCode>
                <c:ptCount val="10"/>
                <c:pt idx="0">
                  <c:v>7.2921713847072925E-2</c:v>
                </c:pt>
                <c:pt idx="1">
                  <c:v>6.8625197326182469E-2</c:v>
                </c:pt>
                <c:pt idx="2">
                  <c:v>7.301606455128444E-2</c:v>
                </c:pt>
                <c:pt idx="3">
                  <c:v>7.0801972399484353E-2</c:v>
                </c:pt>
                <c:pt idx="4">
                  <c:v>7.9185781727006549E-2</c:v>
                </c:pt>
                <c:pt idx="5">
                  <c:v>7.0870835182867645E-2</c:v>
                </c:pt>
                <c:pt idx="6">
                  <c:v>7.5112373538310684E-2</c:v>
                </c:pt>
                <c:pt idx="7">
                  <c:v>3.3680023955993475E-2</c:v>
                </c:pt>
                <c:pt idx="8">
                  <c:v>3.3924533631182689E-2</c:v>
                </c:pt>
                <c:pt idx="9">
                  <c:v>3.2803041555263854E-2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CA-4A6A-8674-B9566BDFD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06992"/>
        <c:axId val="427299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ACA-4A6A-8674-B9566BDFD7C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0.92707828615292709</c:v>
                      </c:pt>
                      <c:pt idx="1">
                        <c:v>0.93137480267381756</c:v>
                      </c:pt>
                      <c:pt idx="2">
                        <c:v>0.9269839354487156</c:v>
                      </c:pt>
                      <c:pt idx="3">
                        <c:v>0.92919802760051562</c:v>
                      </c:pt>
                      <c:pt idx="4">
                        <c:v>0.92081421827299348</c:v>
                      </c:pt>
                      <c:pt idx="5">
                        <c:v>0.92912916481713248</c:v>
                      </c:pt>
                      <c:pt idx="6">
                        <c:v>0.92488762646168932</c:v>
                      </c:pt>
                      <c:pt idx="7">
                        <c:v>0.96631997604400655</c:v>
                      </c:pt>
                      <c:pt idx="8">
                        <c:v>0.96607546636881714</c:v>
                      </c:pt>
                      <c:pt idx="9">
                        <c:v>0.96719695844473619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ACA-4A6A-8674-B9566BDFD7C3}"/>
                  </c:ext>
                </c:extLst>
              </c15:ser>
            </c15:filteredBarSeries>
          </c:ext>
        </c:extLst>
      </c:barChart>
      <c:catAx>
        <c:axId val="42730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299152"/>
        <c:crosses val="autoZero"/>
        <c:auto val="1"/>
        <c:lblAlgn val="ctr"/>
        <c:lblOffset val="100"/>
        <c:noMultiLvlLbl val="0"/>
      </c:catAx>
      <c:valAx>
        <c:axId val="427299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76325672354055"/>
          <c:y val="0.63520694356604612"/>
          <c:w val="0.8782367432764594"/>
          <c:h val="0.3446119669093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 1'!$C$97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 1'!$D$97:$M$97</c:f>
              <c:numCache>
                <c:formatCode>0</c:formatCode>
                <c:ptCount val="10"/>
                <c:pt idx="0">
                  <c:v>2.6</c:v>
                </c:pt>
                <c:pt idx="1">
                  <c:v>2.2999999999999998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9E-4B82-B165-2986A54252ED}"/>
            </c:ext>
          </c:extLst>
        </c:ser>
        <c:ser>
          <c:idx val="2"/>
          <c:order val="1"/>
          <c:tx>
            <c:strRef>
              <c:f>'Import. 220421.22.29 - tran. 1'!$C$99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1'!$D$99:$M$99</c:f>
              <c:numCache>
                <c:formatCode>0</c:formatCode>
                <c:ptCount val="10"/>
                <c:pt idx="0">
                  <c:v>5.28</c:v>
                </c:pt>
                <c:pt idx="1">
                  <c:v>4.8899999999999997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8</c:v>
                </c:pt>
                <c:pt idx="8">
                  <c:v>8</c:v>
                </c:pt>
                <c:pt idx="9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9E-4B82-B165-2986A54252ED}"/>
            </c:ext>
          </c:extLst>
        </c:ser>
        <c:ser>
          <c:idx val="3"/>
          <c:order val="2"/>
          <c:tx>
            <c:strRef>
              <c:f>'Import. 220421.22.29 - tran. 1'!$C$100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1'!$D$100:$M$100</c:f>
              <c:numCache>
                <c:formatCode>0</c:formatCode>
                <c:ptCount val="10"/>
                <c:pt idx="0">
                  <c:v>2.36</c:v>
                </c:pt>
                <c:pt idx="1">
                  <c:v>2.17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9E-4B82-B165-2986A54252ED}"/>
            </c:ext>
          </c:extLst>
        </c:ser>
        <c:ser>
          <c:idx val="4"/>
          <c:order val="3"/>
          <c:tx>
            <c:strRef>
              <c:f>'Import. 220421.22.29 - tran. 1'!$C$101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1'!$D$101:$M$101</c:f>
              <c:numCache>
                <c:formatCode>0</c:formatCode>
                <c:ptCount val="10"/>
                <c:pt idx="0">
                  <c:v>2.2799999999999998</c:v>
                </c:pt>
                <c:pt idx="1">
                  <c:v>2.06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99E-4B82-B165-2986A54252ED}"/>
            </c:ext>
          </c:extLst>
        </c:ser>
        <c:ser>
          <c:idx val="5"/>
          <c:order val="4"/>
          <c:tx>
            <c:strRef>
              <c:f>'Import. 220421.22.29 - tran. 1'!$C$102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1'!$D$102:$M$102</c:f>
              <c:numCache>
                <c:formatCode>0</c:formatCode>
                <c:ptCount val="10"/>
                <c:pt idx="0">
                  <c:v>2.14</c:v>
                </c:pt>
                <c:pt idx="1">
                  <c:v>1.59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99E-4B82-B165-2986A54252ED}"/>
            </c:ext>
          </c:extLst>
        </c:ser>
        <c:ser>
          <c:idx val="6"/>
          <c:order val="5"/>
          <c:tx>
            <c:strRef>
              <c:f>'Import. 220421.22.29 - tran. 1'!$C$103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1'!$D$103:$M$103</c:f>
              <c:numCache>
                <c:formatCode>0</c:formatCode>
                <c:ptCount val="10"/>
                <c:pt idx="0">
                  <c:v>2.4500000000000002</c:v>
                </c:pt>
                <c:pt idx="1">
                  <c:v>1.99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99E-4B82-B165-2986A54252ED}"/>
            </c:ext>
          </c:extLst>
        </c:ser>
        <c:ser>
          <c:idx val="7"/>
          <c:order val="6"/>
          <c:tx>
            <c:strRef>
              <c:f>'Import. 220421.22.29 - tran. 1'!$C$104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1'!$D$104:$M$104</c:f>
              <c:numCache>
                <c:formatCode>0</c:formatCode>
                <c:ptCount val="10"/>
                <c:pt idx="0">
                  <c:v>1.28</c:v>
                </c:pt>
                <c:pt idx="1">
                  <c:v>1.23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99E-4B82-B165-2986A54252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23064"/>
        <c:axId val="427323456"/>
      </c:lineChart>
      <c:catAx>
        <c:axId val="42732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3456"/>
        <c:crosses val="autoZero"/>
        <c:auto val="1"/>
        <c:lblAlgn val="ctr"/>
        <c:lblOffset val="100"/>
        <c:noMultiLvlLbl val="0"/>
      </c:catAx>
      <c:valAx>
        <c:axId val="42732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40038957389991"/>
          <c:y val="0.75809388814909218"/>
          <c:w val="0.83439857952077756"/>
          <c:h val="0.22172502232632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 2'!$C$38</c:f>
              <c:strCache>
                <c:ptCount val="1"/>
                <c:pt idx="0">
                  <c:v> 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2'!$D$38:$M$38</c:f>
              <c:numCache>
                <c:formatCode>0</c:formatCode>
                <c:ptCount val="10"/>
                <c:pt idx="0">
                  <c:v>18049619</c:v>
                </c:pt>
                <c:pt idx="1">
                  <c:v>17020087</c:v>
                </c:pt>
                <c:pt idx="2">
                  <c:v>19156890</c:v>
                </c:pt>
                <c:pt idx="3">
                  <c:v>17602043</c:v>
                </c:pt>
                <c:pt idx="4">
                  <c:v>17659498</c:v>
                </c:pt>
                <c:pt idx="5">
                  <c:v>18767751</c:v>
                </c:pt>
                <c:pt idx="6">
                  <c:v>15486198</c:v>
                </c:pt>
                <c:pt idx="7">
                  <c:v>14064491</c:v>
                </c:pt>
                <c:pt idx="8">
                  <c:v>13474938</c:v>
                </c:pt>
                <c:pt idx="9">
                  <c:v>13120763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36-4BF0-B877-0A47948F0B2A}"/>
            </c:ext>
          </c:extLst>
        </c:ser>
        <c:ser>
          <c:idx val="4"/>
          <c:order val="2"/>
          <c:tx>
            <c:strRef>
              <c:f>'Export. 220421.22.29 - tran. 2'!$C$39</c:f>
              <c:strCache>
                <c:ptCount val="1"/>
                <c:pt idx="0">
                  <c:v> 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2'!$D$39:$M$39</c:f>
              <c:numCache>
                <c:formatCode>0</c:formatCode>
                <c:ptCount val="10"/>
                <c:pt idx="0">
                  <c:v>11077180</c:v>
                </c:pt>
                <c:pt idx="1">
                  <c:v>11785520</c:v>
                </c:pt>
                <c:pt idx="2">
                  <c:v>10805135</c:v>
                </c:pt>
                <c:pt idx="3">
                  <c:v>10104733</c:v>
                </c:pt>
                <c:pt idx="4">
                  <c:v>10856201</c:v>
                </c:pt>
                <c:pt idx="5">
                  <c:v>11795210</c:v>
                </c:pt>
                <c:pt idx="6">
                  <c:v>12240962</c:v>
                </c:pt>
                <c:pt idx="7">
                  <c:v>9894635</c:v>
                </c:pt>
                <c:pt idx="8">
                  <c:v>9247193</c:v>
                </c:pt>
                <c:pt idx="9">
                  <c:v>9248808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36-4BF0-B877-0A47948F0B2A}"/>
            </c:ext>
          </c:extLst>
        </c:ser>
        <c:ser>
          <c:idx val="8"/>
          <c:order val="3"/>
          <c:tx>
            <c:strRef>
              <c:f>'Export. 220421.22.29 - tran. 2'!$C$40</c:f>
              <c:strCache>
                <c:ptCount val="1"/>
                <c:pt idx="0">
                  <c:v> 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2'!$D$40:$M$40</c:f>
              <c:numCache>
                <c:formatCode>0</c:formatCode>
                <c:ptCount val="10"/>
                <c:pt idx="0">
                  <c:v>16584458</c:v>
                </c:pt>
                <c:pt idx="1">
                  <c:v>16247352</c:v>
                </c:pt>
                <c:pt idx="2">
                  <c:v>15563856</c:v>
                </c:pt>
                <c:pt idx="3">
                  <c:v>12705710</c:v>
                </c:pt>
                <c:pt idx="4">
                  <c:v>12318552</c:v>
                </c:pt>
                <c:pt idx="5">
                  <c:v>13825974</c:v>
                </c:pt>
                <c:pt idx="6">
                  <c:v>11990238</c:v>
                </c:pt>
                <c:pt idx="7">
                  <c:v>10732797</c:v>
                </c:pt>
                <c:pt idx="8">
                  <c:v>9577355</c:v>
                </c:pt>
                <c:pt idx="9">
                  <c:v>10060392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36-4BF0-B877-0A47948F0B2A}"/>
            </c:ext>
          </c:extLst>
        </c:ser>
        <c:ser>
          <c:idx val="9"/>
          <c:order val="4"/>
          <c:tx>
            <c:strRef>
              <c:f>'Export. 220421.22.29 - tran. 2'!$C$41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2'!$D$41:$M$41</c:f>
              <c:numCache>
                <c:formatCode>0</c:formatCode>
                <c:ptCount val="10"/>
                <c:pt idx="0">
                  <c:v>8175276</c:v>
                </c:pt>
                <c:pt idx="1">
                  <c:v>9170198</c:v>
                </c:pt>
                <c:pt idx="2">
                  <c:v>7326948</c:v>
                </c:pt>
                <c:pt idx="3">
                  <c:v>6275695</c:v>
                </c:pt>
                <c:pt idx="4">
                  <c:v>6348255</c:v>
                </c:pt>
                <c:pt idx="5">
                  <c:v>7398894</c:v>
                </c:pt>
                <c:pt idx="6">
                  <c:v>8749905</c:v>
                </c:pt>
                <c:pt idx="7">
                  <c:v>6389658</c:v>
                </c:pt>
                <c:pt idx="8">
                  <c:v>5773610</c:v>
                </c:pt>
                <c:pt idx="9">
                  <c:v>5180582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36-4BF0-B877-0A47948F0B2A}"/>
            </c:ext>
          </c:extLst>
        </c:ser>
        <c:ser>
          <c:idx val="0"/>
          <c:order val="5"/>
          <c:tx>
            <c:strRef>
              <c:f>'Export. 220421.22.29 - tran. 2'!$C$42</c:f>
              <c:strCache>
                <c:ptCount val="1"/>
                <c:pt idx="0">
                  <c:v> 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2'!$D$42:$M$42</c:f>
              <c:numCache>
                <c:formatCode>0</c:formatCode>
                <c:ptCount val="10"/>
                <c:pt idx="0">
                  <c:v>3739819</c:v>
                </c:pt>
                <c:pt idx="1">
                  <c:v>3363373</c:v>
                </c:pt>
                <c:pt idx="2">
                  <c:v>4160709</c:v>
                </c:pt>
                <c:pt idx="3">
                  <c:v>3556741</c:v>
                </c:pt>
                <c:pt idx="4">
                  <c:v>4338497</c:v>
                </c:pt>
                <c:pt idx="5">
                  <c:v>4689588</c:v>
                </c:pt>
                <c:pt idx="6">
                  <c:v>4118128</c:v>
                </c:pt>
                <c:pt idx="7">
                  <c:v>2841795</c:v>
                </c:pt>
                <c:pt idx="8">
                  <c:v>2242050</c:v>
                </c:pt>
                <c:pt idx="9">
                  <c:v>2227421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36-4BF0-B877-0A47948F0B2A}"/>
            </c:ext>
          </c:extLst>
        </c:ser>
        <c:ser>
          <c:idx val="6"/>
          <c:order val="6"/>
          <c:tx>
            <c:strRef>
              <c:f>'Export. 220421.22.29 - tran. 2'!$C$43</c:f>
              <c:strCache>
                <c:ptCount val="1"/>
                <c:pt idx="0">
                  <c:v> 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2'!$D$43:$M$43</c:f>
              <c:numCache>
                <c:formatCode>0</c:formatCode>
                <c:ptCount val="10"/>
                <c:pt idx="0">
                  <c:v>3986346</c:v>
                </c:pt>
                <c:pt idx="1">
                  <c:v>3290428</c:v>
                </c:pt>
                <c:pt idx="2">
                  <c:v>3234378</c:v>
                </c:pt>
                <c:pt idx="3">
                  <c:v>3058400</c:v>
                </c:pt>
                <c:pt idx="4">
                  <c:v>2877748</c:v>
                </c:pt>
                <c:pt idx="5">
                  <c:v>2965253</c:v>
                </c:pt>
                <c:pt idx="6">
                  <c:v>3232271</c:v>
                </c:pt>
                <c:pt idx="7">
                  <c:v>2570021</c:v>
                </c:pt>
                <c:pt idx="8">
                  <c:v>2404161</c:v>
                </c:pt>
                <c:pt idx="9">
                  <c:v>2399050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36-4BF0-B877-0A47948F0B2A}"/>
            </c:ext>
          </c:extLst>
        </c:ser>
        <c:ser>
          <c:idx val="3"/>
          <c:order val="7"/>
          <c:tx>
            <c:strRef>
              <c:f>'Export. 220421.22.29 - tran. 2'!$C$44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2'!$D$36:$M$36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2'!$D$44:$M$44</c:f>
              <c:numCache>
                <c:formatCode>0</c:formatCode>
                <c:ptCount val="10"/>
                <c:pt idx="0">
                  <c:v>99225692</c:v>
                </c:pt>
                <c:pt idx="1">
                  <c:v>90252236</c:v>
                </c:pt>
                <c:pt idx="2">
                  <c:v>89856068</c:v>
                </c:pt>
                <c:pt idx="3">
                  <c:v>88056669</c:v>
                </c:pt>
                <c:pt idx="4">
                  <c:v>91559713</c:v>
                </c:pt>
                <c:pt idx="5">
                  <c:v>98845367</c:v>
                </c:pt>
                <c:pt idx="6">
                  <c:v>82879600</c:v>
                </c:pt>
                <c:pt idx="7">
                  <c:v>81949397</c:v>
                </c:pt>
                <c:pt idx="8">
                  <c:v>77920791</c:v>
                </c:pt>
                <c:pt idx="9">
                  <c:v>83175425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36-4BF0-B877-0A47948F0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02288"/>
        <c:axId val="427308560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 2'!$C$37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'Export. 220421.22.29 - tran. 2'!$D$36:$M$36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 2'!$D$37:$M$37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160838390</c:v>
                      </c:pt>
                      <c:pt idx="1">
                        <c:v>151129194</c:v>
                      </c:pt>
                      <c:pt idx="2">
                        <c:v>150103984</c:v>
                      </c:pt>
                      <c:pt idx="3">
                        <c:v>141359991</c:v>
                      </c:pt>
                      <c:pt idx="4">
                        <c:v>145958464</c:v>
                      </c:pt>
                      <c:pt idx="5">
                        <c:v>158288037</c:v>
                      </c:pt>
                      <c:pt idx="6">
                        <c:v>138697302</c:v>
                      </c:pt>
                      <c:pt idx="7">
                        <c:v>128442794</c:v>
                      </c:pt>
                      <c:pt idx="8">
                        <c:v>120640098</c:v>
                      </c:pt>
                      <c:pt idx="9">
                        <c:v>125412441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7D36-4BF0-B877-0A47948F0B2A}"/>
                  </c:ext>
                </c:extLst>
              </c15:ser>
            </c15:filteredBarSeries>
          </c:ext>
        </c:extLst>
      </c:barChart>
      <c:catAx>
        <c:axId val="42730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8560"/>
        <c:crosses val="autoZero"/>
        <c:auto val="1"/>
        <c:lblAlgn val="ctr"/>
        <c:lblOffset val="100"/>
        <c:noMultiLvlLbl val="0"/>
      </c:catAx>
      <c:valAx>
        <c:axId val="42730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228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18868158306247"/>
          <c:y val="0.68689935802675495"/>
          <c:w val="0.80728592917689823"/>
          <c:h val="0.293198949023458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 2'!$C$58</c:f>
              <c:strCache>
                <c:ptCount val="1"/>
                <c:pt idx="0">
                  <c:v> 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2'!$D$58:$M$58</c:f>
              <c:numCache>
                <c:formatCode>0%</c:formatCode>
                <c:ptCount val="10"/>
                <c:pt idx="0">
                  <c:v>0.11222208205391759</c:v>
                </c:pt>
                <c:pt idx="1">
                  <c:v>0.11261945193726104</c:v>
                </c:pt>
                <c:pt idx="2">
                  <c:v>0.12762412755147126</c:v>
                </c:pt>
                <c:pt idx="3">
                  <c:v>0.12451927080272664</c:v>
                </c:pt>
                <c:pt idx="4">
                  <c:v>0.12098988654744955</c:v>
                </c:pt>
                <c:pt idx="5">
                  <c:v>0.11856708413156959</c:v>
                </c:pt>
                <c:pt idx="6">
                  <c:v>0.11165464487550017</c:v>
                </c:pt>
                <c:pt idx="7">
                  <c:v>0.10950003937161318</c:v>
                </c:pt>
                <c:pt idx="8">
                  <c:v>0.11169535024747741</c:v>
                </c:pt>
                <c:pt idx="9">
                  <c:v>0.10462090439655823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3-46BF-A22F-BE327924FC98}"/>
            </c:ext>
          </c:extLst>
        </c:ser>
        <c:ser>
          <c:idx val="4"/>
          <c:order val="2"/>
          <c:tx>
            <c:strRef>
              <c:f>'Export. 220421.22.29 - tran. 2'!$C$59</c:f>
              <c:strCache>
                <c:ptCount val="1"/>
                <c:pt idx="0">
                  <c:v> 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2'!$D$59:$M$59</c:f>
              <c:numCache>
                <c:formatCode>0%</c:formatCode>
                <c:ptCount val="10"/>
                <c:pt idx="0">
                  <c:v>6.887149268281037E-2</c:v>
                </c:pt>
                <c:pt idx="1">
                  <c:v>7.7983079827713506E-2</c:v>
                </c:pt>
                <c:pt idx="2">
                  <c:v>7.1984331874895474E-2</c:v>
                </c:pt>
                <c:pt idx="3">
                  <c:v>7.148226968973137E-2</c:v>
                </c:pt>
                <c:pt idx="4">
                  <c:v>7.4378701326974772E-2</c:v>
                </c:pt>
                <c:pt idx="5">
                  <c:v>7.4517381247200629E-2</c:v>
                </c:pt>
                <c:pt idx="6">
                  <c:v>8.825666990984439E-2</c:v>
                </c:pt>
                <c:pt idx="7">
                  <c:v>7.7035345400536831E-2</c:v>
                </c:pt>
                <c:pt idx="8">
                  <c:v>7.6651073343789886E-2</c:v>
                </c:pt>
                <c:pt idx="9">
                  <c:v>7.3747133268859663E-2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53-46BF-A22F-BE327924FC98}"/>
            </c:ext>
          </c:extLst>
        </c:ser>
        <c:ser>
          <c:idx val="5"/>
          <c:order val="3"/>
          <c:tx>
            <c:strRef>
              <c:f>'Export. 220421.22.29 - tran. 2'!$C$60</c:f>
              <c:strCache>
                <c:ptCount val="1"/>
                <c:pt idx="0">
                  <c:v> 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2'!$D$60:$M$60</c:f>
              <c:numCache>
                <c:formatCode>0%</c:formatCode>
                <c:ptCount val="10"/>
                <c:pt idx="0">
                  <c:v>0.10311255913466928</c:v>
                </c:pt>
                <c:pt idx="1">
                  <c:v>0.10750637629947263</c:v>
                </c:pt>
                <c:pt idx="2">
                  <c:v>0.10368716129479948</c:v>
                </c:pt>
                <c:pt idx="3">
                  <c:v>8.9881938376750459E-2</c:v>
                </c:pt>
                <c:pt idx="4">
                  <c:v>8.4397654390224328E-2</c:v>
                </c:pt>
                <c:pt idx="5">
                  <c:v>8.7346929446095789E-2</c:v>
                </c:pt>
                <c:pt idx="6">
                  <c:v>8.64489635133638E-2</c:v>
                </c:pt>
                <c:pt idx="7">
                  <c:v>8.356091194964195E-2</c:v>
                </c:pt>
                <c:pt idx="8">
                  <c:v>7.938782509941264E-2</c:v>
                </c:pt>
                <c:pt idx="9">
                  <c:v>8.0218452968314369E-2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53-46BF-A22F-BE327924FC98}"/>
            </c:ext>
          </c:extLst>
        </c:ser>
        <c:ser>
          <c:idx val="8"/>
          <c:order val="4"/>
          <c:tx>
            <c:strRef>
              <c:f>'Export. 220421.22.29 - tran. 2'!$C$61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2'!$D$61:$M$61</c:f>
              <c:numCache>
                <c:formatCode>0%</c:formatCode>
                <c:ptCount val="10"/>
                <c:pt idx="0">
                  <c:v>5.0829133517190768E-2</c:v>
                </c:pt>
                <c:pt idx="1">
                  <c:v>6.0677872734502904E-2</c:v>
                </c:pt>
                <c:pt idx="2">
                  <c:v>4.8812481885890519E-2</c:v>
                </c:pt>
                <c:pt idx="3">
                  <c:v>4.4395128746152791E-2</c:v>
                </c:pt>
                <c:pt idx="4">
                  <c:v>4.3493572253541939E-2</c:v>
                </c:pt>
                <c:pt idx="5">
                  <c:v>4.6743229243534051E-2</c:v>
                </c:pt>
                <c:pt idx="6">
                  <c:v>6.3086338910903983E-2</c:v>
                </c:pt>
                <c:pt idx="7">
                  <c:v>4.974711154290213E-2</c:v>
                </c:pt>
                <c:pt idx="8">
                  <c:v>4.7858134200123081E-2</c:v>
                </c:pt>
                <c:pt idx="9">
                  <c:v>4.1308357916420749E-2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53-46BF-A22F-BE327924FC98}"/>
            </c:ext>
          </c:extLst>
        </c:ser>
        <c:ser>
          <c:idx val="9"/>
          <c:order val="5"/>
          <c:tx>
            <c:strRef>
              <c:f>'Export. 220421.22.29 - tran. 2'!$C$62</c:f>
              <c:strCache>
                <c:ptCount val="1"/>
                <c:pt idx="0">
                  <c:v> 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2'!$D$62:$M$62</c:f>
              <c:numCache>
                <c:formatCode>0%</c:formatCode>
                <c:ptCount val="10"/>
                <c:pt idx="0">
                  <c:v>2.3252029568313883E-2</c:v>
                </c:pt>
                <c:pt idx="1">
                  <c:v>2.2254952276130051E-2</c:v>
                </c:pt>
                <c:pt idx="2">
                  <c:v>2.7718844557783357E-2</c:v>
                </c:pt>
                <c:pt idx="3">
                  <c:v>2.5160874550423536E-2</c:v>
                </c:pt>
                <c:pt idx="4">
                  <c:v>2.9724189204950801E-2</c:v>
                </c:pt>
                <c:pt idx="5">
                  <c:v>2.9626926259752655E-2</c:v>
                </c:pt>
                <c:pt idx="6">
                  <c:v>2.9691478785939182E-2</c:v>
                </c:pt>
                <c:pt idx="7">
                  <c:v>2.2124985851678065E-2</c:v>
                </c:pt>
                <c:pt idx="8">
                  <c:v>1.8584616865944523E-2</c:v>
                </c:pt>
                <c:pt idx="9">
                  <c:v>1.7760765855757484E-2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53-46BF-A22F-BE327924FC98}"/>
            </c:ext>
          </c:extLst>
        </c:ser>
        <c:ser>
          <c:idx val="0"/>
          <c:order val="6"/>
          <c:tx>
            <c:strRef>
              <c:f>'Export. 220421.22.29 - tran. 2'!$C$63</c:f>
              <c:strCache>
                <c:ptCount val="1"/>
                <c:pt idx="0">
                  <c:v> 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2'!$D$63:$M$63</c:f>
              <c:numCache>
                <c:formatCode>0%</c:formatCode>
                <c:ptCount val="10"/>
                <c:pt idx="0">
                  <c:v>2.4784791740330155E-2</c:v>
                </c:pt>
                <c:pt idx="1">
                  <c:v>2.1772285770279433E-2</c:v>
                </c:pt>
                <c:pt idx="2">
                  <c:v>2.1547582641110979E-2</c:v>
                </c:pt>
                <c:pt idx="3">
                  <c:v>2.1635541841538458E-2</c:v>
                </c:pt>
                <c:pt idx="4">
                  <c:v>1.971621186695963E-2</c:v>
                </c:pt>
                <c:pt idx="5">
                  <c:v>1.8733272938371206E-2</c:v>
                </c:pt>
                <c:pt idx="6">
                  <c:v>2.3304498021165545E-2</c:v>
                </c:pt>
                <c:pt idx="7">
                  <c:v>2.000907112001939E-2</c:v>
                </c:pt>
                <c:pt idx="8">
                  <c:v>1.992837406348924E-2</c:v>
                </c:pt>
                <c:pt idx="9">
                  <c:v>1.9129282397110824E-2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53-46BF-A22F-BE327924FC98}"/>
            </c:ext>
          </c:extLst>
        </c:ser>
        <c:ser>
          <c:idx val="6"/>
          <c:order val="7"/>
          <c:tx>
            <c:strRef>
              <c:f>'Export. 220421.22.29 - tran. 2'!$C$64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'Export. 220421.22.29 - tran. 2'!$D$56:$M$56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'Export. 220421.22.29 - tran. 2'!$D$64:$M$64</c:f>
              <c:numCache>
                <c:formatCode>0%</c:formatCode>
                <c:ptCount val="10"/>
                <c:pt idx="0">
                  <c:v>0.61692791130276792</c:v>
                </c:pt>
                <c:pt idx="1">
                  <c:v>0.5971859811546405</c:v>
                </c:pt>
                <c:pt idx="2">
                  <c:v>0.59862547019404899</c:v>
                </c:pt>
                <c:pt idx="3">
                  <c:v>0.62292497599267671</c:v>
                </c:pt>
                <c:pt idx="4">
                  <c:v>0.62729978440989898</c:v>
                </c:pt>
                <c:pt idx="5">
                  <c:v>0.62446517673347612</c:v>
                </c:pt>
                <c:pt idx="6">
                  <c:v>0.59755740598328289</c:v>
                </c:pt>
                <c:pt idx="7">
                  <c:v>0.63802253476360848</c:v>
                </c:pt>
                <c:pt idx="8">
                  <c:v>0.64589462617976323</c:v>
                </c:pt>
                <c:pt idx="9">
                  <c:v>0.66321510319697863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53-46BF-A22F-BE327924F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05032"/>
        <c:axId val="42730738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 2'!$C$57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'Export. 220421.22.29 - tran. 2'!$D$56:$M$56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 2'!$D$57:$M$57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1753-46BF-A22F-BE327924FC98}"/>
                  </c:ext>
                </c:extLst>
              </c15:ser>
            </c15:filteredBarSeries>
          </c:ext>
        </c:extLst>
      </c:barChart>
      <c:catAx>
        <c:axId val="42730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7384"/>
        <c:crosses val="autoZero"/>
        <c:auto val="1"/>
        <c:lblAlgn val="ctr"/>
        <c:lblOffset val="100"/>
        <c:noMultiLvlLbl val="0"/>
      </c:catAx>
      <c:valAx>
        <c:axId val="4273073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93145961550026"/>
          <c:y val="0.68689935802675495"/>
          <c:w val="0.80706854038449971"/>
          <c:h val="0.293198949023458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10-4E3E-9D2D-4F625236916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10-4E3E-9D2D-4F6252369169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10-4E3E-9D2D-4F625236916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410-4E3E-9D2D-4F625236916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410-4E3E-9D2D-4F625236916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410-4E3E-9D2D-4F625236916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410-4E3E-9D2D-4F625236916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410-4E3E-9D2D-4F625236916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410-4E3E-9D2D-4F6252369169}"/>
              </c:ext>
            </c:extLst>
          </c:dPt>
          <c:dLbls>
            <c:dLbl>
              <c:idx val="0"/>
              <c:layout>
                <c:manualLayout>
                  <c:x val="-0.30337858269394746"/>
                  <c:y val="-0.186562490329658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696361724154102"/>
                      <c:h val="0.357771558939859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10-4E3E-9D2D-4F625236916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10-4E3E-9D2D-4F625236916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10-4E3E-9D2D-4F6252369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compo.'!$C$42:$C$46</c15:sqref>
                  </c15:fullRef>
                </c:ext>
              </c:extLst>
              <c:f>'Import. TBB vins compo.'!$C$44:$C$46</c:f>
              <c:strCache>
                <c:ptCount val="3"/>
                <c:pt idx="0">
                  <c:v>2204 - Vins</c:v>
                </c:pt>
                <c:pt idx="1">
                  <c:v>2208 - Spiritueux</c:v>
                </c:pt>
                <c:pt idx="2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compo.'!$M$42:$M$46</c15:sqref>
                  </c15:fullRef>
                </c:ext>
              </c:extLst>
              <c:f>'Import. TBB vins compo.'!$M$44:$M$46</c:f>
              <c:numCache>
                <c:formatCode>0%</c:formatCode>
                <c:ptCount val="3"/>
                <c:pt idx="0">
                  <c:v>0.86065073169530126</c:v>
                </c:pt>
                <c:pt idx="1">
                  <c:v>9.7794676175605028E-2</c:v>
                </c:pt>
                <c:pt idx="2">
                  <c:v>4.1554592129093758E-2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D410-4E3E-9D2D-4F62523691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1798045026</c:v>
                </c:pt>
                <c:pt idx="1">
                  <c:v>1499769630</c:v>
                </c:pt>
                <c:pt idx="2">
                  <c:v>1454594364</c:v>
                </c:pt>
                <c:pt idx="3">
                  <c:v>1440226230</c:v>
                </c:pt>
                <c:pt idx="4">
                  <c:v>1578472822</c:v>
                </c:pt>
                <c:pt idx="5">
                  <c:v>1398120049</c:v>
                </c:pt>
                <c:pt idx="6">
                  <c:v>1611821867</c:v>
                </c:pt>
                <c:pt idx="7">
                  <c:v>2050693377</c:v>
                </c:pt>
                <c:pt idx="8">
                  <c:v>2029592125</c:v>
                </c:pt>
                <c:pt idx="9">
                  <c:v>1925991663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E-4223-B8F3-23EE2DD4F53C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969012565</c:v>
                </c:pt>
                <c:pt idx="1">
                  <c:v>934803091</c:v>
                </c:pt>
                <c:pt idx="2">
                  <c:v>841050960</c:v>
                </c:pt>
                <c:pt idx="3">
                  <c:v>933223030</c:v>
                </c:pt>
                <c:pt idx="4">
                  <c:v>951539834</c:v>
                </c:pt>
                <c:pt idx="5">
                  <c:v>887804509</c:v>
                </c:pt>
                <c:pt idx="6">
                  <c:v>987398846</c:v>
                </c:pt>
                <c:pt idx="7">
                  <c:v>1278945954</c:v>
                </c:pt>
                <c:pt idx="8">
                  <c:v>1320597186</c:v>
                </c:pt>
                <c:pt idx="9">
                  <c:v>1340512664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E-4223-B8F3-23EE2DD4F53C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443803079</c:v>
                </c:pt>
                <c:pt idx="1">
                  <c:v>309763235</c:v>
                </c:pt>
                <c:pt idx="2">
                  <c:v>386297839</c:v>
                </c:pt>
                <c:pt idx="3">
                  <c:v>397292834</c:v>
                </c:pt>
                <c:pt idx="4">
                  <c:v>377156483</c:v>
                </c:pt>
                <c:pt idx="5">
                  <c:v>380904003</c:v>
                </c:pt>
                <c:pt idx="6">
                  <c:v>413476651</c:v>
                </c:pt>
                <c:pt idx="7">
                  <c:v>810247422</c:v>
                </c:pt>
                <c:pt idx="8">
                  <c:v>826807846</c:v>
                </c:pt>
                <c:pt idx="9">
                  <c:v>1049583096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CE-4223-B8F3-23EE2DD4F53C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437236188</c:v>
                </c:pt>
                <c:pt idx="1">
                  <c:v>343210050</c:v>
                </c:pt>
                <c:pt idx="2">
                  <c:v>340045631</c:v>
                </c:pt>
                <c:pt idx="3">
                  <c:v>364023323</c:v>
                </c:pt>
                <c:pt idx="4">
                  <c:v>367475788</c:v>
                </c:pt>
                <c:pt idx="5">
                  <c:v>392441381</c:v>
                </c:pt>
                <c:pt idx="6">
                  <c:v>430504292</c:v>
                </c:pt>
                <c:pt idx="7">
                  <c:v>483087651</c:v>
                </c:pt>
                <c:pt idx="8">
                  <c:v>505889522</c:v>
                </c:pt>
                <c:pt idx="9">
                  <c:v>471031708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CE-4223-B8F3-23EE2DD4F53C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281076926</c:v>
                </c:pt>
                <c:pt idx="1">
                  <c:v>275008621</c:v>
                </c:pt>
                <c:pt idx="2">
                  <c:v>291563304</c:v>
                </c:pt>
                <c:pt idx="3">
                  <c:v>270473194</c:v>
                </c:pt>
                <c:pt idx="4">
                  <c:v>283518982</c:v>
                </c:pt>
                <c:pt idx="5">
                  <c:v>313658760</c:v>
                </c:pt>
                <c:pt idx="6">
                  <c:v>257373872</c:v>
                </c:pt>
                <c:pt idx="7">
                  <c:v>288329906</c:v>
                </c:pt>
                <c:pt idx="8">
                  <c:v>320458641</c:v>
                </c:pt>
                <c:pt idx="9">
                  <c:v>294982593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CE-4223-B8F3-23EE2DD4F53C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316559597</c:v>
                </c:pt>
                <c:pt idx="1">
                  <c:v>289545483</c:v>
                </c:pt>
                <c:pt idx="2">
                  <c:v>279646158</c:v>
                </c:pt>
                <c:pt idx="3">
                  <c:v>288933985</c:v>
                </c:pt>
                <c:pt idx="4">
                  <c:v>279813770</c:v>
                </c:pt>
                <c:pt idx="5">
                  <c:v>318995545</c:v>
                </c:pt>
                <c:pt idx="6">
                  <c:v>294471450</c:v>
                </c:pt>
                <c:pt idx="7">
                  <c:v>351139240</c:v>
                </c:pt>
                <c:pt idx="8">
                  <c:v>266896712</c:v>
                </c:pt>
                <c:pt idx="9">
                  <c:v>274128400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1CE-4223-B8F3-23EE2DD4F53C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231893339</c:v>
                </c:pt>
                <c:pt idx="1">
                  <c:v>194949018</c:v>
                </c:pt>
                <c:pt idx="2">
                  <c:v>187509399</c:v>
                </c:pt>
                <c:pt idx="3">
                  <c:v>218079406</c:v>
                </c:pt>
                <c:pt idx="4">
                  <c:v>237979332</c:v>
                </c:pt>
                <c:pt idx="5">
                  <c:v>221459969</c:v>
                </c:pt>
                <c:pt idx="6">
                  <c:v>224984250</c:v>
                </c:pt>
                <c:pt idx="7">
                  <c:v>207708886</c:v>
                </c:pt>
                <c:pt idx="8">
                  <c:v>244170492</c:v>
                </c:pt>
                <c:pt idx="9">
                  <c:v>247256347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1CE-4223-B8F3-23EE2DD4F53C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260856865</c:v>
                </c:pt>
                <c:pt idx="1">
                  <c:v>220585044</c:v>
                </c:pt>
                <c:pt idx="2">
                  <c:v>200643001</c:v>
                </c:pt>
                <c:pt idx="3">
                  <c:v>210198014</c:v>
                </c:pt>
                <c:pt idx="4">
                  <c:v>212172976</c:v>
                </c:pt>
                <c:pt idx="5">
                  <c:v>232496170</c:v>
                </c:pt>
                <c:pt idx="6">
                  <c:v>220174430</c:v>
                </c:pt>
                <c:pt idx="7">
                  <c:v>240937197</c:v>
                </c:pt>
                <c:pt idx="8">
                  <c:v>187583663</c:v>
                </c:pt>
                <c:pt idx="9">
                  <c:v>212557908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CE-4223-B8F3-23EE2DD4F53C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392341647</c:v>
                </c:pt>
                <c:pt idx="1">
                  <c:v>349505690</c:v>
                </c:pt>
                <c:pt idx="2">
                  <c:v>377720457</c:v>
                </c:pt>
                <c:pt idx="3">
                  <c:v>303596424</c:v>
                </c:pt>
                <c:pt idx="4">
                  <c:v>402613220</c:v>
                </c:pt>
                <c:pt idx="5">
                  <c:v>347127540</c:v>
                </c:pt>
                <c:pt idx="6">
                  <c:v>397991001</c:v>
                </c:pt>
                <c:pt idx="7">
                  <c:v>238634598</c:v>
                </c:pt>
                <c:pt idx="8">
                  <c:v>159045814</c:v>
                </c:pt>
                <c:pt idx="9">
                  <c:v>179677568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1CE-4223-B8F3-23EE2DD4F53C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138201098</c:v>
                </c:pt>
                <c:pt idx="1">
                  <c:v>122556874</c:v>
                </c:pt>
                <c:pt idx="2">
                  <c:v>125057316</c:v>
                </c:pt>
                <c:pt idx="3">
                  <c:v>134817630</c:v>
                </c:pt>
                <c:pt idx="4">
                  <c:v>121205967</c:v>
                </c:pt>
                <c:pt idx="5">
                  <c:v>120484851</c:v>
                </c:pt>
                <c:pt idx="6">
                  <c:v>154375684</c:v>
                </c:pt>
                <c:pt idx="7">
                  <c:v>180802316</c:v>
                </c:pt>
                <c:pt idx="8">
                  <c:v>162437986</c:v>
                </c:pt>
                <c:pt idx="9">
                  <c:v>170893365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1CE-4223-B8F3-23EE2DD4F53C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1081930095</c:v>
                </c:pt>
                <c:pt idx="1">
                  <c:v>1055699145</c:v>
                </c:pt>
                <c:pt idx="2">
                  <c:v>995812045</c:v>
                </c:pt>
                <c:pt idx="3">
                  <c:v>1001983608</c:v>
                </c:pt>
                <c:pt idx="4">
                  <c:v>1074506134</c:v>
                </c:pt>
                <c:pt idx="5">
                  <c:v>998536470</c:v>
                </c:pt>
                <c:pt idx="6">
                  <c:v>1144758140</c:v>
                </c:pt>
                <c:pt idx="7">
                  <c:v>1669699641</c:v>
                </c:pt>
                <c:pt idx="8">
                  <c:v>1616519379</c:v>
                </c:pt>
                <c:pt idx="9">
                  <c:v>1312055475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1CE-4223-B8F3-23EE2DD4F5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899680"/>
        <c:axId val="416904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6350956425</c:v>
                      </c:pt>
                      <c:pt idx="1">
                        <c:v>5595395881</c:v>
                      </c:pt>
                      <c:pt idx="2">
                        <c:v>5479940474</c:v>
                      </c:pt>
                      <c:pt idx="3">
                        <c:v>5562847678</c:v>
                      </c:pt>
                      <c:pt idx="4">
                        <c:v>5886455308</c:v>
                      </c:pt>
                      <c:pt idx="5">
                        <c:v>5612029247</c:v>
                      </c:pt>
                      <c:pt idx="6">
                        <c:v>6137330483</c:v>
                      </c:pt>
                      <c:pt idx="7">
                        <c:v>7800226188</c:v>
                      </c:pt>
                      <c:pt idx="8">
                        <c:v>7639999366</c:v>
                      </c:pt>
                      <c:pt idx="9">
                        <c:v>7478670787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1CE-4223-B8F3-23EE2DD4F53C}"/>
                  </c:ext>
                </c:extLst>
              </c15:ser>
            </c15:filteredBarSeries>
          </c:ext>
        </c:extLst>
      </c:barChart>
      <c:catAx>
        <c:axId val="4168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4384"/>
        <c:crosses val="autoZero"/>
        <c:auto val="1"/>
        <c:lblAlgn val="ctr"/>
        <c:lblOffset val="100"/>
        <c:noMultiLvlLbl val="0"/>
      </c:catAx>
      <c:valAx>
        <c:axId val="416904384"/>
        <c:scaling>
          <c:orientation val="minMax"/>
          <c:max val="8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968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euros)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0.28311405490394309</c:v>
                </c:pt>
                <c:pt idx="1">
                  <c:v>0.26803637524427737</c:v>
                </c:pt>
                <c:pt idx="2">
                  <c:v>0.26543981105295489</c:v>
                </c:pt>
                <c:pt idx="3">
                  <c:v>0.25890089273805206</c:v>
                </c:pt>
                <c:pt idx="4">
                  <c:v>0.26815336894765396</c:v>
                </c:pt>
                <c:pt idx="5">
                  <c:v>0.24912914517460638</c:v>
                </c:pt>
                <c:pt idx="6">
                  <c:v>0.26262588782934865</c:v>
                </c:pt>
                <c:pt idx="7">
                  <c:v>0.26290178356043331</c:v>
                </c:pt>
                <c:pt idx="8">
                  <c:v>0.26565344154768089</c:v>
                </c:pt>
                <c:pt idx="9">
                  <c:v>0.25753128033766465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67-462C-B2B9-49EDABA85939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0.1525774230138888</c:v>
                </c:pt>
                <c:pt idx="1">
                  <c:v>0.16706647945577241</c:v>
                </c:pt>
                <c:pt idx="2">
                  <c:v>0.15347811969681627</c:v>
                </c:pt>
                <c:pt idx="3">
                  <c:v>0.16775994670692113</c:v>
                </c:pt>
                <c:pt idx="4">
                  <c:v>0.1616490373598535</c:v>
                </c:pt>
                <c:pt idx="5">
                  <c:v>0.15819670032450206</c:v>
                </c:pt>
                <c:pt idx="6">
                  <c:v>0.16088409264174866</c:v>
                </c:pt>
                <c:pt idx="7">
                  <c:v>0.16396267533466558</c:v>
                </c:pt>
                <c:pt idx="8">
                  <c:v>0.17285304916084204</c:v>
                </c:pt>
                <c:pt idx="9">
                  <c:v>0.17924477519857968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67-462C-B2B9-49EDABA85939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6.9879723509518488E-2</c:v>
                </c:pt>
                <c:pt idx="1">
                  <c:v>5.5360378709189674E-2</c:v>
                </c:pt>
                <c:pt idx="2">
                  <c:v>7.0493072111425276E-2</c:v>
                </c:pt>
                <c:pt idx="3">
                  <c:v>7.1418966866775319E-2</c:v>
                </c:pt>
                <c:pt idx="4">
                  <c:v>6.4071918203035483E-2</c:v>
                </c:pt>
                <c:pt idx="5">
                  <c:v>6.7872775824113593E-2</c:v>
                </c:pt>
                <c:pt idx="6">
                  <c:v>6.7370765212221018E-2</c:v>
                </c:pt>
                <c:pt idx="7">
                  <c:v>0.10387486240418238</c:v>
                </c:pt>
                <c:pt idx="8">
                  <c:v>0.10822093123194639</c:v>
                </c:pt>
                <c:pt idx="9">
                  <c:v>0.14034353508707267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67-462C-B2B9-49EDABA85939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6.8845723185701119E-2</c:v>
                </c:pt>
                <c:pt idx="1">
                  <c:v>6.1337938780242671E-2</c:v>
                </c:pt>
                <c:pt idx="2">
                  <c:v>6.2052796488095578E-2</c:v>
                </c:pt>
                <c:pt idx="3">
                  <c:v>6.5438304996134039E-2</c:v>
                </c:pt>
                <c:pt idx="4">
                  <c:v>6.2427346980886991E-2</c:v>
                </c:pt>
                <c:pt idx="5">
                  <c:v>6.9928605808636121E-2</c:v>
                </c:pt>
                <c:pt idx="6">
                  <c:v>7.0145202900914083E-2</c:v>
                </c:pt>
                <c:pt idx="7">
                  <c:v>6.1932518283019822E-2</c:v>
                </c:pt>
                <c:pt idx="8">
                  <c:v>6.6215911515823025E-2</c:v>
                </c:pt>
                <c:pt idx="9">
                  <c:v>6.2983345759621279E-2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67-462C-B2B9-49EDABA85939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4.4257416866153351E-2</c:v>
                </c:pt>
                <c:pt idx="1">
                  <c:v>4.9149090939898055E-2</c:v>
                </c:pt>
                <c:pt idx="2">
                  <c:v>5.320556042229739E-2</c:v>
                </c:pt>
                <c:pt idx="3">
                  <c:v>4.8621355402138695E-2</c:v>
                </c:pt>
                <c:pt idx="4">
                  <c:v>4.8164636808621125E-2</c:v>
                </c:pt>
                <c:pt idx="5">
                  <c:v>5.5890435739919087E-2</c:v>
                </c:pt>
                <c:pt idx="6">
                  <c:v>4.1935801357431968E-2</c:v>
                </c:pt>
                <c:pt idx="7">
                  <c:v>3.696430065625169E-2</c:v>
                </c:pt>
                <c:pt idx="8">
                  <c:v>4.1944851779193194E-2</c:v>
                </c:pt>
                <c:pt idx="9">
                  <c:v>3.9443184678320295E-2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67-462C-B2B9-49EDABA85939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4.9844397570402162E-2</c:v>
                </c:pt>
                <c:pt idx="1">
                  <c:v>5.1747095139987292E-2</c:v>
                </c:pt>
                <c:pt idx="2">
                  <c:v>5.1030875121144612E-2</c:v>
                </c:pt>
                <c:pt idx="3">
                  <c:v>5.1939941865149164E-2</c:v>
                </c:pt>
                <c:pt idx="4">
                  <c:v>4.7535189746487752E-2</c:v>
                </c:pt>
                <c:pt idx="5">
                  <c:v>5.6841390334970932E-2</c:v>
                </c:pt>
                <c:pt idx="6">
                  <c:v>4.7980380202054695E-2</c:v>
                </c:pt>
                <c:pt idx="7">
                  <c:v>4.5016545871477236E-2</c:v>
                </c:pt>
                <c:pt idx="8">
                  <c:v>3.4934127506313722E-2</c:v>
                </c:pt>
                <c:pt idx="9">
                  <c:v>3.6654695440867788E-2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67-462C-B2B9-49EDABA85939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3.6513136523370182E-2</c:v>
                </c:pt>
                <c:pt idx="1">
                  <c:v>3.4840969637551192E-2</c:v>
                </c:pt>
                <c:pt idx="2">
                  <c:v>3.4217415296690319E-2</c:v>
                </c:pt>
                <c:pt idx="3">
                  <c:v>3.920283614136378E-2</c:v>
                </c:pt>
                <c:pt idx="4">
                  <c:v>4.0428291653989742E-2</c:v>
                </c:pt>
                <c:pt idx="5">
                  <c:v>3.9461656248207362E-2</c:v>
                </c:pt>
                <c:pt idx="6">
                  <c:v>3.6658324107393517E-2</c:v>
                </c:pt>
                <c:pt idx="7">
                  <c:v>2.6628572171348425E-2</c:v>
                </c:pt>
                <c:pt idx="8">
                  <c:v>3.1959491133811177E-2</c:v>
                </c:pt>
                <c:pt idx="9">
                  <c:v>3.3061536473807614E-2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67-462C-B2B9-49EDABA85939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4.107363482658441E-2</c:v>
                </c:pt>
                <c:pt idx="1">
                  <c:v>3.9422598273882524E-2</c:v>
                </c:pt>
                <c:pt idx="2">
                  <c:v>3.6614084031015702E-2</c:v>
                </c:pt>
                <c:pt idx="3">
                  <c:v>3.7786045235661044E-2</c:v>
                </c:pt>
                <c:pt idx="4">
                  <c:v>3.6044268562040356E-2</c:v>
                </c:pt>
                <c:pt idx="5">
                  <c:v>4.142818217212331E-2</c:v>
                </c:pt>
                <c:pt idx="6">
                  <c:v>3.5874625068646478E-2</c:v>
                </c:pt>
                <c:pt idx="7">
                  <c:v>3.0888488512123131E-2</c:v>
                </c:pt>
                <c:pt idx="8">
                  <c:v>2.4552837508704056E-2</c:v>
                </c:pt>
                <c:pt idx="9">
                  <c:v>2.8421883253570205E-2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E67-462C-B2B9-49EDABA85939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6.1776781439655364E-2</c:v>
                </c:pt>
                <c:pt idx="1">
                  <c:v>6.2463085263868214E-2</c:v>
                </c:pt>
                <c:pt idx="2">
                  <c:v>6.8927839415797276E-2</c:v>
                </c:pt>
                <c:pt idx="3">
                  <c:v>5.4575721208521645E-2</c:v>
                </c:pt>
                <c:pt idx="4">
                  <c:v>6.8396547486367157E-2</c:v>
                </c:pt>
                <c:pt idx="5">
                  <c:v>6.1854192970495048E-2</c:v>
                </c:pt>
                <c:pt idx="6">
                  <c:v>6.4847575359092816E-2</c:v>
                </c:pt>
                <c:pt idx="7">
                  <c:v>3.0593292072365736E-2</c:v>
                </c:pt>
                <c:pt idx="8">
                  <c:v>2.0817516648992875E-2</c:v>
                </c:pt>
                <c:pt idx="9">
                  <c:v>2.4025334597202668E-2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67-462C-B2B9-49EDABA85939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2.1760674889215605E-2</c:v>
                </c:pt>
                <c:pt idx="1">
                  <c:v>2.190316406675712E-2</c:v>
                </c:pt>
                <c:pt idx="2">
                  <c:v>2.2820925992416172E-2</c:v>
                </c:pt>
                <c:pt idx="3">
                  <c:v>2.4235362498451644E-2</c:v>
                </c:pt>
                <c:pt idx="4">
                  <c:v>2.0590654419014236E-2</c:v>
                </c:pt>
                <c:pt idx="5">
                  <c:v>2.146903476392378E-2</c:v>
                </c:pt>
                <c:pt idx="6">
                  <c:v>2.5153555674997535E-2</c:v>
                </c:pt>
                <c:pt idx="7">
                  <c:v>2.3179111943977898E-2</c:v>
                </c:pt>
                <c:pt idx="8">
                  <c:v>2.1261518256518661E-2</c:v>
                </c:pt>
                <c:pt idx="9">
                  <c:v>2.285076718406431E-2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67-462C-B2B9-49EDABA85939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0.17035703327156743</c:v>
                </c:pt>
                <c:pt idx="1">
                  <c:v>0.18867282448857348</c:v>
                </c:pt>
                <c:pt idx="2">
                  <c:v>0.18171950037134654</c:v>
                </c:pt>
                <c:pt idx="3">
                  <c:v>0.18012062634083148</c:v>
                </c:pt>
                <c:pt idx="4">
                  <c:v>0.18253873983204971</c:v>
                </c:pt>
                <c:pt idx="5">
                  <c:v>0.17792788063850232</c:v>
                </c:pt>
                <c:pt idx="6">
                  <c:v>0.18652378964615063</c:v>
                </c:pt>
                <c:pt idx="7">
                  <c:v>0.2140578491901548</c:v>
                </c:pt>
                <c:pt idx="8">
                  <c:v>0.211586323710174</c:v>
                </c:pt>
                <c:pt idx="9">
                  <c:v>0.17543966198922883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67-462C-B2B9-49EDABA85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900464"/>
        <c:axId val="4169020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0.82964296672843263</c:v>
                      </c:pt>
                      <c:pt idx="1">
                        <c:v>0.81132717551142652</c:v>
                      </c:pt>
                      <c:pt idx="2">
                        <c:v>0.81828049962865346</c:v>
                      </c:pt>
                      <c:pt idx="3">
                        <c:v>0.81987937365916852</c:v>
                      </c:pt>
                      <c:pt idx="4">
                        <c:v>0.81746126016795029</c:v>
                      </c:pt>
                      <c:pt idx="5">
                        <c:v>0.8220721193614976</c:v>
                      </c:pt>
                      <c:pt idx="6">
                        <c:v>0.81347621035384943</c:v>
                      </c:pt>
                      <c:pt idx="7">
                        <c:v>0.78594215080984509</c:v>
                      </c:pt>
                      <c:pt idx="8">
                        <c:v>0.78841367628982606</c:v>
                      </c:pt>
                      <c:pt idx="9">
                        <c:v>0.82456033801077111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E67-462C-B2B9-49EDABA85939}"/>
                  </c:ext>
                </c:extLst>
              </c15:ser>
            </c15:filteredBarSeries>
          </c:ext>
        </c:extLst>
      </c:barChart>
      <c:catAx>
        <c:axId val="41690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2032"/>
        <c:crosses val="autoZero"/>
        <c:auto val="1"/>
        <c:lblAlgn val="ctr"/>
        <c:lblOffset val="100"/>
        <c:noMultiLvlLbl val="0"/>
      </c:catAx>
      <c:valAx>
        <c:axId val="416902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90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2208 - spirit.'!$D$97:$M$97</c:f>
              <c:numCache>
                <c:formatCode>0</c:formatCode>
                <c:ptCount val="10"/>
                <c:pt idx="0">
                  <c:v>10.91</c:v>
                </c:pt>
                <c:pt idx="1">
                  <c:v>10.65</c:v>
                </c:pt>
                <c:pt idx="2">
                  <c:v>10</c:v>
                </c:pt>
                <c:pt idx="3">
                  <c:v>11</c:v>
                </c:pt>
                <c:pt idx="4">
                  <c:v>10</c:v>
                </c:pt>
                <c:pt idx="5">
                  <c:v>8</c:v>
                </c:pt>
                <c:pt idx="6">
                  <c:v>9</c:v>
                </c:pt>
                <c:pt idx="7">
                  <c:v>12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A7-4E30-B514-411F09839C54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10"/>
                <c:pt idx="0">
                  <c:v>20.97</c:v>
                </c:pt>
                <c:pt idx="1">
                  <c:v>18.45</c:v>
                </c:pt>
                <c:pt idx="2">
                  <c:v>20</c:v>
                </c:pt>
                <c:pt idx="3">
                  <c:v>21</c:v>
                </c:pt>
                <c:pt idx="4">
                  <c:v>34</c:v>
                </c:pt>
                <c:pt idx="5">
                  <c:v>33</c:v>
                </c:pt>
                <c:pt idx="6">
                  <c:v>33</c:v>
                </c:pt>
                <c:pt idx="7">
                  <c:v>30</c:v>
                </c:pt>
                <c:pt idx="8">
                  <c:v>32</c:v>
                </c:pt>
                <c:pt idx="9">
                  <c:v>31.78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A7-4E30-B514-411F09839C54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10"/>
                <c:pt idx="0">
                  <c:v>18.82</c:v>
                </c:pt>
                <c:pt idx="1">
                  <c:v>10.65</c:v>
                </c:pt>
                <c:pt idx="2">
                  <c:v>13</c:v>
                </c:pt>
                <c:pt idx="3">
                  <c:v>11</c:v>
                </c:pt>
                <c:pt idx="4">
                  <c:v>8</c:v>
                </c:pt>
                <c:pt idx="5">
                  <c:v>9</c:v>
                </c:pt>
                <c:pt idx="6">
                  <c:v>9</c:v>
                </c:pt>
                <c:pt idx="7">
                  <c:v>17</c:v>
                </c:pt>
                <c:pt idx="8">
                  <c:v>26</c:v>
                </c:pt>
                <c:pt idx="9">
                  <c:v>29.17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A7-4E30-B514-411F09839C54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10"/>
                <c:pt idx="0">
                  <c:v>1.7</c:v>
                </c:pt>
                <c:pt idx="1">
                  <c:v>2.61</c:v>
                </c:pt>
                <c:pt idx="2">
                  <c:v>12</c:v>
                </c:pt>
                <c:pt idx="3">
                  <c:v>17</c:v>
                </c:pt>
                <c:pt idx="4">
                  <c:v>19</c:v>
                </c:pt>
                <c:pt idx="5">
                  <c:v>19</c:v>
                </c:pt>
                <c:pt idx="6">
                  <c:v>24</c:v>
                </c:pt>
                <c:pt idx="7">
                  <c:v>25</c:v>
                </c:pt>
                <c:pt idx="8">
                  <c:v>35</c:v>
                </c:pt>
                <c:pt idx="9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A7-4E30-B514-411F09839C54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10"/>
                <c:pt idx="0">
                  <c:v>10.56</c:v>
                </c:pt>
                <c:pt idx="1">
                  <c:v>12.45</c:v>
                </c:pt>
                <c:pt idx="2">
                  <c:v>11</c:v>
                </c:pt>
                <c:pt idx="3">
                  <c:v>12</c:v>
                </c:pt>
                <c:pt idx="4">
                  <c:v>12</c:v>
                </c:pt>
                <c:pt idx="5">
                  <c:v>6</c:v>
                </c:pt>
                <c:pt idx="6">
                  <c:v>13</c:v>
                </c:pt>
                <c:pt idx="7">
                  <c:v>19</c:v>
                </c:pt>
                <c:pt idx="8">
                  <c:v>19</c:v>
                </c:pt>
                <c:pt idx="9">
                  <c:v>19.34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6A7-4E30-B514-411F09839C54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10"/>
                <c:pt idx="0">
                  <c:v>23.03</c:v>
                </c:pt>
                <c:pt idx="1">
                  <c:v>15.56</c:v>
                </c:pt>
                <c:pt idx="2">
                  <c:v>13</c:v>
                </c:pt>
                <c:pt idx="3">
                  <c:v>11</c:v>
                </c:pt>
                <c:pt idx="4">
                  <c:v>14</c:v>
                </c:pt>
                <c:pt idx="5">
                  <c:v>13</c:v>
                </c:pt>
                <c:pt idx="6">
                  <c:v>11</c:v>
                </c:pt>
                <c:pt idx="7">
                  <c:v>8</c:v>
                </c:pt>
                <c:pt idx="8">
                  <c:v>10</c:v>
                </c:pt>
                <c:pt idx="9">
                  <c:v>8.1199999999999992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6A7-4E30-B514-411F09839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300720"/>
        <c:axId val="427307776"/>
      </c:lineChart>
      <c:catAx>
        <c:axId val="42730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7776"/>
        <c:crosses val="autoZero"/>
        <c:auto val="1"/>
        <c:lblAlgn val="ctr"/>
        <c:lblOffset val="100"/>
        <c:noMultiLvlLbl val="0"/>
      </c:catAx>
      <c:valAx>
        <c:axId val="42730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0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5961480302587"/>
          <c:y val="3.8826580379684582E-2"/>
          <c:w val="0.7840498632047368"/>
          <c:h val="0.42831040566903827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'Import. 2208 - spirit.'!$C$53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8705845</c:v>
                </c:pt>
                <c:pt idx="1">
                  <c:v>7560291</c:v>
                </c:pt>
                <c:pt idx="2">
                  <c:v>13723713</c:v>
                </c:pt>
                <c:pt idx="3">
                  <c:v>16063481</c:v>
                </c:pt>
                <c:pt idx="4">
                  <c:v>8351420</c:v>
                </c:pt>
                <c:pt idx="5">
                  <c:v>7231037</c:v>
                </c:pt>
                <c:pt idx="6">
                  <c:v>8950429</c:v>
                </c:pt>
                <c:pt idx="7">
                  <c:v>24081288</c:v>
                </c:pt>
                <c:pt idx="8">
                  <c:v>18830845</c:v>
                </c:pt>
                <c:pt idx="9">
                  <c:v>26237111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25-4364-9F02-F98485212143}"/>
            </c:ext>
          </c:extLst>
        </c:ser>
        <c:ser>
          <c:idx val="4"/>
          <c:order val="4"/>
          <c:tx>
            <c:strRef>
              <c:f>'Import. 2208 - spirit.'!$C$54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21448918</c:v>
                </c:pt>
                <c:pt idx="1">
                  <c:v>17474721</c:v>
                </c:pt>
                <c:pt idx="2">
                  <c:v>19092515</c:v>
                </c:pt>
                <c:pt idx="3">
                  <c:v>15866723</c:v>
                </c:pt>
                <c:pt idx="4">
                  <c:v>15309826</c:v>
                </c:pt>
                <c:pt idx="5">
                  <c:v>22538532</c:v>
                </c:pt>
                <c:pt idx="6">
                  <c:v>16580725</c:v>
                </c:pt>
                <c:pt idx="7">
                  <c:v>12359845</c:v>
                </c:pt>
                <c:pt idx="8">
                  <c:v>10928659</c:v>
                </c:pt>
                <c:pt idx="9">
                  <c:v>9736998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25-4364-9F02-F98485212143}"/>
            </c:ext>
          </c:extLst>
        </c:ser>
        <c:ser>
          <c:idx val="5"/>
          <c:order val="5"/>
          <c:tx>
            <c:strRef>
              <c:f>'Import. 2208 - spirit.'!$C$55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156151</c:v>
                </c:pt>
                <c:pt idx="1">
                  <c:v>167254</c:v>
                </c:pt>
                <c:pt idx="2">
                  <c:v>79736</c:v>
                </c:pt>
                <c:pt idx="3">
                  <c:v>233608</c:v>
                </c:pt>
                <c:pt idx="4">
                  <c:v>330709</c:v>
                </c:pt>
                <c:pt idx="5">
                  <c:v>542588</c:v>
                </c:pt>
                <c:pt idx="6">
                  <c:v>424546</c:v>
                </c:pt>
                <c:pt idx="7">
                  <c:v>1619417</c:v>
                </c:pt>
                <c:pt idx="8">
                  <c:v>2655223</c:v>
                </c:pt>
                <c:pt idx="9">
                  <c:v>7937639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25-4364-9F02-F98485212143}"/>
            </c:ext>
          </c:extLst>
        </c:ser>
        <c:ser>
          <c:idx val="6"/>
          <c:order val="6"/>
          <c:tx>
            <c:strRef>
              <c:f>'Import. 2208 - spirit.'!$C$56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4934664</c:v>
                </c:pt>
                <c:pt idx="1">
                  <c:v>3962305</c:v>
                </c:pt>
                <c:pt idx="2">
                  <c:v>2841526</c:v>
                </c:pt>
                <c:pt idx="3">
                  <c:v>6635729</c:v>
                </c:pt>
                <c:pt idx="4">
                  <c:v>8357467</c:v>
                </c:pt>
                <c:pt idx="5">
                  <c:v>8522270</c:v>
                </c:pt>
                <c:pt idx="6">
                  <c:v>11969460</c:v>
                </c:pt>
                <c:pt idx="7">
                  <c:v>5672276</c:v>
                </c:pt>
                <c:pt idx="8">
                  <c:v>5144352</c:v>
                </c:pt>
                <c:pt idx="9">
                  <c:v>5261487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25-4364-9F02-F98485212143}"/>
            </c:ext>
          </c:extLst>
        </c:ser>
        <c:ser>
          <c:idx val="7"/>
          <c:order val="7"/>
          <c:tx>
            <c:strRef>
              <c:f>'Import. 2208 - spirit.'!$C$57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22171131</c:v>
                </c:pt>
                <c:pt idx="1">
                  <c:v>12926153</c:v>
                </c:pt>
                <c:pt idx="2">
                  <c:v>11895576</c:v>
                </c:pt>
                <c:pt idx="3">
                  <c:v>10676107</c:v>
                </c:pt>
                <c:pt idx="4">
                  <c:v>10331860</c:v>
                </c:pt>
                <c:pt idx="5">
                  <c:v>9920874</c:v>
                </c:pt>
                <c:pt idx="6">
                  <c:v>9073237</c:v>
                </c:pt>
                <c:pt idx="7">
                  <c:v>4299189</c:v>
                </c:pt>
                <c:pt idx="8">
                  <c:v>5481336</c:v>
                </c:pt>
                <c:pt idx="9">
                  <c:v>5019145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25-4364-9F02-F98485212143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République dominicaine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44001</c:v>
                </c:pt>
                <c:pt idx="1">
                  <c:v>54654</c:v>
                </c:pt>
                <c:pt idx="2">
                  <c:v>41724</c:v>
                </c:pt>
                <c:pt idx="3">
                  <c:v>45190</c:v>
                </c:pt>
                <c:pt idx="4">
                  <c:v>35255</c:v>
                </c:pt>
                <c:pt idx="5">
                  <c:v>25005</c:v>
                </c:pt>
                <c:pt idx="6">
                  <c:v>387844</c:v>
                </c:pt>
                <c:pt idx="7">
                  <c:v>2645632</c:v>
                </c:pt>
                <c:pt idx="8">
                  <c:v>4569073</c:v>
                </c:pt>
                <c:pt idx="9">
                  <c:v>4510087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25-4364-9F02-F98485212143}"/>
            </c:ext>
          </c:extLst>
        </c:ser>
        <c:ser>
          <c:idx val="9"/>
          <c:order val="9"/>
          <c:tx>
            <c:strRef>
              <c:f>'Import. 2208 - spirit.'!$C$59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spirit.'!$D$59:$M$59</c:f>
              <c:numCache>
                <c:formatCode>0</c:formatCode>
                <c:ptCount val="10"/>
                <c:pt idx="0">
                  <c:v>10262726</c:v>
                </c:pt>
                <c:pt idx="1">
                  <c:v>9036758</c:v>
                </c:pt>
                <c:pt idx="2">
                  <c:v>10740731</c:v>
                </c:pt>
                <c:pt idx="3">
                  <c:v>10751264</c:v>
                </c:pt>
                <c:pt idx="4">
                  <c:v>10270113</c:v>
                </c:pt>
                <c:pt idx="5">
                  <c:v>10712676</c:v>
                </c:pt>
                <c:pt idx="6">
                  <c:v>11617355</c:v>
                </c:pt>
                <c:pt idx="7">
                  <c:v>4139543</c:v>
                </c:pt>
                <c:pt idx="8">
                  <c:v>4683727</c:v>
                </c:pt>
                <c:pt idx="9">
                  <c:v>4458047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25-4364-9F02-F98485212143}"/>
            </c:ext>
          </c:extLst>
        </c:ser>
        <c:ser>
          <c:idx val="10"/>
          <c:order val="10"/>
          <c:tx>
            <c:strRef>
              <c:f>'Import. 2208 - spirit.'!$C$60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spirit.'!$D$60:$M$60</c:f>
              <c:numCache>
                <c:formatCode>0</c:formatCode>
                <c:ptCount val="10"/>
                <c:pt idx="0">
                  <c:v>2023387</c:v>
                </c:pt>
                <c:pt idx="1">
                  <c:v>2977069</c:v>
                </c:pt>
                <c:pt idx="2">
                  <c:v>4579411</c:v>
                </c:pt>
                <c:pt idx="3">
                  <c:v>3753833</c:v>
                </c:pt>
                <c:pt idx="4">
                  <c:v>2701613</c:v>
                </c:pt>
                <c:pt idx="5">
                  <c:v>3019439</c:v>
                </c:pt>
                <c:pt idx="6">
                  <c:v>2926148</c:v>
                </c:pt>
                <c:pt idx="7">
                  <c:v>3032820</c:v>
                </c:pt>
                <c:pt idx="8">
                  <c:v>3195723</c:v>
                </c:pt>
                <c:pt idx="9">
                  <c:v>3488990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525-4364-9F02-F98485212143}"/>
            </c:ext>
          </c:extLst>
        </c:ser>
        <c:ser>
          <c:idx val="11"/>
          <c:order val="11"/>
          <c:tx>
            <c:strRef>
              <c:f>'Import. 2208 - spirit.'!$C$61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spirit.'!$D$61:$M$61</c:f>
              <c:numCache>
                <c:formatCode>0</c:formatCode>
                <c:ptCount val="10"/>
                <c:pt idx="0">
                  <c:v>3011849</c:v>
                </c:pt>
                <c:pt idx="1">
                  <c:v>5405746</c:v>
                </c:pt>
                <c:pt idx="2">
                  <c:v>4878658</c:v>
                </c:pt>
                <c:pt idx="3">
                  <c:v>3712739</c:v>
                </c:pt>
                <c:pt idx="4">
                  <c:v>5642679</c:v>
                </c:pt>
                <c:pt idx="5">
                  <c:v>4856764</c:v>
                </c:pt>
                <c:pt idx="6">
                  <c:v>7135659</c:v>
                </c:pt>
                <c:pt idx="7">
                  <c:v>3836255</c:v>
                </c:pt>
                <c:pt idx="8">
                  <c:v>2957801</c:v>
                </c:pt>
                <c:pt idx="9">
                  <c:v>3206754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25-4364-9F02-F98485212143}"/>
            </c:ext>
          </c:extLst>
        </c:ser>
        <c:ser>
          <c:idx val="12"/>
          <c:order val="12"/>
          <c:tx>
            <c:strRef>
              <c:f>'Import. 2208 - spirit.'!$C$62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spirit.'!$D$62:$M$62</c:f>
              <c:numCache>
                <c:formatCode>0</c:formatCode>
                <c:ptCount val="10"/>
                <c:pt idx="0">
                  <c:v>551138</c:v>
                </c:pt>
                <c:pt idx="1">
                  <c:v>735684</c:v>
                </c:pt>
                <c:pt idx="2">
                  <c:v>719457</c:v>
                </c:pt>
                <c:pt idx="3">
                  <c:v>919739</c:v>
                </c:pt>
                <c:pt idx="4">
                  <c:v>883294</c:v>
                </c:pt>
                <c:pt idx="5">
                  <c:v>760469</c:v>
                </c:pt>
                <c:pt idx="6">
                  <c:v>1169287</c:v>
                </c:pt>
                <c:pt idx="7">
                  <c:v>2558218</c:v>
                </c:pt>
                <c:pt idx="8">
                  <c:v>2892729</c:v>
                </c:pt>
                <c:pt idx="9">
                  <c:v>2129403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525-4364-9F02-F98485212143}"/>
            </c:ext>
          </c:extLst>
        </c:ser>
        <c:ser>
          <c:idx val="13"/>
          <c:order val="13"/>
          <c:tx>
            <c:strRef>
              <c:f>'Import. 2208 - spirit.'!$C$63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spirit.'!$D$63:$M$63</c:f>
              <c:numCache>
                <c:formatCode>0</c:formatCode>
                <c:ptCount val="10"/>
                <c:pt idx="0">
                  <c:v>17595554</c:v>
                </c:pt>
                <c:pt idx="1">
                  <c:v>17136058</c:v>
                </c:pt>
                <c:pt idx="2">
                  <c:v>18194649</c:v>
                </c:pt>
                <c:pt idx="3">
                  <c:v>14454715</c:v>
                </c:pt>
                <c:pt idx="4">
                  <c:v>25569556</c:v>
                </c:pt>
                <c:pt idx="5">
                  <c:v>30030050</c:v>
                </c:pt>
                <c:pt idx="6">
                  <c:v>34700304</c:v>
                </c:pt>
                <c:pt idx="7">
                  <c:v>28967220</c:v>
                </c:pt>
                <c:pt idx="8">
                  <c:v>32003058</c:v>
                </c:pt>
                <c:pt idx="9">
                  <c:v>17149173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525-4364-9F02-F98485212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6960"/>
        <c:axId val="432185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525-4364-9F02-F9848521214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90905364</c:v>
                      </c:pt>
                      <c:pt idx="1">
                        <c:v>77436693</c:v>
                      </c:pt>
                      <c:pt idx="2">
                        <c:v>86787696</c:v>
                      </c:pt>
                      <c:pt idx="3">
                        <c:v>83113128</c:v>
                      </c:pt>
                      <c:pt idx="4">
                        <c:v>87783792</c:v>
                      </c:pt>
                      <c:pt idx="5">
                        <c:v>98159704</c:v>
                      </c:pt>
                      <c:pt idx="6">
                        <c:v>104934994</c:v>
                      </c:pt>
                      <c:pt idx="7">
                        <c:v>93211703</c:v>
                      </c:pt>
                      <c:pt idx="8">
                        <c:v>93342526</c:v>
                      </c:pt>
                      <c:pt idx="9">
                        <c:v>89134834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525-4364-9F02-F9848521214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72926311</c:v>
                      </c:pt>
                      <c:pt idx="1">
                        <c:v>59911836</c:v>
                      </c:pt>
                      <c:pt idx="2">
                        <c:v>62881454</c:v>
                      </c:pt>
                      <c:pt idx="3">
                        <c:v>59551834</c:v>
                      </c:pt>
                      <c:pt idx="4">
                        <c:v>60728911</c:v>
                      </c:pt>
                      <c:pt idx="5">
                        <c:v>67844621</c:v>
                      </c:pt>
                      <c:pt idx="6">
                        <c:v>71378126</c:v>
                      </c:pt>
                      <c:pt idx="7">
                        <c:v>42322226</c:v>
                      </c:pt>
                      <c:pt idx="8">
                        <c:v>41623904</c:v>
                      </c:pt>
                      <c:pt idx="9">
                        <c:v>44266789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525-4364-9F02-F98485212143}"/>
                  </c:ext>
                </c:extLst>
              </c15:ser>
            </c15:filteredBarSeries>
          </c:ext>
        </c:extLst>
      </c:barChart>
      <c:catAx>
        <c:axId val="43218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5392"/>
        <c:crosses val="autoZero"/>
        <c:auto val="1"/>
        <c:lblAlgn val="ctr"/>
        <c:lblOffset val="100"/>
        <c:noMultiLvlLbl val="0"/>
      </c:catAx>
      <c:valAx>
        <c:axId val="43218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696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spirit.'!$C$82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spirit.'!$D$82:$M$82</c:f>
              <c:numCache>
                <c:formatCode>0%</c:formatCode>
                <c:ptCount val="10"/>
                <c:pt idx="0">
                  <c:v>9.5768221113992788E-2</c:v>
                </c:pt>
                <c:pt idx="1">
                  <c:v>9.7631893965306596E-2</c:v>
                </c:pt>
                <c:pt idx="2">
                  <c:v>0.15812970769497095</c:v>
                </c:pt>
                <c:pt idx="3">
                  <c:v>0.19327248759064874</c:v>
                </c:pt>
                <c:pt idx="4">
                  <c:v>9.5136241095622756E-2</c:v>
                </c:pt>
                <c:pt idx="5">
                  <c:v>7.3666043247237176E-2</c:v>
                </c:pt>
                <c:pt idx="6">
                  <c:v>8.5294987485299706E-2</c:v>
                </c:pt>
                <c:pt idx="7">
                  <c:v>0.2583504777291753</c:v>
                </c:pt>
                <c:pt idx="8">
                  <c:v>0.20173918370282801</c:v>
                </c:pt>
                <c:pt idx="9">
                  <c:v>0.29435305842382564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7-4405-A211-48BD0DDC3C47}"/>
            </c:ext>
          </c:extLst>
        </c:ser>
        <c:ser>
          <c:idx val="3"/>
          <c:order val="3"/>
          <c:tx>
            <c:strRef>
              <c:f>'Import. 2208 - spirit.'!$C$83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spirit.'!$D$83:$M$83</c:f>
              <c:numCache>
                <c:formatCode>0%</c:formatCode>
                <c:ptCount val="10"/>
                <c:pt idx="0">
                  <c:v>0.23594777091481642</c:v>
                </c:pt>
                <c:pt idx="1">
                  <c:v>0.22566460837887278</c:v>
                </c:pt>
                <c:pt idx="2">
                  <c:v>0.21999103421296032</c:v>
                </c:pt>
                <c:pt idx="3">
                  <c:v>0.19090513594916075</c:v>
                </c:pt>
                <c:pt idx="4">
                  <c:v>0.17440378971097534</c:v>
                </c:pt>
                <c:pt idx="5">
                  <c:v>0.22961083908728983</c:v>
                </c:pt>
                <c:pt idx="6">
                  <c:v>0.15800949109502974</c:v>
                </c:pt>
                <c:pt idx="7">
                  <c:v>0.13259971229149198</c:v>
                </c:pt>
                <c:pt idx="8">
                  <c:v>0.11708124333382622</c:v>
                </c:pt>
                <c:pt idx="9">
                  <c:v>0.10923897608874214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97-4405-A211-48BD0DDC3C47}"/>
            </c:ext>
          </c:extLst>
        </c:ser>
        <c:ser>
          <c:idx val="4"/>
          <c:order val="4"/>
          <c:tx>
            <c:strRef>
              <c:f>'Import. 2208 - spirit.'!$C$84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spirit.'!$D$84:$M$84</c:f>
              <c:numCache>
                <c:formatCode>0%</c:formatCode>
                <c:ptCount val="10"/>
                <c:pt idx="0">
                  <c:v>1.7177314201172991E-3</c:v>
                </c:pt>
                <c:pt idx="1">
                  <c:v>2.1598804587380817E-3</c:v>
                </c:pt>
                <c:pt idx="2">
                  <c:v>9.1874774507206647E-4</c:v>
                </c:pt>
                <c:pt idx="3">
                  <c:v>2.8107232349623514E-3</c:v>
                </c:pt>
                <c:pt idx="4">
                  <c:v>3.7673127631579189E-3</c:v>
                </c:pt>
                <c:pt idx="5">
                  <c:v>5.5276042804693051E-3</c:v>
                </c:pt>
                <c:pt idx="6">
                  <c:v>4.0458000121484736E-3</c:v>
                </c:pt>
                <c:pt idx="7">
                  <c:v>1.737353731215489E-2</c:v>
                </c:pt>
                <c:pt idx="8">
                  <c:v>2.8446016127740104E-2</c:v>
                </c:pt>
                <c:pt idx="9">
                  <c:v>8.9052042212812113E-2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97-4405-A211-48BD0DDC3C47}"/>
            </c:ext>
          </c:extLst>
        </c:ser>
        <c:ser>
          <c:idx val="5"/>
          <c:order val="5"/>
          <c:tx>
            <c:strRef>
              <c:f>'Import. 2208 - spirit.'!$C$85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spirit.'!$D$85:$M$85</c:f>
              <c:numCache>
                <c:formatCode>0%</c:formatCode>
                <c:ptCount val="10"/>
                <c:pt idx="0">
                  <c:v>5.4283529407571592E-2</c:v>
                </c:pt>
                <c:pt idx="1">
                  <c:v>5.1168313708851179E-2</c:v>
                </c:pt>
                <c:pt idx="2">
                  <c:v>3.2741115745254949E-2</c:v>
                </c:pt>
                <c:pt idx="3">
                  <c:v>7.9839721590071785E-2</c:v>
                </c:pt>
                <c:pt idx="4">
                  <c:v>9.5205126249273894E-2</c:v>
                </c:pt>
                <c:pt idx="5">
                  <c:v>8.6820453329810365E-2</c:v>
                </c:pt>
                <c:pt idx="6">
                  <c:v>0.11406547562198364</c:v>
                </c:pt>
                <c:pt idx="7">
                  <c:v>6.0853689155319905E-2</c:v>
                </c:pt>
                <c:pt idx="8">
                  <c:v>5.5112628942567937E-2</c:v>
                </c:pt>
                <c:pt idx="9">
                  <c:v>5.9028404091715704E-2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97-4405-A211-48BD0DDC3C47}"/>
            </c:ext>
          </c:extLst>
        </c:ser>
        <c:ser>
          <c:idx val="6"/>
          <c:order val="6"/>
          <c:tx>
            <c:strRef>
              <c:f>'Import. 2208 - spirit.'!$C$86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spirit.'!$D$86:$M$86</c:f>
              <c:numCache>
                <c:formatCode>0%</c:formatCode>
                <c:ptCount val="10"/>
                <c:pt idx="0">
                  <c:v>0.24389243961445442</c:v>
                </c:pt>
                <c:pt idx="1">
                  <c:v>0.16692542642542857</c:v>
                </c:pt>
                <c:pt idx="2">
                  <c:v>0.13706523560666942</c:v>
                </c:pt>
                <c:pt idx="3">
                  <c:v>0.12845271567687838</c:v>
                </c:pt>
                <c:pt idx="4">
                  <c:v>0.11769667001853827</c:v>
                </c:pt>
                <c:pt idx="5">
                  <c:v>0.10106870330415829</c:v>
                </c:pt>
                <c:pt idx="6">
                  <c:v>8.6465312038803754E-2</c:v>
                </c:pt>
                <c:pt idx="7">
                  <c:v>4.6122845754679537E-2</c:v>
                </c:pt>
                <c:pt idx="8">
                  <c:v>5.8722816222050812E-2</c:v>
                </c:pt>
                <c:pt idx="9">
                  <c:v>5.6309579260561592E-2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97-4405-A211-48BD0DDC3C47}"/>
            </c:ext>
          </c:extLst>
        </c:ser>
        <c:ser>
          <c:idx val="7"/>
          <c:order val="7"/>
          <c:tx>
            <c:strRef>
              <c:f>'Import. 2208 - spirit.'!$C$87</c:f>
              <c:strCache>
                <c:ptCount val="1"/>
                <c:pt idx="0">
                  <c:v>République dominicaine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spirit.'!$D$87:$M$87</c:f>
              <c:numCache>
                <c:formatCode>0%</c:formatCode>
                <c:ptCount val="10"/>
                <c:pt idx="0">
                  <c:v>4.8403084332845312E-4</c:v>
                </c:pt>
                <c:pt idx="1">
                  <c:v>7.0578943757321872E-4</c:v>
                </c:pt>
                <c:pt idx="2">
                  <c:v>4.8075939243737961E-4</c:v>
                </c:pt>
                <c:pt idx="3">
                  <c:v>5.4371675194320689E-4</c:v>
                </c:pt>
                <c:pt idx="4">
                  <c:v>4.0161172349446921E-4</c:v>
                </c:pt>
                <c:pt idx="5">
                  <c:v>2.5473793197257398E-4</c:v>
                </c:pt>
                <c:pt idx="6">
                  <c:v>3.6960406172987441E-3</c:v>
                </c:pt>
                <c:pt idx="7">
                  <c:v>2.8383045420809445E-2</c:v>
                </c:pt>
                <c:pt idx="8">
                  <c:v>4.8949532392127466E-2</c:v>
                </c:pt>
                <c:pt idx="9">
                  <c:v>5.0598478704745216E-2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97-4405-A211-48BD0DDC3C47}"/>
            </c:ext>
          </c:extLst>
        </c:ser>
        <c:ser>
          <c:idx val="8"/>
          <c:order val="8"/>
          <c:tx>
            <c:strRef>
              <c:f>'Import. 2208 - spirit.'!$C$88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spirit.'!$D$88:$M$88</c:f>
              <c:numCache>
                <c:formatCode>0%</c:formatCode>
                <c:ptCount val="10"/>
                <c:pt idx="0">
                  <c:v>0.11289461422760487</c:v>
                </c:pt>
                <c:pt idx="1">
                  <c:v>0.11669865602344356</c:v>
                </c:pt>
                <c:pt idx="2">
                  <c:v>0.12375868348895908</c:v>
                </c:pt>
                <c:pt idx="3">
                  <c:v>0.12935698918707522</c:v>
                </c:pt>
                <c:pt idx="4">
                  <c:v>0.11699327137747706</c:v>
                </c:pt>
                <c:pt idx="5">
                  <c:v>0.10913517017125479</c:v>
                </c:pt>
                <c:pt idx="6">
                  <c:v>0.1107100172893706</c:v>
                </c:pt>
                <c:pt idx="7">
                  <c:v>4.4410120905097078E-2</c:v>
                </c:pt>
                <c:pt idx="8">
                  <c:v>5.0177847126185553E-2</c:v>
                </c:pt>
                <c:pt idx="9">
                  <c:v>5.0014644106478059E-2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97-4405-A211-48BD0DDC3C47}"/>
            </c:ext>
          </c:extLst>
        </c:ser>
        <c:ser>
          <c:idx val="9"/>
          <c:order val="9"/>
          <c:tx>
            <c:strRef>
              <c:f>'Import. 2208 - spirit.'!$C$89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spirit.'!$D$89:$M$89</c:f>
              <c:numCache>
                <c:formatCode>0%</c:formatCode>
                <c:ptCount val="10"/>
                <c:pt idx="0">
                  <c:v>2.2258169495916656E-2</c:v>
                </c:pt>
                <c:pt idx="1">
                  <c:v>3.8445198066503178E-2</c:v>
                </c:pt>
                <c:pt idx="2">
                  <c:v>5.2765670838870987E-2</c:v>
                </c:pt>
                <c:pt idx="3">
                  <c:v>4.5165343795025979E-2</c:v>
                </c:pt>
                <c:pt idx="4">
                  <c:v>3.077576097418986E-2</c:v>
                </c:pt>
                <c:pt idx="5">
                  <c:v>3.0760473768339808E-2</c:v>
                </c:pt>
                <c:pt idx="6">
                  <c:v>2.7885340137342552E-2</c:v>
                </c:pt>
                <c:pt idx="7">
                  <c:v>3.2536901509030471E-2</c:v>
                </c:pt>
                <c:pt idx="8">
                  <c:v>3.4236517233313356E-2</c:v>
                </c:pt>
                <c:pt idx="9">
                  <c:v>3.9142833877942713E-2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97-4405-A211-48BD0DDC3C47}"/>
            </c:ext>
          </c:extLst>
        </c:ser>
        <c:ser>
          <c:idx val="10"/>
          <c:order val="10"/>
          <c:tx>
            <c:strRef>
              <c:f>'Import. 2208 - spirit.'!$C$90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spirit.'!$D$90:$M$90</c:f>
              <c:numCache>
                <c:formatCode>0%</c:formatCode>
                <c:ptCount val="10"/>
                <c:pt idx="0">
                  <c:v>3.313169726706116E-2</c:v>
                </c:pt>
                <c:pt idx="1">
                  <c:v>6.9808585446695146E-2</c:v>
                </c:pt>
                <c:pt idx="2">
                  <c:v>5.6213705684732086E-2</c:v>
                </c:pt>
                <c:pt idx="3">
                  <c:v>4.4670909269592163E-2</c:v>
                </c:pt>
                <c:pt idx="4">
                  <c:v>6.4279280621643689E-2</c:v>
                </c:pt>
                <c:pt idx="5">
                  <c:v>4.9478185060541746E-2</c:v>
                </c:pt>
                <c:pt idx="6">
                  <c:v>6.8000756735165008E-2</c:v>
                </c:pt>
                <c:pt idx="7">
                  <c:v>4.1156366384594432E-2</c:v>
                </c:pt>
                <c:pt idx="8">
                  <c:v>3.1687603997346291E-2</c:v>
                </c:pt>
                <c:pt idx="9">
                  <c:v>3.5976439917978643E-2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97-4405-A211-48BD0DDC3C47}"/>
            </c:ext>
          </c:extLst>
        </c:ser>
        <c:ser>
          <c:idx val="11"/>
          <c:order val="11"/>
          <c:tx>
            <c:strRef>
              <c:f>'Import. 2208 - spirit.'!$C$91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spirit.'!$D$91:$M$91</c:f>
              <c:numCache>
                <c:formatCode>0%</c:formatCode>
                <c:ptCount val="10"/>
                <c:pt idx="0">
                  <c:v>6.0627665491774499E-3</c:v>
                </c:pt>
                <c:pt idx="1">
                  <c:v>9.5004573606984992E-3</c:v>
                </c:pt>
                <c:pt idx="2">
                  <c:v>8.2898502110253045E-3</c:v>
                </c:pt>
                <c:pt idx="3">
                  <c:v>1.106610979675798E-2</c:v>
                </c:pt>
                <c:pt idx="4">
                  <c:v>1.0062153614872322E-2</c:v>
                </c:pt>
                <c:pt idx="5">
                  <c:v>7.747262563057444E-3</c:v>
                </c:pt>
                <c:pt idx="6">
                  <c:v>1.114296532956394E-2</c:v>
                </c:pt>
                <c:pt idx="7">
                  <c:v>2.744524472425957E-2</c:v>
                </c:pt>
                <c:pt idx="8">
                  <c:v>3.0990472659803529E-2</c:v>
                </c:pt>
                <c:pt idx="9">
                  <c:v>2.3889683801957828E-2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97-4405-A211-48BD0DDC3C47}"/>
            </c:ext>
          </c:extLst>
        </c:ser>
        <c:ser>
          <c:idx val="12"/>
          <c:order val="12"/>
          <c:tx>
            <c:strRef>
              <c:f>'Import. 2208 - spirit.'!$C$92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spirit.'!$D$92:$M$92</c:f>
              <c:numCache>
                <c:formatCode>0%</c:formatCode>
                <c:ptCount val="10"/>
                <c:pt idx="0">
                  <c:v>0.19355902914595888</c:v>
                </c:pt>
                <c:pt idx="1">
                  <c:v>0.22129119072788916</c:v>
                </c:pt>
                <c:pt idx="2">
                  <c:v>0.20964548937904745</c:v>
                </c:pt>
                <c:pt idx="3">
                  <c:v>0.17391614715788342</c:v>
                </c:pt>
                <c:pt idx="4">
                  <c:v>0.2912787818507544</c:v>
                </c:pt>
                <c:pt idx="5">
                  <c:v>0.30593052725586867</c:v>
                </c:pt>
                <c:pt idx="6">
                  <c:v>0.33068381363799382</c:v>
                </c:pt>
                <c:pt idx="7">
                  <c:v>0.31076805881338743</c:v>
                </c:pt>
                <c:pt idx="8">
                  <c:v>0.34285613826221073</c:v>
                </c:pt>
                <c:pt idx="9">
                  <c:v>0.19239585951324037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97-4405-A211-48BD0DDC3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3040"/>
        <c:axId val="432181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597-4405-A211-48BD0DDC3C4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0.80644097085404098</c:v>
                      </c:pt>
                      <c:pt idx="1">
                        <c:v>0.77870880927211084</c:v>
                      </c:pt>
                      <c:pt idx="2">
                        <c:v>0.79035451062095252</c:v>
                      </c:pt>
                      <c:pt idx="3">
                        <c:v>0.82608385284211661</c:v>
                      </c:pt>
                      <c:pt idx="4">
                        <c:v>0.7087212181492456</c:v>
                      </c:pt>
                      <c:pt idx="5">
                        <c:v>0.69406947274413122</c:v>
                      </c:pt>
                      <c:pt idx="6">
                        <c:v>0.66931618636200618</c:v>
                      </c:pt>
                      <c:pt idx="7">
                        <c:v>0.68923194118661268</c:v>
                      </c:pt>
                      <c:pt idx="8">
                        <c:v>0.65714386173778927</c:v>
                      </c:pt>
                      <c:pt idx="9">
                        <c:v>0.80760414048675955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597-4405-A211-48BD0DDC3C47}"/>
                  </c:ext>
                </c:extLst>
              </c15:ser>
            </c15:filteredBarSeries>
          </c:ext>
        </c:extLst>
      </c:barChart>
      <c:catAx>
        <c:axId val="43218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1472"/>
        <c:crosses val="autoZero"/>
        <c:auto val="1"/>
        <c:lblAlgn val="ctr"/>
        <c:lblOffset val="100"/>
        <c:noMultiLvlLbl val="0"/>
      </c:catAx>
      <c:valAx>
        <c:axId val="4321814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1359448365</c:v>
                </c:pt>
                <c:pt idx="1">
                  <c:v>1082632457</c:v>
                </c:pt>
                <c:pt idx="2">
                  <c:v>1044208627</c:v>
                </c:pt>
                <c:pt idx="3">
                  <c:v>1048503523</c:v>
                </c:pt>
                <c:pt idx="4">
                  <c:v>1211603395</c:v>
                </c:pt>
                <c:pt idx="5">
                  <c:v>1103873692</c:v>
                </c:pt>
                <c:pt idx="6">
                  <c:v>1243728376</c:v>
                </c:pt>
                <c:pt idx="7">
                  <c:v>1710680013</c:v>
                </c:pt>
                <c:pt idx="8">
                  <c:v>1742851696</c:v>
                </c:pt>
                <c:pt idx="9">
                  <c:v>1657606134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28-43D8-BAB4-02B4D9A270E2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798943600</c:v>
                </c:pt>
                <c:pt idx="1">
                  <c:v>775786949</c:v>
                </c:pt>
                <c:pt idx="2">
                  <c:v>717790033</c:v>
                </c:pt>
                <c:pt idx="3">
                  <c:v>750732203</c:v>
                </c:pt>
                <c:pt idx="4">
                  <c:v>750830727</c:v>
                </c:pt>
                <c:pt idx="5">
                  <c:v>667206682</c:v>
                </c:pt>
                <c:pt idx="6">
                  <c:v>717590863</c:v>
                </c:pt>
                <c:pt idx="7">
                  <c:v>1038902437</c:v>
                </c:pt>
                <c:pt idx="8">
                  <c:v>1071603916</c:v>
                </c:pt>
                <c:pt idx="9">
                  <c:v>1104388716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28-43D8-BAB4-02B4D9A270E2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328534231</c:v>
                </c:pt>
                <c:pt idx="1">
                  <c:v>271945845</c:v>
                </c:pt>
                <c:pt idx="2">
                  <c:v>260730617</c:v>
                </c:pt>
                <c:pt idx="3">
                  <c:v>270780496</c:v>
                </c:pt>
                <c:pt idx="4">
                  <c:v>263004282</c:v>
                </c:pt>
                <c:pt idx="5">
                  <c:v>280336914</c:v>
                </c:pt>
                <c:pt idx="6">
                  <c:v>300014980</c:v>
                </c:pt>
                <c:pt idx="7">
                  <c:v>381086316</c:v>
                </c:pt>
                <c:pt idx="8">
                  <c:v>405253358</c:v>
                </c:pt>
                <c:pt idx="9">
                  <c:v>398738954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28-43D8-BAB4-02B4D9A270E2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280909182</c:v>
                </c:pt>
                <c:pt idx="1">
                  <c:v>274767318</c:v>
                </c:pt>
                <c:pt idx="2">
                  <c:v>291081735</c:v>
                </c:pt>
                <c:pt idx="3">
                  <c:v>270203918</c:v>
                </c:pt>
                <c:pt idx="4">
                  <c:v>283233490</c:v>
                </c:pt>
                <c:pt idx="5">
                  <c:v>313235147</c:v>
                </c:pt>
                <c:pt idx="6">
                  <c:v>257006013</c:v>
                </c:pt>
                <c:pt idx="7">
                  <c:v>287043416</c:v>
                </c:pt>
                <c:pt idx="8">
                  <c:v>319373878</c:v>
                </c:pt>
                <c:pt idx="9">
                  <c:v>293859309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28-43D8-BAB4-02B4D9A270E2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314388518</c:v>
                </c:pt>
                <c:pt idx="1">
                  <c:v>286541731</c:v>
                </c:pt>
                <c:pt idx="2">
                  <c:v>275901596</c:v>
                </c:pt>
                <c:pt idx="3">
                  <c:v>285178091</c:v>
                </c:pt>
                <c:pt idx="4">
                  <c:v>275712658</c:v>
                </c:pt>
                <c:pt idx="5">
                  <c:v>313921260</c:v>
                </c:pt>
                <c:pt idx="6">
                  <c:v>290519444</c:v>
                </c:pt>
                <c:pt idx="7">
                  <c:v>346342650</c:v>
                </c:pt>
                <c:pt idx="8">
                  <c:v>263883352</c:v>
                </c:pt>
                <c:pt idx="9">
                  <c:v>271551179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28-43D8-BAB4-02B4D9A270E2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260614168</c:v>
                </c:pt>
                <c:pt idx="1">
                  <c:v>220287565</c:v>
                </c:pt>
                <c:pt idx="2">
                  <c:v>200460828</c:v>
                </c:pt>
                <c:pt idx="3">
                  <c:v>210106692</c:v>
                </c:pt>
                <c:pt idx="4">
                  <c:v>211642186</c:v>
                </c:pt>
                <c:pt idx="5">
                  <c:v>232436705</c:v>
                </c:pt>
                <c:pt idx="6">
                  <c:v>220011245</c:v>
                </c:pt>
                <c:pt idx="7">
                  <c:v>240646631</c:v>
                </c:pt>
                <c:pt idx="8">
                  <c:v>187403954</c:v>
                </c:pt>
                <c:pt idx="9">
                  <c:v>212291469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28-43D8-BAB4-02B4D9A270E2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218593388</c:v>
                </c:pt>
                <c:pt idx="1">
                  <c:v>164967082</c:v>
                </c:pt>
                <c:pt idx="2">
                  <c:v>176858712</c:v>
                </c:pt>
                <c:pt idx="3">
                  <c:v>192635324</c:v>
                </c:pt>
                <c:pt idx="4">
                  <c:v>206721409</c:v>
                </c:pt>
                <c:pt idx="5">
                  <c:v>241415167</c:v>
                </c:pt>
                <c:pt idx="6">
                  <c:v>198296340</c:v>
                </c:pt>
                <c:pt idx="7">
                  <c:v>208301756</c:v>
                </c:pt>
                <c:pt idx="8">
                  <c:v>167120260</c:v>
                </c:pt>
                <c:pt idx="9">
                  <c:v>171779202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28-43D8-BAB4-02B4D9A270E2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136207008</c:v>
                </c:pt>
                <c:pt idx="1">
                  <c:v>118985547</c:v>
                </c:pt>
                <c:pt idx="2">
                  <c:v>121651456</c:v>
                </c:pt>
                <c:pt idx="3">
                  <c:v>131613459</c:v>
                </c:pt>
                <c:pt idx="4">
                  <c:v>119209752</c:v>
                </c:pt>
                <c:pt idx="5">
                  <c:v>117284933</c:v>
                </c:pt>
                <c:pt idx="6">
                  <c:v>151941890</c:v>
                </c:pt>
                <c:pt idx="7">
                  <c:v>178900970</c:v>
                </c:pt>
                <c:pt idx="8">
                  <c:v>158896504</c:v>
                </c:pt>
                <c:pt idx="9">
                  <c:v>164303679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C28-43D8-BAB4-02B4D9A270E2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84541530</c:v>
                </c:pt>
                <c:pt idx="1">
                  <c:v>90946258</c:v>
                </c:pt>
                <c:pt idx="2">
                  <c:v>92304206</c:v>
                </c:pt>
                <c:pt idx="3">
                  <c:v>91062970</c:v>
                </c:pt>
                <c:pt idx="4">
                  <c:v>113655213</c:v>
                </c:pt>
                <c:pt idx="5">
                  <c:v>120283726</c:v>
                </c:pt>
                <c:pt idx="6">
                  <c:v>120784474</c:v>
                </c:pt>
                <c:pt idx="7">
                  <c:v>137974543</c:v>
                </c:pt>
                <c:pt idx="8">
                  <c:v>120612476</c:v>
                </c:pt>
                <c:pt idx="9">
                  <c:v>121306765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28-43D8-BAB4-02B4D9A270E2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77739035</c:v>
                </c:pt>
                <c:pt idx="1">
                  <c:v>69678059</c:v>
                </c:pt>
                <c:pt idx="2">
                  <c:v>64371926</c:v>
                </c:pt>
                <c:pt idx="3">
                  <c:v>62696390</c:v>
                </c:pt>
                <c:pt idx="4">
                  <c:v>72295647</c:v>
                </c:pt>
                <c:pt idx="5">
                  <c:v>77465222</c:v>
                </c:pt>
                <c:pt idx="6">
                  <c:v>99140395</c:v>
                </c:pt>
                <c:pt idx="7">
                  <c:v>108122621</c:v>
                </c:pt>
                <c:pt idx="8">
                  <c:v>107084214</c:v>
                </c:pt>
                <c:pt idx="9">
                  <c:v>104743212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C28-43D8-BAB4-02B4D9A270E2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256177124</c:v>
                </c:pt>
                <c:pt idx="1">
                  <c:v>211371708</c:v>
                </c:pt>
                <c:pt idx="2">
                  <c:v>223870627</c:v>
                </c:pt>
                <c:pt idx="3">
                  <c:v>222775611</c:v>
                </c:pt>
                <c:pt idx="4">
                  <c:v>253918476</c:v>
                </c:pt>
                <c:pt idx="5">
                  <c:v>231153300</c:v>
                </c:pt>
                <c:pt idx="6">
                  <c:v>341264483</c:v>
                </c:pt>
                <c:pt idx="7">
                  <c:v>140722467</c:v>
                </c:pt>
                <c:pt idx="8">
                  <c:v>130726324</c:v>
                </c:pt>
                <c:pt idx="9">
                  <c:v>126414216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28-43D8-BAB4-02B4D9A27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2088"/>
        <c:axId val="4273113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4116096149</c:v>
                      </c:pt>
                      <c:pt idx="1">
                        <c:v>3567910519</c:v>
                      </c:pt>
                      <c:pt idx="2">
                        <c:v>3469230363</c:v>
                      </c:pt>
                      <c:pt idx="3">
                        <c:v>3536288677</c:v>
                      </c:pt>
                      <c:pt idx="4">
                        <c:v>3761827235</c:v>
                      </c:pt>
                      <c:pt idx="5">
                        <c:v>3698612748</c:v>
                      </c:pt>
                      <c:pt idx="6">
                        <c:v>3940298503</c:v>
                      </c:pt>
                      <c:pt idx="7">
                        <c:v>4778723820</c:v>
                      </c:pt>
                      <c:pt idx="8">
                        <c:v>4674809932</c:v>
                      </c:pt>
                      <c:pt idx="9">
                        <c:v>4626982835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C28-43D8-BAB4-02B4D9A270E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2809895666</c:v>
                      </c:pt>
                      <c:pt idx="1">
                        <c:v>2400851594</c:v>
                      </c:pt>
                      <c:pt idx="2">
                        <c:v>2297772833</c:v>
                      </c:pt>
                      <c:pt idx="3">
                        <c:v>2341265911</c:v>
                      </c:pt>
                      <c:pt idx="4">
                        <c:v>2534981958</c:v>
                      </c:pt>
                      <c:pt idx="5">
                        <c:v>2343416274</c:v>
                      </c:pt>
                      <c:pt idx="6">
                        <c:v>2683945319</c:v>
                      </c:pt>
                      <c:pt idx="7">
                        <c:v>3307485794</c:v>
                      </c:pt>
                      <c:pt idx="8">
                        <c:v>3396024325</c:v>
                      </c:pt>
                      <c:pt idx="9">
                        <c:v>3329553692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C28-43D8-BAB4-02B4D9A270E2}"/>
                  </c:ext>
                </c:extLst>
              </c15:ser>
            </c15:filteredBarSeries>
          </c:ext>
        </c:extLst>
      </c:barChart>
      <c:catAx>
        <c:axId val="42731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1304"/>
        <c:crosses val="autoZero"/>
        <c:auto val="1"/>
        <c:lblAlgn val="ctr"/>
        <c:lblOffset val="100"/>
        <c:noMultiLvlLbl val="0"/>
      </c:catAx>
      <c:valAx>
        <c:axId val="427311304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208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4777678821163"/>
          <c:y val="0.68250378991326899"/>
          <c:w val="0.87952223211788372"/>
          <c:h val="0.297315120562146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0.33027614413970291</c:v>
                </c:pt>
                <c:pt idx="1">
                  <c:v>0.3034359890010459</c:v>
                </c:pt>
                <c:pt idx="2">
                  <c:v>0.30099143548859802</c:v>
                </c:pt>
                <c:pt idx="3">
                  <c:v>0.29649828358738373</c:v>
                </c:pt>
                <c:pt idx="4">
                  <c:v>0.32207842607104736</c:v>
                </c:pt>
                <c:pt idx="5">
                  <c:v>0.29845614212975186</c:v>
                </c:pt>
                <c:pt idx="6">
                  <c:v>0.31564318669082314</c:v>
                </c:pt>
                <c:pt idx="7">
                  <c:v>0.3579784221553946</c:v>
                </c:pt>
                <c:pt idx="8">
                  <c:v>0.3728176591886303</c:v>
                </c:pt>
                <c:pt idx="9">
                  <c:v>0.35824773791277748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8-49D8-A835-61FB8E232090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0.19410226852793569</c:v>
                </c:pt>
                <c:pt idx="1">
                  <c:v>0.21743453062198279</c:v>
                </c:pt>
                <c:pt idx="2">
                  <c:v>0.20690180757535356</c:v>
                </c:pt>
                <c:pt idx="3">
                  <c:v>0.21229381183803167</c:v>
                </c:pt>
                <c:pt idx="4">
                  <c:v>0.1995920280480398</c:v>
                </c:pt>
                <c:pt idx="5">
                  <c:v>0.1803937658412029</c:v>
                </c:pt>
                <c:pt idx="6">
                  <c:v>0.18211586316459336</c:v>
                </c:pt>
                <c:pt idx="7">
                  <c:v>0.2174016486686188</c:v>
                </c:pt>
                <c:pt idx="8">
                  <c:v>0.22922940859363264</c:v>
                </c:pt>
                <c:pt idx="9">
                  <c:v>0.23868442036267032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28-49D8-A835-61FB8E232090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7.981694768714695E-2</c:v>
                </c:pt>
                <c:pt idx="1">
                  <c:v>7.6219917386330618E-2</c:v>
                </c:pt>
                <c:pt idx="2">
                  <c:v>7.5155175563070553E-2</c:v>
                </c:pt>
                <c:pt idx="3">
                  <c:v>7.657194328086242E-2</c:v>
                </c:pt>
                <c:pt idx="4">
                  <c:v>6.9913971474556566E-2</c:v>
                </c:pt>
                <c:pt idx="5">
                  <c:v>7.5795151615045478E-2</c:v>
                </c:pt>
                <c:pt idx="6">
                  <c:v>7.6140165465022377E-2</c:v>
                </c:pt>
                <c:pt idx="7">
                  <c:v>7.9746461681897321E-2</c:v>
                </c:pt>
                <c:pt idx="8">
                  <c:v>8.668873470682957E-2</c:v>
                </c:pt>
                <c:pt idx="9">
                  <c:v>8.6176882045856995E-2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28-49D8-A835-61FB8E232090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6.8246506357303269E-2</c:v>
                </c:pt>
                <c:pt idx="1">
                  <c:v>7.701070879911269E-2</c:v>
                </c:pt>
                <c:pt idx="2">
                  <c:v>8.3903835877963573E-2</c:v>
                </c:pt>
                <c:pt idx="3">
                  <c:v>7.6408897202709908E-2</c:v>
                </c:pt>
                <c:pt idx="4">
                  <c:v>7.5291466701287779E-2</c:v>
                </c:pt>
                <c:pt idx="5">
                  <c:v>8.4689900874153373E-2</c:v>
                </c:pt>
                <c:pt idx="6">
                  <c:v>6.5225010948872272E-2</c:v>
                </c:pt>
                <c:pt idx="7">
                  <c:v>6.0066960722580533E-2</c:v>
                </c:pt>
                <c:pt idx="8">
                  <c:v>6.8318045577387548E-2</c:v>
                </c:pt>
                <c:pt idx="9">
                  <c:v>6.3509919850394253E-2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28-49D8-A835-61FB8E232090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7.6380265819684573E-2</c:v>
                </c:pt>
                <c:pt idx="1">
                  <c:v>8.0310795204670882E-2</c:v>
                </c:pt>
                <c:pt idx="2">
                  <c:v>7.9528185542978885E-2</c:v>
                </c:pt>
                <c:pt idx="3">
                  <c:v>8.0643328938272654E-2</c:v>
                </c:pt>
                <c:pt idx="4">
                  <c:v>7.3292216993585568E-2</c:v>
                </c:pt>
                <c:pt idx="5">
                  <c:v>8.4875406372227208E-2</c:v>
                </c:pt>
                <c:pt idx="6">
                  <c:v>7.3730313522899105E-2</c:v>
                </c:pt>
                <c:pt idx="7">
                  <c:v>7.2475971210238299E-2</c:v>
                </c:pt>
                <c:pt idx="8">
                  <c:v>5.6447931753046514E-2</c:v>
                </c:pt>
                <c:pt idx="9">
                  <c:v>5.8688607389225378E-2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28-49D8-A835-61FB8E232090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6.3315860117435757E-2</c:v>
                </c:pt>
                <c:pt idx="1">
                  <c:v>6.1741336792757159E-2</c:v>
                </c:pt>
                <c:pt idx="2">
                  <c:v>5.7782507076483809E-2</c:v>
                </c:pt>
                <c:pt idx="3">
                  <c:v>5.941446278595202E-2</c:v>
                </c:pt>
                <c:pt idx="4">
                  <c:v>5.6260474705186719E-2</c:v>
                </c:pt>
                <c:pt idx="5">
                  <c:v>6.2844293478869495E-2</c:v>
                </c:pt>
                <c:pt idx="6">
                  <c:v>5.5836187241269014E-2</c:v>
                </c:pt>
                <c:pt idx="7">
                  <c:v>5.0357928196821382E-2</c:v>
                </c:pt>
                <c:pt idx="8">
                  <c:v>4.0088037102253678E-2</c:v>
                </c:pt>
                <c:pt idx="9">
                  <c:v>4.588118792967167E-2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28-49D8-A835-61FB8E232090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5.3106968371743932E-2</c:v>
                </c:pt>
                <c:pt idx="1">
                  <c:v>4.6236328271549908E-2</c:v>
                </c:pt>
                <c:pt idx="2">
                  <c:v>5.0979235592490978E-2</c:v>
                </c:pt>
                <c:pt idx="3">
                  <c:v>5.4473868395671136E-2</c:v>
                </c:pt>
                <c:pt idx="4">
                  <c:v>5.4952393102125012E-2</c:v>
                </c:pt>
                <c:pt idx="5">
                  <c:v>6.5271814988077256E-2</c:v>
                </c:pt>
                <c:pt idx="6">
                  <c:v>5.0325207556997112E-2</c:v>
                </c:pt>
                <c:pt idx="7">
                  <c:v>4.3589410864928367E-2</c:v>
                </c:pt>
                <c:pt idx="8">
                  <c:v>3.5749102622553423E-2</c:v>
                </c:pt>
                <c:pt idx="9">
                  <c:v>3.7125532582616548E-2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28-49D8-A835-61FB8E232090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3.3091308625793715E-2</c:v>
                </c:pt>
                <c:pt idx="1">
                  <c:v>3.3348803555014267E-2</c:v>
                </c:pt>
                <c:pt idx="2">
                  <c:v>3.5065833995181137E-2</c:v>
                </c:pt>
                <c:pt idx="3">
                  <c:v>3.7217962395438224E-2</c:v>
                </c:pt>
                <c:pt idx="4">
                  <c:v>3.1689321319935633E-2</c:v>
                </c:pt>
                <c:pt idx="5">
                  <c:v>3.1710519860026182E-2</c:v>
                </c:pt>
                <c:pt idx="6">
                  <c:v>3.8561010005794476E-2</c:v>
                </c:pt>
                <c:pt idx="7">
                  <c:v>3.7436976217637953E-2</c:v>
                </c:pt>
                <c:pt idx="8">
                  <c:v>3.3989938909028572E-2</c:v>
                </c:pt>
                <c:pt idx="9">
                  <c:v>3.5509895942806111E-2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28-49D8-A835-61FB8E232090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2.0539250527599858E-2</c:v>
                </c:pt>
                <c:pt idx="1">
                  <c:v>2.5490061344220612E-2</c:v>
                </c:pt>
                <c:pt idx="2">
                  <c:v>2.660653699576767E-2</c:v>
                </c:pt>
                <c:pt idx="3">
                  <c:v>2.5751000078775527E-2</c:v>
                </c:pt>
                <c:pt idx="4">
                  <c:v>3.021276786518879E-2</c:v>
                </c:pt>
                <c:pt idx="5">
                  <c:v>3.252130844599576E-2</c:v>
                </c:pt>
                <c:pt idx="6">
                  <c:v>3.0653635481687262E-2</c:v>
                </c:pt>
                <c:pt idx="7">
                  <c:v>2.8872675675992509E-2</c:v>
                </c:pt>
                <c:pt idx="8">
                  <c:v>2.5800509059070768E-2</c:v>
                </c:pt>
                <c:pt idx="9">
                  <c:v>2.6217249842034478E-2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28-49D8-A835-61FB8E232090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1.8886593555130289E-2</c:v>
                </c:pt>
                <c:pt idx="1">
                  <c:v>1.9529093745189859E-2</c:v>
                </c:pt>
                <c:pt idx="2">
                  <c:v>1.8555102793558712E-2</c:v>
                </c:pt>
                <c:pt idx="3">
                  <c:v>1.7729432104278402E-2</c:v>
                </c:pt>
                <c:pt idx="4">
                  <c:v>1.9218226272424761E-2</c:v>
                </c:pt>
                <c:pt idx="5">
                  <c:v>2.0944399232357806E-2</c:v>
                </c:pt>
                <c:pt idx="6">
                  <c:v>2.5160630577738746E-2</c:v>
                </c:pt>
                <c:pt idx="7">
                  <c:v>2.2625835907796824E-2</c:v>
                </c:pt>
                <c:pt idx="8">
                  <c:v>2.2906645523059096E-2</c:v>
                </c:pt>
                <c:pt idx="9">
                  <c:v>2.2637475809870817E-2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28-49D8-A835-61FB8E232090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6.2237886270523075E-2</c:v>
                </c:pt>
                <c:pt idx="1">
                  <c:v>5.9242435278125317E-2</c:v>
                </c:pt>
                <c:pt idx="2">
                  <c:v>6.4530343498553078E-2</c:v>
                </c:pt>
                <c:pt idx="3">
                  <c:v>6.2997009392624315E-2</c:v>
                </c:pt>
                <c:pt idx="4">
                  <c:v>6.7498707446622008E-2</c:v>
                </c:pt>
                <c:pt idx="5">
                  <c:v>6.24972971622927E-2</c:v>
                </c:pt>
                <c:pt idx="6">
                  <c:v>8.6608789344303133E-2</c:v>
                </c:pt>
                <c:pt idx="7">
                  <c:v>2.9447708698093374E-2</c:v>
                </c:pt>
                <c:pt idx="8">
                  <c:v>2.7963986964507886E-2</c:v>
                </c:pt>
                <c:pt idx="9">
                  <c:v>2.7321090332075977E-2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28-49D8-A835-61FB8E232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310912"/>
        <c:axId val="4273203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0.93776211372947693</c:v>
                      </c:pt>
                      <c:pt idx="1">
                        <c:v>0.94075756472187455</c:v>
                      </c:pt>
                      <c:pt idx="2">
                        <c:v>0.93546965650144698</c:v>
                      </c:pt>
                      <c:pt idx="3">
                        <c:v>0.93700299060737546</c:v>
                      </c:pt>
                      <c:pt idx="4">
                        <c:v>0.93250129255337799</c:v>
                      </c:pt>
                      <c:pt idx="5">
                        <c:v>0.9375027028377072</c:v>
                      </c:pt>
                      <c:pt idx="6">
                        <c:v>0.91339121065569684</c:v>
                      </c:pt>
                      <c:pt idx="7">
                        <c:v>0.97055229130190679</c:v>
                      </c:pt>
                      <c:pt idx="8">
                        <c:v>0.97203601303549203</c:v>
                      </c:pt>
                      <c:pt idx="9">
                        <c:v>0.97267890966792381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D28-49D8-A835-61FB8E232090}"/>
                  </c:ext>
                </c:extLst>
              </c15:ser>
            </c15:filteredBarSeries>
          </c:ext>
        </c:extLst>
      </c:barChart>
      <c:catAx>
        <c:axId val="42731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20320"/>
        <c:crosses val="autoZero"/>
        <c:auto val="1"/>
        <c:lblAlgn val="ctr"/>
        <c:lblOffset val="100"/>
        <c:noMultiLvlLbl val="0"/>
      </c:catAx>
      <c:valAx>
        <c:axId val="427320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2731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7934034529853993"/>
          <c:w val="0.87802897529435464"/>
          <c:h val="0.3002774863704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Vins et spiritueux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Vins et spiritueux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Vins et spiritueux Source : douane britannique,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3324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33630894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Vins et spiritueux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Vins et spiritueux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Royaume-Uni – Vins et spiritueux Source : douane britannique,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59" r:id="rId5"/>
    <p:sldLayoutId id="2147483664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962400" y="4279515"/>
            <a:ext cx="3949148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Royaume-Uni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7776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220410 – Vins pétillants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</a:t>
            </a:r>
            <a:r>
              <a:rPr lang="fr-FR" dirty="0"/>
              <a:t>part de marché de la France, 1</a:t>
            </a:r>
            <a:r>
              <a:rPr lang="fr-FR" baseline="30000" dirty="0"/>
              <a:t>er</a:t>
            </a:r>
            <a:r>
              <a:rPr lang="fr-FR" dirty="0"/>
              <a:t> fournisseur, se consolide à </a:t>
            </a:r>
            <a:r>
              <a:rPr lang="fr-FR" dirty="0" smtClean="0"/>
              <a:t>48 % </a:t>
            </a:r>
            <a:r>
              <a:rPr lang="fr-FR" dirty="0"/>
              <a:t>en </a:t>
            </a:r>
            <a:r>
              <a:rPr lang="fr-FR" dirty="0" smtClean="0"/>
              <a:t>2024. </a:t>
            </a:r>
            <a:r>
              <a:rPr lang="fr-FR" dirty="0"/>
              <a:t>En hausse, la valeur unitaire CAF des vins pétillants français s’est </a:t>
            </a:r>
            <a:r>
              <a:rPr lang="fr-FR" dirty="0" smtClean="0"/>
              <a:t>fortement écartée de </a:t>
            </a:r>
            <a:r>
              <a:rPr lang="fr-FR" dirty="0"/>
              <a:t>la valeur unitaire </a:t>
            </a:r>
            <a:r>
              <a:rPr lang="fr-FR" dirty="0" smtClean="0"/>
              <a:t>moyenne.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260884"/>
              </p:ext>
            </p:extLst>
          </p:nvPr>
        </p:nvGraphicFramePr>
        <p:xfrm>
          <a:off x="166797" y="1763595"/>
          <a:ext cx="3954629" cy="3815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867343"/>
              </p:ext>
            </p:extLst>
          </p:nvPr>
        </p:nvGraphicFramePr>
        <p:xfrm>
          <a:off x="4121426" y="1763596"/>
          <a:ext cx="3935896" cy="3815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395508"/>
              </p:ext>
            </p:extLst>
          </p:nvPr>
        </p:nvGraphicFramePr>
        <p:xfrm>
          <a:off x="8076055" y="1763596"/>
          <a:ext cx="3935896" cy="3815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53160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895061" y="3008243"/>
            <a:ext cx="7924800" cy="732939"/>
          </a:xfrm>
        </p:spPr>
        <p:txBody>
          <a:bodyPr>
            <a:normAutofit/>
          </a:bodyPr>
          <a:lstStyle/>
          <a:p>
            <a:r>
              <a:rPr lang="fr-FR" dirty="0"/>
              <a:t>220421/22/29 – Vins </a:t>
            </a:r>
            <a:r>
              <a:rPr lang="fr-FR" dirty="0" smtClean="0"/>
              <a:t>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710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</a:t>
            </a:r>
            <a:r>
              <a:rPr lang="fr-FR" dirty="0"/>
              <a:t>France,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a renforcé sa part de marché à </a:t>
            </a:r>
            <a:r>
              <a:rPr lang="fr-FR" dirty="0" smtClean="0"/>
              <a:t>14 % </a:t>
            </a:r>
            <a:r>
              <a:rPr lang="fr-FR" dirty="0"/>
              <a:t>en </a:t>
            </a:r>
            <a:r>
              <a:rPr lang="fr-FR" dirty="0" smtClean="0"/>
              <a:t>2024. </a:t>
            </a:r>
            <a:r>
              <a:rPr lang="fr-FR" dirty="0"/>
              <a:t>La valeur unitaire CAF des vins tranquilles français s’est écartée fortement à la hausse de la valeur unitaire moyenne.</a:t>
            </a:r>
          </a:p>
          <a:p>
            <a:endParaRPr lang="fr-FR" dirty="0">
              <a:solidFill>
                <a:srgbClr val="7030A0"/>
              </a:solidFill>
            </a:endParaRP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681493"/>
              </p:ext>
            </p:extLst>
          </p:nvPr>
        </p:nvGraphicFramePr>
        <p:xfrm>
          <a:off x="166797" y="1763597"/>
          <a:ext cx="3954630" cy="377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421342"/>
              </p:ext>
            </p:extLst>
          </p:nvPr>
        </p:nvGraphicFramePr>
        <p:xfrm>
          <a:off x="4121427" y="1763597"/>
          <a:ext cx="3949147" cy="377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479642"/>
              </p:ext>
            </p:extLst>
          </p:nvPr>
        </p:nvGraphicFramePr>
        <p:xfrm>
          <a:off x="8070574" y="1763597"/>
          <a:ext cx="4121426" cy="377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9887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</a:t>
            </a:r>
            <a:r>
              <a:rPr lang="fr-FR" i="1" smtClean="0"/>
              <a:t>française,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des appellations se </a:t>
            </a:r>
            <a:r>
              <a:rPr lang="fr-FR" dirty="0" smtClean="0"/>
              <a:t>dégrade et représente moins de 40 % de la part totale. 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189793"/>
              </p:ext>
            </p:extLst>
          </p:nvPr>
        </p:nvGraphicFramePr>
        <p:xfrm>
          <a:off x="166797" y="1763597"/>
          <a:ext cx="5915951" cy="382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993554"/>
              </p:ext>
            </p:extLst>
          </p:nvPr>
        </p:nvGraphicFramePr>
        <p:xfrm>
          <a:off x="6082748" y="1763597"/>
          <a:ext cx="5936077" cy="382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492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</a:t>
            </a:r>
            <a:r>
              <a:rPr lang="fr-FR" dirty="0"/>
              <a:t>– Vins et spiritueux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britannique,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Vins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</a:t>
            </a:r>
            <a:r>
              <a:rPr lang="fr-FR" dirty="0" smtClean="0">
                <a:cs typeface="Calibri" panose="020F0502020204030204" pitchFamily="34" charset="0"/>
              </a:rPr>
              <a:t>France (86 %) </a:t>
            </a:r>
            <a:r>
              <a:rPr lang="fr-FR" dirty="0">
                <a:cs typeface="Calibri" panose="020F0502020204030204" pitchFamily="34" charset="0"/>
              </a:rPr>
              <a:t>que dans les importations </a:t>
            </a:r>
            <a:r>
              <a:rPr lang="fr-FR" dirty="0" smtClean="0">
                <a:cs typeface="Calibri" panose="020F0502020204030204" pitchFamily="34" charset="0"/>
              </a:rPr>
              <a:t>mondiales (62 %).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253540"/>
              </p:ext>
            </p:extLst>
          </p:nvPr>
        </p:nvGraphicFramePr>
        <p:xfrm>
          <a:off x="166797" y="1763597"/>
          <a:ext cx="5902699" cy="365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878228"/>
              </p:ext>
            </p:extLst>
          </p:nvPr>
        </p:nvGraphicFramePr>
        <p:xfrm>
          <a:off x="6069496" y="1763597"/>
          <a:ext cx="5949329" cy="365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794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du Royaume-Uni sont en baisse mais restent à un niveau élevé. La part de marché de la France, 1</a:t>
            </a:r>
            <a:r>
              <a:rPr lang="fr-FR" baseline="30000" dirty="0"/>
              <a:t>er</a:t>
            </a:r>
            <a:r>
              <a:rPr lang="fr-FR" dirty="0"/>
              <a:t> fournisseur, se consolide à </a:t>
            </a:r>
            <a:r>
              <a:rPr lang="fr-FR" dirty="0" smtClean="0"/>
              <a:t>26 %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878271"/>
              </p:ext>
            </p:extLst>
          </p:nvPr>
        </p:nvGraphicFramePr>
        <p:xfrm>
          <a:off x="166797" y="1763597"/>
          <a:ext cx="5915951" cy="382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727886"/>
              </p:ext>
            </p:extLst>
          </p:nvPr>
        </p:nvGraphicFramePr>
        <p:xfrm>
          <a:off x="6082747" y="1763597"/>
          <a:ext cx="5936077" cy="382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60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2008 – </a:t>
            </a:r>
            <a:r>
              <a:rPr lang="fr-FR" dirty="0" smtClean="0"/>
              <a:t>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470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2008 – Spiritueux (en volume)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ont cessé de progresser depuis </a:t>
            </a:r>
            <a:r>
              <a:rPr lang="fr-FR" dirty="0" smtClean="0"/>
              <a:t>2021. </a:t>
            </a:r>
            <a:r>
              <a:rPr lang="fr-FR" dirty="0"/>
              <a:t>La France a perdu sa place de 1</a:t>
            </a:r>
            <a:r>
              <a:rPr lang="fr-FR" baseline="30000" dirty="0"/>
              <a:t>er</a:t>
            </a:r>
            <a:r>
              <a:rPr lang="fr-FR" dirty="0"/>
              <a:t> fournisseur au profit des États-Unis et a perdu </a:t>
            </a:r>
            <a:r>
              <a:rPr lang="fr-FR" dirty="0" smtClean="0"/>
              <a:t>la moitié de sa part </a:t>
            </a:r>
            <a:r>
              <a:rPr lang="fr-FR" dirty="0"/>
              <a:t>de marché en 10 ans.</a:t>
            </a:r>
          </a:p>
          <a:p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987053"/>
              </p:ext>
            </p:extLst>
          </p:nvPr>
        </p:nvGraphicFramePr>
        <p:xfrm>
          <a:off x="8044070" y="1777906"/>
          <a:ext cx="3981132" cy="3721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686457"/>
              </p:ext>
            </p:extLst>
          </p:nvPr>
        </p:nvGraphicFramePr>
        <p:xfrm>
          <a:off x="153547" y="1763597"/>
          <a:ext cx="3981132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040345"/>
              </p:ext>
            </p:extLst>
          </p:nvPr>
        </p:nvGraphicFramePr>
        <p:xfrm>
          <a:off x="4134679" y="1763597"/>
          <a:ext cx="3909391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7978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2204 – 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12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France, 1</a:t>
            </a:r>
            <a:r>
              <a:rPr lang="fr-FR" baseline="30000" dirty="0"/>
              <a:t>er</a:t>
            </a:r>
            <a:r>
              <a:rPr lang="fr-FR" dirty="0"/>
              <a:t> fournisseur, renforce sa part de marché depuis 2021, elle est à </a:t>
            </a:r>
            <a:r>
              <a:rPr lang="fr-FR" dirty="0" smtClean="0"/>
              <a:t>36 %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151209"/>
              </p:ext>
            </p:extLst>
          </p:nvPr>
        </p:nvGraphicFramePr>
        <p:xfrm>
          <a:off x="190112" y="1763597"/>
          <a:ext cx="5902699" cy="377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803943"/>
              </p:ext>
            </p:extLst>
          </p:nvPr>
        </p:nvGraphicFramePr>
        <p:xfrm>
          <a:off x="6092811" y="1782222"/>
          <a:ext cx="5926014" cy="3738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446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Vins et spiritueux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un peu plus dans les importations en provenance de </a:t>
            </a:r>
            <a:r>
              <a:rPr lang="fr-FR" dirty="0" smtClean="0">
                <a:cs typeface="Calibri" panose="020F0502020204030204" pitchFamily="34" charset="0"/>
              </a:rPr>
              <a:t>France (35 %) </a:t>
            </a:r>
            <a:r>
              <a:rPr lang="fr-FR" dirty="0">
                <a:cs typeface="Calibri" panose="020F0502020204030204" pitchFamily="34" charset="0"/>
              </a:rPr>
              <a:t>que dans les </a:t>
            </a:r>
            <a:r>
              <a:rPr lang="fr-FR">
                <a:cs typeface="Calibri" panose="020F0502020204030204" pitchFamily="34" charset="0"/>
              </a:rPr>
              <a:t>importations </a:t>
            </a:r>
            <a:r>
              <a:rPr lang="fr-FR" smtClean="0">
                <a:cs typeface="Calibri" panose="020F0502020204030204" pitchFamily="34" charset="0"/>
              </a:rPr>
              <a:t>mondiales </a:t>
            </a:r>
            <a:r>
              <a:rPr lang="fr-FR" dirty="0" smtClean="0">
                <a:cs typeface="Calibri" panose="020F0502020204030204" pitchFamily="34" charset="0"/>
              </a:rPr>
              <a:t>(26 %).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05899"/>
              </p:ext>
            </p:extLst>
          </p:nvPr>
        </p:nvGraphicFramePr>
        <p:xfrm>
          <a:off x="166796" y="1763597"/>
          <a:ext cx="5929203" cy="377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449326"/>
              </p:ext>
            </p:extLst>
          </p:nvPr>
        </p:nvGraphicFramePr>
        <p:xfrm>
          <a:off x="6095999" y="1763597"/>
          <a:ext cx="5922826" cy="377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565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5861850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458</Words>
  <Application>Microsoft Office PowerPoint</Application>
  <PresentationFormat>Grand écran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54</cp:revision>
  <dcterms:created xsi:type="dcterms:W3CDTF">2025-04-03T15:40:27Z</dcterms:created>
  <dcterms:modified xsi:type="dcterms:W3CDTF">2025-08-18T12:38:56Z</dcterms:modified>
</cp:coreProperties>
</file>