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98-42A8-8791-F62F80DCED60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98-42A8-8791-F62F80DCED6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98-42A8-8791-F62F80DCED60}"/>
              </c:ext>
            </c:extLst>
          </c:dPt>
          <c:dPt>
            <c:idx val="3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98-42A8-8791-F62F80DCED60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98-42A8-8791-F62F80DCED60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98-42A8-8791-F62F80DCED6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698-42A8-8791-F62F80DCED6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698-42A8-8791-F62F80DCED6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698-42A8-8791-F62F80DCED60}"/>
              </c:ext>
            </c:extLst>
          </c:dPt>
          <c:dLbls>
            <c:dLbl>
              <c:idx val="0"/>
              <c:layout>
                <c:manualLayout>
                  <c:x val="-0.25768095326082463"/>
                  <c:y val="-4.62266735315906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24606471110841"/>
                      <c:h val="0.37332977017637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698-42A8-8791-F62F80DCED6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98-42A8-8791-F62F80DCED6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98-42A8-8791-F62F80DCED6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98-42A8-8791-F62F80DCED6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98-42A8-8791-F62F80DCED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compo.'!$C$20:$C$26</c15:sqref>
                  </c15:fullRef>
                </c:ext>
              </c:extLst>
              <c:f>'Import. TBB laits compo.'!$C$22:$C$26</c:f>
              <c:strCache>
                <c:ptCount val="5"/>
                <c:pt idx="0">
                  <c:v>0406 - Fromages</c:v>
                </c:pt>
                <c:pt idx="1">
                  <c:v>0401 - Lait</c:v>
                </c:pt>
                <c:pt idx="2">
                  <c:v>0405 - Beurre</c:v>
                </c:pt>
                <c:pt idx="3">
                  <c:v>0402 - Lait concentré</c:v>
                </c:pt>
                <c:pt idx="4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compo.'!$M$20:$M$26</c15:sqref>
                  </c15:fullRef>
                </c:ext>
              </c:extLst>
              <c:f>'Import. TBB laits compo.'!$M$22:$M$26</c:f>
              <c:numCache>
                <c:formatCode>0%</c:formatCode>
                <c:ptCount val="5"/>
                <c:pt idx="0">
                  <c:v>0.55832125648198516</c:v>
                </c:pt>
                <c:pt idx="1">
                  <c:v>0.21157844674652102</c:v>
                </c:pt>
                <c:pt idx="2">
                  <c:v>8.2988219040358274E-2</c:v>
                </c:pt>
                <c:pt idx="3">
                  <c:v>6.0441897982485761E-2</c:v>
                </c:pt>
                <c:pt idx="4">
                  <c:v>8.6670179748649809E-2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2698-42A8-8791-F62F80DCE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0402 - lait co.'!$C$36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co.'!$D$36:$M$36</c:f>
              <c:numCache>
                <c:formatCode>0%</c:formatCode>
                <c:ptCount val="10"/>
                <c:pt idx="0">
                  <c:v>0.33081224285487554</c:v>
                </c:pt>
                <c:pt idx="1">
                  <c:v>0.43099047806027291</c:v>
                </c:pt>
                <c:pt idx="2">
                  <c:v>0.42336105561492354</c:v>
                </c:pt>
                <c:pt idx="3">
                  <c:v>0.38334088210451578</c:v>
                </c:pt>
                <c:pt idx="4">
                  <c:v>0.43676150195714825</c:v>
                </c:pt>
                <c:pt idx="5">
                  <c:v>0.34484987757306873</c:v>
                </c:pt>
                <c:pt idx="6">
                  <c:v>0.44453204403620922</c:v>
                </c:pt>
                <c:pt idx="7">
                  <c:v>0.44403014060436574</c:v>
                </c:pt>
                <c:pt idx="8">
                  <c:v>0.45842355699606924</c:v>
                </c:pt>
                <c:pt idx="9">
                  <c:v>0.46378446211765428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33-4174-BF34-12250481E245}"/>
            </c:ext>
          </c:extLst>
        </c:ser>
        <c:ser>
          <c:idx val="2"/>
          <c:order val="2"/>
          <c:tx>
            <c:strRef>
              <c:f>'Import. 0402 - lait co.'!$C$37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co.'!$D$37:$M$37</c:f>
              <c:numCache>
                <c:formatCode>0%</c:formatCode>
                <c:ptCount val="10"/>
                <c:pt idx="0">
                  <c:v>0.24381936050983408</c:v>
                </c:pt>
                <c:pt idx="1">
                  <c:v>0.16627946293205939</c:v>
                </c:pt>
                <c:pt idx="2">
                  <c:v>0.17651548841438727</c:v>
                </c:pt>
                <c:pt idx="3">
                  <c:v>0.1763535762813529</c:v>
                </c:pt>
                <c:pt idx="4">
                  <c:v>0.13744342083026934</c:v>
                </c:pt>
                <c:pt idx="5">
                  <c:v>0.17566161461861687</c:v>
                </c:pt>
                <c:pt idx="6">
                  <c:v>0.23068191532813434</c:v>
                </c:pt>
                <c:pt idx="7">
                  <c:v>0.16206185211079174</c:v>
                </c:pt>
                <c:pt idx="8">
                  <c:v>0.12773831689768522</c:v>
                </c:pt>
                <c:pt idx="9">
                  <c:v>0.14082023881929956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33-4174-BF34-12250481E245}"/>
            </c:ext>
          </c:extLst>
        </c:ser>
        <c:ser>
          <c:idx val="3"/>
          <c:order val="3"/>
          <c:tx>
            <c:strRef>
              <c:f>'Import. 0402 - lait co.'!$C$38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co.'!$D$38:$M$38</c:f>
              <c:numCache>
                <c:formatCode>0%</c:formatCode>
                <c:ptCount val="10"/>
                <c:pt idx="0">
                  <c:v>3.323200136737111E-2</c:v>
                </c:pt>
                <c:pt idx="1">
                  <c:v>6.4483055746430637E-2</c:v>
                </c:pt>
                <c:pt idx="2">
                  <c:v>5.6590623983645401E-2</c:v>
                </c:pt>
                <c:pt idx="3">
                  <c:v>5.2661859935611025E-2</c:v>
                </c:pt>
                <c:pt idx="4">
                  <c:v>6.8954649882845151E-2</c:v>
                </c:pt>
                <c:pt idx="5">
                  <c:v>3.2437602114687249E-2</c:v>
                </c:pt>
                <c:pt idx="6">
                  <c:v>4.5954956923164605E-2</c:v>
                </c:pt>
                <c:pt idx="7">
                  <c:v>7.7712179669765319E-2</c:v>
                </c:pt>
                <c:pt idx="8">
                  <c:v>0.1113072661655518</c:v>
                </c:pt>
                <c:pt idx="9">
                  <c:v>9.8653465651440841E-2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33-4174-BF34-12250481E245}"/>
            </c:ext>
          </c:extLst>
        </c:ser>
        <c:ser>
          <c:idx val="4"/>
          <c:order val="4"/>
          <c:tx>
            <c:strRef>
              <c:f>'Import. 0402 - lait co.'!$C$39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co.'!$D$39:$M$39</c:f>
              <c:numCache>
                <c:formatCode>0%</c:formatCode>
                <c:ptCount val="10"/>
                <c:pt idx="0">
                  <c:v>4.390237946989952E-2</c:v>
                </c:pt>
                <c:pt idx="1">
                  <c:v>4.6006347959818068E-2</c:v>
                </c:pt>
                <c:pt idx="2">
                  <c:v>7.888571030326362E-2</c:v>
                </c:pt>
                <c:pt idx="3">
                  <c:v>0.114627070301502</c:v>
                </c:pt>
                <c:pt idx="4">
                  <c:v>9.6144623437364407E-2</c:v>
                </c:pt>
                <c:pt idx="5">
                  <c:v>0.12833353258150357</c:v>
                </c:pt>
                <c:pt idx="6">
                  <c:v>7.6061247945895111E-2</c:v>
                </c:pt>
                <c:pt idx="7">
                  <c:v>6.1019187446593647E-2</c:v>
                </c:pt>
                <c:pt idx="8">
                  <c:v>8.3948233455164015E-2</c:v>
                </c:pt>
                <c:pt idx="9">
                  <c:v>9.107006751918946E-2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33-4174-BF34-12250481E245}"/>
            </c:ext>
          </c:extLst>
        </c:ser>
        <c:ser>
          <c:idx val="5"/>
          <c:order val="5"/>
          <c:tx>
            <c:strRef>
              <c:f>'Import. 0402 - lait co.'!$C$40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co.'!$D$40:$M$40</c:f>
              <c:numCache>
                <c:formatCode>0%</c:formatCode>
                <c:ptCount val="10"/>
                <c:pt idx="0">
                  <c:v>3.5765300516426769E-2</c:v>
                </c:pt>
                <c:pt idx="1">
                  <c:v>5.0592803464110034E-2</c:v>
                </c:pt>
                <c:pt idx="2">
                  <c:v>7.3569138662294822E-2</c:v>
                </c:pt>
                <c:pt idx="3">
                  <c:v>4.8065270348018753E-2</c:v>
                </c:pt>
                <c:pt idx="4">
                  <c:v>4.128509507127491E-2</c:v>
                </c:pt>
                <c:pt idx="5">
                  <c:v>6.676142024095745E-2</c:v>
                </c:pt>
                <c:pt idx="6">
                  <c:v>4.9217777862211119E-2</c:v>
                </c:pt>
                <c:pt idx="7">
                  <c:v>4.0105474852620039E-2</c:v>
                </c:pt>
                <c:pt idx="8">
                  <c:v>5.6037514654161784E-2</c:v>
                </c:pt>
                <c:pt idx="9">
                  <c:v>5.5316462517996136E-2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33-4174-BF34-12250481E245}"/>
            </c:ext>
          </c:extLst>
        </c:ser>
        <c:ser>
          <c:idx val="6"/>
          <c:order val="6"/>
          <c:tx>
            <c:strRef>
              <c:f>'Import. 0402 - lait co.'!$C$41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co.'!$D$41:$M$41</c:f>
              <c:numCache>
                <c:formatCode>0%</c:formatCode>
                <c:ptCount val="10"/>
                <c:pt idx="0">
                  <c:v>6.6720384817297246E-3</c:v>
                </c:pt>
                <c:pt idx="1">
                  <c:v>1.2597755309054024E-3</c:v>
                </c:pt>
                <c:pt idx="2">
                  <c:v>5.1506361964941162E-3</c:v>
                </c:pt>
                <c:pt idx="3">
                  <c:v>7.7854353600763856E-3</c:v>
                </c:pt>
                <c:pt idx="4">
                  <c:v>2.6358699375630876E-2</c:v>
                </c:pt>
                <c:pt idx="5">
                  <c:v>3.249516269720034E-2</c:v>
                </c:pt>
                <c:pt idx="6">
                  <c:v>1.003543034091017E-2</c:v>
                </c:pt>
                <c:pt idx="7">
                  <c:v>3.2971680606264618E-2</c:v>
                </c:pt>
                <c:pt idx="8">
                  <c:v>2.6457945429050871E-2</c:v>
                </c:pt>
                <c:pt idx="9">
                  <c:v>5.4939217331721704E-2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33-4174-BF34-12250481E245}"/>
            </c:ext>
          </c:extLst>
        </c:ser>
        <c:ser>
          <c:idx val="7"/>
          <c:order val="7"/>
          <c:tx>
            <c:strRef>
              <c:f>'Import. 0402 - lait co.'!$C$42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co.'!$D$42:$M$42</c:f>
              <c:numCache>
                <c:formatCode>0%</c:formatCode>
                <c:ptCount val="10"/>
                <c:pt idx="0">
                  <c:v>8.0839712363720714E-2</c:v>
                </c:pt>
                <c:pt idx="1">
                  <c:v>6.5001145250482645E-2</c:v>
                </c:pt>
                <c:pt idx="2">
                  <c:v>5.244223787177836E-2</c:v>
                </c:pt>
                <c:pt idx="3">
                  <c:v>5.0317660452191798E-2</c:v>
                </c:pt>
                <c:pt idx="4">
                  <c:v>7.5001941162230926E-2</c:v>
                </c:pt>
                <c:pt idx="5">
                  <c:v>7.5634605422206874E-2</c:v>
                </c:pt>
                <c:pt idx="6">
                  <c:v>5.3188255744369618E-2</c:v>
                </c:pt>
                <c:pt idx="7">
                  <c:v>8.6248565041387226E-2</c:v>
                </c:pt>
                <c:pt idx="8">
                  <c:v>6.5149529917476953E-2</c:v>
                </c:pt>
                <c:pt idx="9">
                  <c:v>3.5026060713378347E-2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33-4174-BF34-12250481E245}"/>
            </c:ext>
          </c:extLst>
        </c:ser>
        <c:ser>
          <c:idx val="8"/>
          <c:order val="8"/>
          <c:tx>
            <c:strRef>
              <c:f>'Import. 0402 - lait co.'!$C$43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co.'!$D$43:$M$43</c:f>
              <c:numCache>
                <c:formatCode>0%</c:formatCode>
                <c:ptCount val="10"/>
                <c:pt idx="0">
                  <c:v>2.0101576139374185E-2</c:v>
                </c:pt>
                <c:pt idx="1">
                  <c:v>2.4950099800399202E-2</c:v>
                </c:pt>
                <c:pt idx="2">
                  <c:v>2.941703559647155E-2</c:v>
                </c:pt>
                <c:pt idx="3">
                  <c:v>3.6136171671297942E-2</c:v>
                </c:pt>
                <c:pt idx="4">
                  <c:v>1.6483892920923903E-2</c:v>
                </c:pt>
                <c:pt idx="5">
                  <c:v>9.1609880938148935E-3</c:v>
                </c:pt>
                <c:pt idx="6">
                  <c:v>8.7530989674857763E-3</c:v>
                </c:pt>
                <c:pt idx="7">
                  <c:v>1.3736761697609986E-2</c:v>
                </c:pt>
                <c:pt idx="8">
                  <c:v>9.6269222812219845E-3</c:v>
                </c:pt>
                <c:pt idx="9">
                  <c:v>1.1536773706780405E-2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F33-4174-BF34-12250481E245}"/>
            </c:ext>
          </c:extLst>
        </c:ser>
        <c:ser>
          <c:idx val="9"/>
          <c:order val="9"/>
          <c:tx>
            <c:strRef>
              <c:f>'Import. 0402 - lait co.'!$C$44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co.'!$D$44:$M$44</c:f>
              <c:numCache>
                <c:formatCode>0%</c:formatCode>
                <c:ptCount val="10"/>
                <c:pt idx="0">
                  <c:v>4.4634899705771038E-2</c:v>
                </c:pt>
                <c:pt idx="1">
                  <c:v>3.9980148991634219E-2</c:v>
                </c:pt>
                <c:pt idx="2">
                  <c:v>9.7968286417852001E-3</c:v>
                </c:pt>
                <c:pt idx="3">
                  <c:v>1.8937214625846178E-2</c:v>
                </c:pt>
                <c:pt idx="4">
                  <c:v>1.3830209965241777E-2</c:v>
                </c:pt>
                <c:pt idx="5">
                  <c:v>2.6345035842531957E-2</c:v>
                </c:pt>
                <c:pt idx="6">
                  <c:v>3.3663573240118927E-2</c:v>
                </c:pt>
                <c:pt idx="7">
                  <c:v>2.0080789248815348E-2</c:v>
                </c:pt>
                <c:pt idx="8">
                  <c:v>9.9487391674137424E-3</c:v>
                </c:pt>
                <c:pt idx="9">
                  <c:v>1.1136431876448352E-2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33-4174-BF34-12250481E245}"/>
            </c:ext>
          </c:extLst>
        </c:ser>
        <c:ser>
          <c:idx val="10"/>
          <c:order val="10"/>
          <c:tx>
            <c:strRef>
              <c:f>'Import. 0402 - lait co.'!$C$45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co.'!$D$45:$M$45</c:f>
              <c:numCache>
                <c:formatCode>0%</c:formatCode>
                <c:ptCount val="10"/>
                <c:pt idx="0">
                  <c:v>3.0167625047308598E-2</c:v>
                </c:pt>
                <c:pt idx="1">
                  <c:v>1.2445055244701853E-2</c:v>
                </c:pt>
                <c:pt idx="2">
                  <c:v>2.1412309755012911E-2</c:v>
                </c:pt>
                <c:pt idx="3">
                  <c:v>5.0054473565019401E-2</c:v>
                </c:pt>
                <c:pt idx="4">
                  <c:v>2.4344458096016736E-2</c:v>
                </c:pt>
                <c:pt idx="5">
                  <c:v>2.5614459218327289E-2</c:v>
                </c:pt>
                <c:pt idx="6">
                  <c:v>1.441910388783875E-2</c:v>
                </c:pt>
                <c:pt idx="7">
                  <c:v>3.1340359235954671E-2</c:v>
                </c:pt>
                <c:pt idx="8">
                  <c:v>2.2209962531319679E-2</c:v>
                </c:pt>
                <c:pt idx="9">
                  <c:v>1.0181770588733458E-2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F33-4174-BF34-12250481E245}"/>
            </c:ext>
          </c:extLst>
        </c:ser>
        <c:ser>
          <c:idx val="11"/>
          <c:order val="11"/>
          <c:tx>
            <c:strRef>
              <c:f>'Import. 0402 - lait co.'!$C$46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co.'!$D$46:$M$46</c:f>
              <c:numCache>
                <c:formatCode>0%</c:formatCode>
                <c:ptCount val="10"/>
                <c:pt idx="0">
                  <c:v>0.13005286354368872</c:v>
                </c:pt>
                <c:pt idx="1">
                  <c:v>9.8011627019185671E-2</c:v>
                </c:pt>
                <c:pt idx="2">
                  <c:v>7.2858934959943181E-2</c:v>
                </c:pt>
                <c:pt idx="3">
                  <c:v>6.1720385354567822E-2</c:v>
                </c:pt>
                <c:pt idx="4">
                  <c:v>6.3391507301053709E-2</c:v>
                </c:pt>
                <c:pt idx="5">
                  <c:v>8.2705701597084777E-2</c:v>
                </c:pt>
                <c:pt idx="6">
                  <c:v>3.3492595723662338E-2</c:v>
                </c:pt>
                <c:pt idx="7">
                  <c:v>3.069300948583167E-2</c:v>
                </c:pt>
                <c:pt idx="8">
                  <c:v>2.9152012504884722E-2</c:v>
                </c:pt>
                <c:pt idx="9">
                  <c:v>2.7535049157357435E-2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33-4174-BF34-12250481E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03984"/>
        <c:axId val="5047043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0.86994713645631128</c:v>
                      </c:pt>
                      <c:pt idx="1">
                        <c:v>0.90198837298081436</c:v>
                      </c:pt>
                      <c:pt idx="2">
                        <c:v>0.927141065040057</c:v>
                      </c:pt>
                      <c:pt idx="3">
                        <c:v>0.93827961464543208</c:v>
                      </c:pt>
                      <c:pt idx="4">
                        <c:v>0.93660849269894608</c:v>
                      </c:pt>
                      <c:pt idx="5">
                        <c:v>0.91729429840291532</c:v>
                      </c:pt>
                      <c:pt idx="6">
                        <c:v>0.96650740427633763</c:v>
                      </c:pt>
                      <c:pt idx="7">
                        <c:v>0.96930699051416835</c:v>
                      </c:pt>
                      <c:pt idx="8">
                        <c:v>0.97084798749511514</c:v>
                      </c:pt>
                      <c:pt idx="9">
                        <c:v>0.97246495084264251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F33-4174-BF34-12250481E245}"/>
                  </c:ext>
                </c:extLst>
              </c15:ser>
            </c15:filteredBarSeries>
          </c:ext>
        </c:extLst>
      </c:barChart>
      <c:catAx>
        <c:axId val="50470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04376"/>
        <c:crosses val="autoZero"/>
        <c:auto val="1"/>
        <c:lblAlgn val="ctr"/>
        <c:lblOffset val="100"/>
        <c:noMultiLvlLbl val="0"/>
      </c:catAx>
      <c:valAx>
        <c:axId val="5047043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0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10415938943106"/>
          <c:y val="0.76439002948890711"/>
          <c:w val="0.85694633863504199"/>
          <c:h val="0.215954138455474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FD-4BC3-9235-CF838C63168A}"/>
              </c:ext>
            </c:extLst>
          </c:dPt>
          <c:dPt>
            <c:idx val="1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FD-4BC3-9235-CF838C63168A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FD-4BC3-9235-CF838C63168A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FD-4BC3-9235-CF838C63168A}"/>
              </c:ext>
            </c:extLst>
          </c:dPt>
          <c:dPt>
            <c:idx val="4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BFD-4BC3-9235-CF838C63168A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BFD-4BC3-9235-CF838C63168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BFD-4BC3-9235-CF838C63168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BFD-4BC3-9235-CF838C63168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BFD-4BC3-9235-CF838C63168A}"/>
              </c:ext>
            </c:extLst>
          </c:dPt>
          <c:dLbls>
            <c:dLbl>
              <c:idx val="0"/>
              <c:layout>
                <c:manualLayout>
                  <c:x val="-0.30185996105000135"/>
                  <c:y val="-5.89770403372755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608548467766122"/>
                      <c:h val="0.502042710420583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BFD-4BC3-9235-CF838C63168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FD-4BC3-9235-CF838C63168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FD-4BC3-9235-CF838C631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compo.'!$C$42:$C$46</c15:sqref>
                  </c15:fullRef>
                </c:ext>
              </c:extLst>
              <c:f>'Import. TBB laits compo.'!$C$44:$C$46</c:f>
              <c:strCache>
                <c:ptCount val="3"/>
                <c:pt idx="0">
                  <c:v>0406 - Fromages</c:v>
                </c:pt>
                <c:pt idx="1">
                  <c:v>0402 - Lait concentré</c:v>
                </c:pt>
                <c:pt idx="2">
                  <c:v>Autres produits laitiers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compo.'!$M$42:$M$46</c15:sqref>
                  </c15:fullRef>
                </c:ext>
              </c:extLst>
              <c:f>'Import. TBB laits compo.'!$M$44:$M$46</c:f>
              <c:numCache>
                <c:formatCode>0%</c:formatCode>
                <c:ptCount val="3"/>
                <c:pt idx="0">
                  <c:v>0.78028863012263816</c:v>
                </c:pt>
                <c:pt idx="1">
                  <c:v>6.6782033708428015E-2</c:v>
                </c:pt>
                <c:pt idx="2">
                  <c:v>0.15292933616893378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EBFD-4BC3-9235-CF838C631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1548818000</c:v>
                </c:pt>
                <c:pt idx="1">
                  <c:v>1671145000</c:v>
                </c:pt>
                <c:pt idx="2">
                  <c:v>2016249000</c:v>
                </c:pt>
                <c:pt idx="3">
                  <c:v>1910475000</c:v>
                </c:pt>
                <c:pt idx="4">
                  <c:v>1926552000</c:v>
                </c:pt>
                <c:pt idx="5">
                  <c:v>1902877000</c:v>
                </c:pt>
                <c:pt idx="6">
                  <c:v>2118573000</c:v>
                </c:pt>
                <c:pt idx="7">
                  <c:v>2858097000</c:v>
                </c:pt>
                <c:pt idx="8">
                  <c:v>2581342000</c:v>
                </c:pt>
                <c:pt idx="9">
                  <c:v>2742903000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AF-43C0-ADEF-3E7EF49D1073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994150000</c:v>
                </c:pt>
                <c:pt idx="1">
                  <c:v>943798000</c:v>
                </c:pt>
                <c:pt idx="2">
                  <c:v>969647000</c:v>
                </c:pt>
                <c:pt idx="3">
                  <c:v>912519000</c:v>
                </c:pt>
                <c:pt idx="4">
                  <c:v>945016000</c:v>
                </c:pt>
                <c:pt idx="5">
                  <c:v>1011818000</c:v>
                </c:pt>
                <c:pt idx="6">
                  <c:v>1036246000</c:v>
                </c:pt>
                <c:pt idx="7">
                  <c:v>1083105000</c:v>
                </c:pt>
                <c:pt idx="8">
                  <c:v>1125249000</c:v>
                </c:pt>
                <c:pt idx="9">
                  <c:v>1097945000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AF-43C0-ADEF-3E7EF49D1073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553349000</c:v>
                </c:pt>
                <c:pt idx="1">
                  <c:v>544905000</c:v>
                </c:pt>
                <c:pt idx="2">
                  <c:v>636180000</c:v>
                </c:pt>
                <c:pt idx="3">
                  <c:v>615058000</c:v>
                </c:pt>
                <c:pt idx="4">
                  <c:v>653012000</c:v>
                </c:pt>
                <c:pt idx="5">
                  <c:v>684028000</c:v>
                </c:pt>
                <c:pt idx="6">
                  <c:v>745896000</c:v>
                </c:pt>
                <c:pt idx="7">
                  <c:v>957649000</c:v>
                </c:pt>
                <c:pt idx="8">
                  <c:v>975189000</c:v>
                </c:pt>
                <c:pt idx="9">
                  <c:v>978137000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AF-43C0-ADEF-3E7EF49D1073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426446000</c:v>
                </c:pt>
                <c:pt idx="1">
                  <c:v>435751000</c:v>
                </c:pt>
                <c:pt idx="2">
                  <c:v>475068000</c:v>
                </c:pt>
                <c:pt idx="3">
                  <c:v>526769000</c:v>
                </c:pt>
                <c:pt idx="4">
                  <c:v>603485000</c:v>
                </c:pt>
                <c:pt idx="5">
                  <c:v>610952000</c:v>
                </c:pt>
                <c:pt idx="6">
                  <c:v>674504000</c:v>
                </c:pt>
                <c:pt idx="7">
                  <c:v>726184000</c:v>
                </c:pt>
                <c:pt idx="8">
                  <c:v>772147000</c:v>
                </c:pt>
                <c:pt idx="9">
                  <c:v>811135000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AF-43C0-ADEF-3E7EF49D1073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421175000</c:v>
                </c:pt>
                <c:pt idx="1">
                  <c:v>442169000</c:v>
                </c:pt>
                <c:pt idx="2">
                  <c:v>637628000</c:v>
                </c:pt>
                <c:pt idx="3">
                  <c:v>519375000</c:v>
                </c:pt>
                <c:pt idx="4">
                  <c:v>500251000</c:v>
                </c:pt>
                <c:pt idx="5">
                  <c:v>635910000</c:v>
                </c:pt>
                <c:pt idx="6">
                  <c:v>697908000</c:v>
                </c:pt>
                <c:pt idx="7">
                  <c:v>737373000</c:v>
                </c:pt>
                <c:pt idx="8">
                  <c:v>655379000</c:v>
                </c:pt>
                <c:pt idx="9">
                  <c:v>643919000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AF-43C0-ADEF-3E7EF49D1073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324172000</c:v>
                </c:pt>
                <c:pt idx="1">
                  <c:v>321942000</c:v>
                </c:pt>
                <c:pt idx="2">
                  <c:v>429525000</c:v>
                </c:pt>
                <c:pt idx="3">
                  <c:v>359771000</c:v>
                </c:pt>
                <c:pt idx="4">
                  <c:v>290797000</c:v>
                </c:pt>
                <c:pt idx="5">
                  <c:v>239574000</c:v>
                </c:pt>
                <c:pt idx="6">
                  <c:v>240566000</c:v>
                </c:pt>
                <c:pt idx="7">
                  <c:v>488035000</c:v>
                </c:pt>
                <c:pt idx="8">
                  <c:v>560750000</c:v>
                </c:pt>
                <c:pt idx="9">
                  <c:v>628301000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0AF-43C0-ADEF-3E7EF49D1073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411835000</c:v>
                </c:pt>
                <c:pt idx="1">
                  <c:v>411238000</c:v>
                </c:pt>
                <c:pt idx="2">
                  <c:v>546658000</c:v>
                </c:pt>
                <c:pt idx="3">
                  <c:v>529565000</c:v>
                </c:pt>
                <c:pt idx="4">
                  <c:v>438312000</c:v>
                </c:pt>
                <c:pt idx="5">
                  <c:v>381188000</c:v>
                </c:pt>
                <c:pt idx="6">
                  <c:v>430340000</c:v>
                </c:pt>
                <c:pt idx="7">
                  <c:v>655698000</c:v>
                </c:pt>
                <c:pt idx="8">
                  <c:v>507593000</c:v>
                </c:pt>
                <c:pt idx="9">
                  <c:v>606149000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AF-43C0-ADEF-3E7EF49D1073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377470000</c:v>
                </c:pt>
                <c:pt idx="1">
                  <c:v>401753000</c:v>
                </c:pt>
                <c:pt idx="2">
                  <c:v>517210000</c:v>
                </c:pt>
                <c:pt idx="3">
                  <c:v>526010000</c:v>
                </c:pt>
                <c:pt idx="4">
                  <c:v>570405000</c:v>
                </c:pt>
                <c:pt idx="5">
                  <c:v>563458000</c:v>
                </c:pt>
                <c:pt idx="6">
                  <c:v>641197000</c:v>
                </c:pt>
                <c:pt idx="7">
                  <c:v>787395000</c:v>
                </c:pt>
                <c:pt idx="8">
                  <c:v>676465000</c:v>
                </c:pt>
                <c:pt idx="9">
                  <c:v>604136000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0AF-43C0-ADEF-3E7EF49D1073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190902000</c:v>
                </c:pt>
                <c:pt idx="1">
                  <c:v>167406000</c:v>
                </c:pt>
                <c:pt idx="2">
                  <c:v>225711000</c:v>
                </c:pt>
                <c:pt idx="3">
                  <c:v>254878000</c:v>
                </c:pt>
                <c:pt idx="4">
                  <c:v>241705000</c:v>
                </c:pt>
                <c:pt idx="5">
                  <c:v>255075000</c:v>
                </c:pt>
                <c:pt idx="6">
                  <c:v>276555000</c:v>
                </c:pt>
                <c:pt idx="7">
                  <c:v>392034000</c:v>
                </c:pt>
                <c:pt idx="8">
                  <c:v>419688000</c:v>
                </c:pt>
                <c:pt idx="9">
                  <c:v>435435000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AF-43C0-ADEF-3E7EF49D1073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260462000</c:v>
                </c:pt>
                <c:pt idx="1">
                  <c:v>258710000</c:v>
                </c:pt>
                <c:pt idx="2">
                  <c:v>266564000</c:v>
                </c:pt>
                <c:pt idx="3">
                  <c:v>270471000</c:v>
                </c:pt>
                <c:pt idx="4">
                  <c:v>300666000</c:v>
                </c:pt>
                <c:pt idx="5">
                  <c:v>321733000</c:v>
                </c:pt>
                <c:pt idx="6">
                  <c:v>345354000</c:v>
                </c:pt>
                <c:pt idx="7">
                  <c:v>355833000</c:v>
                </c:pt>
                <c:pt idx="8">
                  <c:v>358687000</c:v>
                </c:pt>
                <c:pt idx="9">
                  <c:v>398014000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0AF-43C0-ADEF-3E7EF49D1073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628263000</c:v>
                </c:pt>
                <c:pt idx="1">
                  <c:v>610435000</c:v>
                </c:pt>
                <c:pt idx="2">
                  <c:v>720112000</c:v>
                </c:pt>
                <c:pt idx="3">
                  <c:v>679804000</c:v>
                </c:pt>
                <c:pt idx="4">
                  <c:v>644707000</c:v>
                </c:pt>
                <c:pt idx="5">
                  <c:v>697628000</c:v>
                </c:pt>
                <c:pt idx="6">
                  <c:v>680330000</c:v>
                </c:pt>
                <c:pt idx="7">
                  <c:v>921080000</c:v>
                </c:pt>
                <c:pt idx="8">
                  <c:v>919642000</c:v>
                </c:pt>
                <c:pt idx="9">
                  <c:v>942679000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0AF-43C0-ADEF-3E7EF49D10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199616"/>
        <c:axId val="6582000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6137042000</c:v>
                      </c:pt>
                      <c:pt idx="1">
                        <c:v>6209252000</c:v>
                      </c:pt>
                      <c:pt idx="2">
                        <c:v>7440552000</c:v>
                      </c:pt>
                      <c:pt idx="3">
                        <c:v>7104695000</c:v>
                      </c:pt>
                      <c:pt idx="4">
                        <c:v>7114908000</c:v>
                      </c:pt>
                      <c:pt idx="5">
                        <c:v>7304241000</c:v>
                      </c:pt>
                      <c:pt idx="6">
                        <c:v>7887469000</c:v>
                      </c:pt>
                      <c:pt idx="7">
                        <c:v>9962483000</c:v>
                      </c:pt>
                      <c:pt idx="8">
                        <c:v>9552131000</c:v>
                      </c:pt>
                      <c:pt idx="9">
                        <c:v>9888753000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0AF-43C0-ADEF-3E7EF49D1073}"/>
                  </c:ext>
                </c:extLst>
              </c15:ser>
            </c15:filteredBarSeries>
          </c:ext>
        </c:extLst>
      </c:barChart>
      <c:catAx>
        <c:axId val="65819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00008"/>
        <c:crosses val="autoZero"/>
        <c:auto val="1"/>
        <c:lblAlgn val="ctr"/>
        <c:lblOffset val="100"/>
        <c:noMultiLvlLbl val="0"/>
      </c:catAx>
      <c:valAx>
        <c:axId val="658200008"/>
        <c:scaling>
          <c:orientation val="minMax"/>
          <c:max val="1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19961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0.25237207110526538</c:v>
                </c:pt>
                <c:pt idx="1">
                  <c:v>0.26913789293782892</c:v>
                </c:pt>
                <c:pt idx="2">
                  <c:v>0.27098110462772118</c:v>
                </c:pt>
                <c:pt idx="3">
                  <c:v>0.2689031689608069</c:v>
                </c:pt>
                <c:pt idx="4">
                  <c:v>0.27077679711389102</c:v>
                </c:pt>
                <c:pt idx="5">
                  <c:v>0.26051673267626302</c:v>
                </c:pt>
                <c:pt idx="6">
                  <c:v>0.26859985123237884</c:v>
                </c:pt>
                <c:pt idx="7">
                  <c:v>0.28688601024463478</c:v>
                </c:pt>
                <c:pt idx="8">
                  <c:v>0.27023729050617085</c:v>
                </c:pt>
                <c:pt idx="9">
                  <c:v>0.2773760250660523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61-44BE-9DC3-BAE54A854AF4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0.16199172174477541</c:v>
                </c:pt>
                <c:pt idx="1">
                  <c:v>0.15199866264084627</c:v>
                </c:pt>
                <c:pt idx="2">
                  <c:v>0.13031922900343954</c:v>
                </c:pt>
                <c:pt idx="3">
                  <c:v>0.12843887035263302</c:v>
                </c:pt>
                <c:pt idx="4">
                  <c:v>0.13282195637666713</c:v>
                </c:pt>
                <c:pt idx="5">
                  <c:v>0.13852472830510384</c:v>
                </c:pt>
                <c:pt idx="6">
                  <c:v>0.1313787730893142</c:v>
                </c:pt>
                <c:pt idx="7">
                  <c:v>0.10871837874152458</c:v>
                </c:pt>
                <c:pt idx="8">
                  <c:v>0.117800834180352</c:v>
                </c:pt>
                <c:pt idx="9">
                  <c:v>0.11102967178975953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61-44BE-9DC3-BAE54A854AF4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9.0165424971834968E-2</c:v>
                </c:pt>
                <c:pt idx="1">
                  <c:v>8.7756947213609632E-2</c:v>
                </c:pt>
                <c:pt idx="2">
                  <c:v>8.55017208400667E-2</c:v>
                </c:pt>
                <c:pt idx="3">
                  <c:v>8.6570640963475567E-2</c:v>
                </c:pt>
                <c:pt idx="4">
                  <c:v>9.1780807285210153E-2</c:v>
                </c:pt>
                <c:pt idx="5">
                  <c:v>9.3648060079069131E-2</c:v>
                </c:pt>
                <c:pt idx="6">
                  <c:v>9.456721795039702E-2</c:v>
                </c:pt>
                <c:pt idx="7">
                  <c:v>9.6125534166532578E-2</c:v>
                </c:pt>
                <c:pt idx="8">
                  <c:v>0.10209125063297395</c:v>
                </c:pt>
                <c:pt idx="9">
                  <c:v>9.8914089572264566E-2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61-44BE-9DC3-BAE54A854AF4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6.9487222019989428E-2</c:v>
                </c:pt>
                <c:pt idx="1">
                  <c:v>7.0177696121851721E-2</c:v>
                </c:pt>
                <c:pt idx="2">
                  <c:v>6.3848488660518732E-2</c:v>
                </c:pt>
                <c:pt idx="3">
                  <c:v>7.4143788016234335E-2</c:v>
                </c:pt>
                <c:pt idx="4">
                  <c:v>8.4819789658559186E-2</c:v>
                </c:pt>
                <c:pt idx="5">
                  <c:v>8.364346138086079E-2</c:v>
                </c:pt>
                <c:pt idx="6">
                  <c:v>8.5515898699570173E-2</c:v>
                </c:pt>
                <c:pt idx="7">
                  <c:v>7.2891868422761671E-2</c:v>
                </c:pt>
                <c:pt idx="8">
                  <c:v>8.0835051361837482E-2</c:v>
                </c:pt>
                <c:pt idx="9">
                  <c:v>8.2026014806922565E-2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61-44BE-9DC3-BAE54A854AF4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6.8628339190117973E-2</c:v>
                </c:pt>
                <c:pt idx="1">
                  <c:v>7.12113149860885E-2</c:v>
                </c:pt>
                <c:pt idx="2">
                  <c:v>8.5696330057232317E-2</c:v>
                </c:pt>
                <c:pt idx="3">
                  <c:v>7.3103067760122001E-2</c:v>
                </c:pt>
                <c:pt idx="4">
                  <c:v>7.0310255592904367E-2</c:v>
                </c:pt>
                <c:pt idx="5">
                  <c:v>8.7060380400920512E-2</c:v>
                </c:pt>
                <c:pt idx="6">
                  <c:v>8.8483136986021754E-2</c:v>
                </c:pt>
                <c:pt idx="7">
                  <c:v>7.4014982007999414E-2</c:v>
                </c:pt>
                <c:pt idx="8">
                  <c:v>6.8610763399287553E-2</c:v>
                </c:pt>
                <c:pt idx="9">
                  <c:v>6.5116299294764465E-2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61-44BE-9DC3-BAE54A854AF4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5.2822190234318098E-2</c:v>
                </c:pt>
                <c:pt idx="1">
                  <c:v>5.1848757306033E-2</c:v>
                </c:pt>
                <c:pt idx="2">
                  <c:v>5.7727571825316189E-2</c:v>
                </c:pt>
                <c:pt idx="3">
                  <c:v>5.0638486240436785E-2</c:v>
                </c:pt>
                <c:pt idx="4">
                  <c:v>4.0871505295641208E-2</c:v>
                </c:pt>
                <c:pt idx="5">
                  <c:v>3.2799301118350284E-2</c:v>
                </c:pt>
                <c:pt idx="6">
                  <c:v>3.0499771219386091E-2</c:v>
                </c:pt>
                <c:pt idx="7">
                  <c:v>4.8987285599383208E-2</c:v>
                </c:pt>
                <c:pt idx="8">
                  <c:v>5.8704178156685667E-2</c:v>
                </c:pt>
                <c:pt idx="9">
                  <c:v>6.3536929277129284E-2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61-44BE-9DC3-BAE54A854AF4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6.7106433359915091E-2</c:v>
                </c:pt>
                <c:pt idx="1">
                  <c:v>6.622987760844623E-2</c:v>
                </c:pt>
                <c:pt idx="2">
                  <c:v>7.3470086627981365E-2</c:v>
                </c:pt>
                <c:pt idx="3">
                  <c:v>7.4537330596176191E-2</c:v>
                </c:pt>
                <c:pt idx="4">
                  <c:v>6.1604731923448626E-2</c:v>
                </c:pt>
                <c:pt idx="5">
                  <c:v>5.2187215618980806E-2</c:v>
                </c:pt>
                <c:pt idx="6">
                  <c:v>5.455996086957679E-2</c:v>
                </c:pt>
                <c:pt idx="7">
                  <c:v>6.5816724605703217E-2</c:v>
                </c:pt>
                <c:pt idx="8">
                  <c:v>5.3139241913663038E-2</c:v>
                </c:pt>
                <c:pt idx="9">
                  <c:v>6.1296808606707033E-2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61-44BE-9DC3-BAE54A854AF4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6.1506830163456594E-2</c:v>
                </c:pt>
                <c:pt idx="1">
                  <c:v>6.4702318411299781E-2</c:v>
                </c:pt>
                <c:pt idx="2">
                  <c:v>6.9512315752917261E-2</c:v>
                </c:pt>
                <c:pt idx="3">
                  <c:v>7.4036957251507635E-2</c:v>
                </c:pt>
                <c:pt idx="4">
                  <c:v>8.0170397143575156E-2</c:v>
                </c:pt>
                <c:pt idx="5">
                  <c:v>7.714121152355187E-2</c:v>
                </c:pt>
                <c:pt idx="6">
                  <c:v>8.1293124575196427E-2</c:v>
                </c:pt>
                <c:pt idx="7">
                  <c:v>7.9036019434110955E-2</c:v>
                </c:pt>
                <c:pt idx="8">
                  <c:v>7.0818228937605657E-2</c:v>
                </c:pt>
                <c:pt idx="9">
                  <c:v>6.1093244011656472E-2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61-44BE-9DC3-BAE54A854AF4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3.1106516787729334E-2</c:v>
                </c:pt>
                <c:pt idx="1">
                  <c:v>2.6960735367158557E-2</c:v>
                </c:pt>
                <c:pt idx="2">
                  <c:v>3.0335249320211727E-2</c:v>
                </c:pt>
                <c:pt idx="3">
                  <c:v>3.5874587156802647E-2</c:v>
                </c:pt>
                <c:pt idx="4">
                  <c:v>3.397162689946237E-2</c:v>
                </c:pt>
                <c:pt idx="5">
                  <c:v>3.492149286969036E-2</c:v>
                </c:pt>
                <c:pt idx="6">
                  <c:v>3.5062578375902334E-2</c:v>
                </c:pt>
                <c:pt idx="7">
                  <c:v>3.9351033271524782E-2</c:v>
                </c:pt>
                <c:pt idx="8">
                  <c:v>4.3936583365533827E-2</c:v>
                </c:pt>
                <c:pt idx="9">
                  <c:v>4.4033357896592219E-2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61-44BE-9DC3-BAE54A854AF4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4.2440967488897745E-2</c:v>
                </c:pt>
                <c:pt idx="1">
                  <c:v>4.1665244058382553E-2</c:v>
                </c:pt>
                <c:pt idx="2">
                  <c:v>3.5825836577716277E-2</c:v>
                </c:pt>
                <c:pt idx="3">
                  <c:v>3.8069333025555638E-2</c:v>
                </c:pt>
                <c:pt idx="4">
                  <c:v>4.2258592802605459E-2</c:v>
                </c:pt>
                <c:pt idx="5">
                  <c:v>4.4047423955480114E-2</c:v>
                </c:pt>
                <c:pt idx="6">
                  <c:v>4.3785148315638386E-2</c:v>
                </c:pt>
                <c:pt idx="7">
                  <c:v>3.5717300596648446E-2</c:v>
                </c:pt>
                <c:pt idx="8">
                  <c:v>3.7550469104747415E-2</c:v>
                </c:pt>
                <c:pt idx="9">
                  <c:v>4.024915982834236E-2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61-44BE-9DC3-BAE54A854AF4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0.10237228293369999</c:v>
                </c:pt>
                <c:pt idx="1">
                  <c:v>9.8310553348454857E-2</c:v>
                </c:pt>
                <c:pt idx="2">
                  <c:v>9.6782066706878736E-2</c:v>
                </c:pt>
                <c:pt idx="3">
                  <c:v>9.5683769676249295E-2</c:v>
                </c:pt>
                <c:pt idx="4">
                  <c:v>9.0613539908035348E-2</c:v>
                </c:pt>
                <c:pt idx="5">
                  <c:v>9.5509992071729291E-2</c:v>
                </c:pt>
                <c:pt idx="6">
                  <c:v>8.6254538686617976E-2</c:v>
                </c:pt>
                <c:pt idx="7">
                  <c:v>9.2454862909176358E-2</c:v>
                </c:pt>
                <c:pt idx="8">
                  <c:v>9.6276108441142608E-2</c:v>
                </c:pt>
                <c:pt idx="9">
                  <c:v>9.5328399849809176E-2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061-44BE-9DC3-BAE54A854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201576"/>
        <c:axId val="6582035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0.89762771706630007</c:v>
                      </c:pt>
                      <c:pt idx="1">
                        <c:v>0.90168944665154527</c:v>
                      </c:pt>
                      <c:pt idx="2">
                        <c:v>0.90321793329312128</c:v>
                      </c:pt>
                      <c:pt idx="3">
                        <c:v>0.90431623032375064</c:v>
                      </c:pt>
                      <c:pt idx="4">
                        <c:v>0.90938646009196467</c:v>
                      </c:pt>
                      <c:pt idx="5">
                        <c:v>0.90449000792827072</c:v>
                      </c:pt>
                      <c:pt idx="6">
                        <c:v>0.91374546131338208</c:v>
                      </c:pt>
                      <c:pt idx="7">
                        <c:v>0.90754513709082363</c:v>
                      </c:pt>
                      <c:pt idx="8">
                        <c:v>0.90372389155885757</c:v>
                      </c:pt>
                      <c:pt idx="9">
                        <c:v>0.90467160015019088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061-44BE-9DC3-BAE54A854AF4}"/>
                  </c:ext>
                </c:extLst>
              </c15:ser>
            </c15:filteredBarSeries>
          </c:ext>
        </c:extLst>
      </c:barChart>
      <c:catAx>
        <c:axId val="658201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03536"/>
        <c:crosses val="autoZero"/>
        <c:auto val="1"/>
        <c:lblAlgn val="ctr"/>
        <c:lblOffset val="100"/>
        <c:noMultiLvlLbl val="0"/>
      </c:catAx>
      <c:valAx>
        <c:axId val="6582035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01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266508</c:v>
                </c:pt>
                <c:pt idx="1">
                  <c:v>289428</c:v>
                </c:pt>
                <c:pt idx="2">
                  <c:v>272533</c:v>
                </c:pt>
                <c:pt idx="3">
                  <c:v>284525</c:v>
                </c:pt>
                <c:pt idx="4">
                  <c:v>295592</c:v>
                </c:pt>
                <c:pt idx="5">
                  <c:v>300686</c:v>
                </c:pt>
                <c:pt idx="6">
                  <c:v>302898</c:v>
                </c:pt>
                <c:pt idx="7">
                  <c:v>292597</c:v>
                </c:pt>
                <c:pt idx="8">
                  <c:v>291657</c:v>
                </c:pt>
                <c:pt idx="9">
                  <c:v>314987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21-43EA-8763-3283EC275B7B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147276</c:v>
                </c:pt>
                <c:pt idx="1">
                  <c:v>146648</c:v>
                </c:pt>
                <c:pt idx="2">
                  <c:v>143962</c:v>
                </c:pt>
                <c:pt idx="3">
                  <c:v>137489</c:v>
                </c:pt>
                <c:pt idx="4">
                  <c:v>137354</c:v>
                </c:pt>
                <c:pt idx="5">
                  <c:v>139850</c:v>
                </c:pt>
                <c:pt idx="6">
                  <c:v>137674</c:v>
                </c:pt>
                <c:pt idx="7">
                  <c:v>124809</c:v>
                </c:pt>
                <c:pt idx="8">
                  <c:v>119050</c:v>
                </c:pt>
                <c:pt idx="9">
                  <c:v>118577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21-43EA-8763-3283EC275B7B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88459</c:v>
                </c:pt>
                <c:pt idx="1">
                  <c:v>98476</c:v>
                </c:pt>
                <c:pt idx="2">
                  <c:v>98341</c:v>
                </c:pt>
                <c:pt idx="3">
                  <c:v>84067</c:v>
                </c:pt>
                <c:pt idx="4">
                  <c:v>97587</c:v>
                </c:pt>
                <c:pt idx="5">
                  <c:v>106840</c:v>
                </c:pt>
                <c:pt idx="6">
                  <c:v>102063</c:v>
                </c:pt>
                <c:pt idx="7">
                  <c:v>107625</c:v>
                </c:pt>
                <c:pt idx="8">
                  <c:v>115687</c:v>
                </c:pt>
                <c:pt idx="9">
                  <c:v>111608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21-43EA-8763-3283EC275B7B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62207</c:v>
                </c:pt>
                <c:pt idx="1">
                  <c:v>65388</c:v>
                </c:pt>
                <c:pt idx="2">
                  <c:v>73448</c:v>
                </c:pt>
                <c:pt idx="3">
                  <c:v>77301</c:v>
                </c:pt>
                <c:pt idx="4">
                  <c:v>74680</c:v>
                </c:pt>
                <c:pt idx="5">
                  <c:v>73603</c:v>
                </c:pt>
                <c:pt idx="6">
                  <c:v>83014</c:v>
                </c:pt>
                <c:pt idx="7">
                  <c:v>92303</c:v>
                </c:pt>
                <c:pt idx="8">
                  <c:v>86125</c:v>
                </c:pt>
                <c:pt idx="9">
                  <c:v>92369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21-43EA-8763-3283EC275B7B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50541</c:v>
                </c:pt>
                <c:pt idx="1">
                  <c:v>57553</c:v>
                </c:pt>
                <c:pt idx="2">
                  <c:v>58473</c:v>
                </c:pt>
                <c:pt idx="3">
                  <c:v>62500</c:v>
                </c:pt>
                <c:pt idx="4">
                  <c:v>69248</c:v>
                </c:pt>
                <c:pt idx="5">
                  <c:v>71875</c:v>
                </c:pt>
                <c:pt idx="6">
                  <c:v>81490</c:v>
                </c:pt>
                <c:pt idx="7">
                  <c:v>77336</c:v>
                </c:pt>
                <c:pt idx="8">
                  <c:v>80375</c:v>
                </c:pt>
                <c:pt idx="9">
                  <c:v>85524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21-43EA-8763-3283EC275B7B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30865</c:v>
                </c:pt>
                <c:pt idx="1">
                  <c:v>32086</c:v>
                </c:pt>
                <c:pt idx="2">
                  <c:v>32803</c:v>
                </c:pt>
                <c:pt idx="3">
                  <c:v>33639</c:v>
                </c:pt>
                <c:pt idx="4">
                  <c:v>36157</c:v>
                </c:pt>
                <c:pt idx="5">
                  <c:v>37162</c:v>
                </c:pt>
                <c:pt idx="6">
                  <c:v>39894</c:v>
                </c:pt>
                <c:pt idx="7">
                  <c:v>38382</c:v>
                </c:pt>
                <c:pt idx="8">
                  <c:v>36017</c:v>
                </c:pt>
                <c:pt idx="9">
                  <c:v>41353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21-43EA-8763-3283EC275B7B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20316</c:v>
                </c:pt>
                <c:pt idx="1">
                  <c:v>30239</c:v>
                </c:pt>
                <c:pt idx="2">
                  <c:v>28856</c:v>
                </c:pt>
                <c:pt idx="3">
                  <c:v>31553</c:v>
                </c:pt>
                <c:pt idx="4">
                  <c:v>32444</c:v>
                </c:pt>
                <c:pt idx="5">
                  <c:v>31988</c:v>
                </c:pt>
                <c:pt idx="6">
                  <c:v>32547</c:v>
                </c:pt>
                <c:pt idx="7">
                  <c:v>30122</c:v>
                </c:pt>
                <c:pt idx="8">
                  <c:v>32713</c:v>
                </c:pt>
                <c:pt idx="9">
                  <c:v>37561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21-43EA-8763-3283EC275B7B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22631</c:v>
                </c:pt>
                <c:pt idx="1">
                  <c:v>23222</c:v>
                </c:pt>
                <c:pt idx="2">
                  <c:v>26745</c:v>
                </c:pt>
                <c:pt idx="3">
                  <c:v>26340</c:v>
                </c:pt>
                <c:pt idx="4">
                  <c:v>28185</c:v>
                </c:pt>
                <c:pt idx="5">
                  <c:v>32322</c:v>
                </c:pt>
                <c:pt idx="6">
                  <c:v>34135</c:v>
                </c:pt>
                <c:pt idx="7">
                  <c:v>32061</c:v>
                </c:pt>
                <c:pt idx="8">
                  <c:v>33670</c:v>
                </c:pt>
                <c:pt idx="9">
                  <c:v>35085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521-43EA-8763-3283EC275B7B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10720</c:v>
                </c:pt>
                <c:pt idx="1">
                  <c:v>15621</c:v>
                </c:pt>
                <c:pt idx="2">
                  <c:v>21850</c:v>
                </c:pt>
                <c:pt idx="3">
                  <c:v>21816</c:v>
                </c:pt>
                <c:pt idx="4">
                  <c:v>27217</c:v>
                </c:pt>
                <c:pt idx="5">
                  <c:v>28447</c:v>
                </c:pt>
                <c:pt idx="6">
                  <c:v>30462</c:v>
                </c:pt>
                <c:pt idx="7">
                  <c:v>29556</c:v>
                </c:pt>
                <c:pt idx="8">
                  <c:v>29320</c:v>
                </c:pt>
                <c:pt idx="9">
                  <c:v>28938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21-43EA-8763-3283EC275B7B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15865</c:v>
                </c:pt>
                <c:pt idx="1">
                  <c:v>15570</c:v>
                </c:pt>
                <c:pt idx="2">
                  <c:v>12397</c:v>
                </c:pt>
                <c:pt idx="3">
                  <c:v>12505</c:v>
                </c:pt>
                <c:pt idx="4">
                  <c:v>15103</c:v>
                </c:pt>
                <c:pt idx="5">
                  <c:v>12509</c:v>
                </c:pt>
                <c:pt idx="6">
                  <c:v>15704</c:v>
                </c:pt>
                <c:pt idx="7">
                  <c:v>18205</c:v>
                </c:pt>
                <c:pt idx="8">
                  <c:v>19242</c:v>
                </c:pt>
                <c:pt idx="9">
                  <c:v>22739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521-43EA-8763-3283EC275B7B}"/>
            </c:ext>
          </c:extLst>
        </c:ser>
        <c:ser>
          <c:idx val="12"/>
          <c:order val="12"/>
          <c:tx>
            <c:strRef>
              <c:f>'Import. 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48167</c:v>
                </c:pt>
                <c:pt idx="1">
                  <c:v>49590</c:v>
                </c:pt>
                <c:pt idx="2">
                  <c:v>52004</c:v>
                </c:pt>
                <c:pt idx="3">
                  <c:v>58983</c:v>
                </c:pt>
                <c:pt idx="4">
                  <c:v>55943</c:v>
                </c:pt>
                <c:pt idx="5">
                  <c:v>59136</c:v>
                </c:pt>
                <c:pt idx="6">
                  <c:v>53696</c:v>
                </c:pt>
                <c:pt idx="7">
                  <c:v>51724</c:v>
                </c:pt>
                <c:pt idx="8">
                  <c:v>56092</c:v>
                </c:pt>
                <c:pt idx="9">
                  <c:v>57747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21-43EA-8763-3283EC275B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207064"/>
        <c:axId val="5047114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763555</c:v>
                      </c:pt>
                      <c:pt idx="1">
                        <c:v>823821</c:v>
                      </c:pt>
                      <c:pt idx="2">
                        <c:v>821412</c:v>
                      </c:pt>
                      <c:pt idx="3">
                        <c:v>830718</c:v>
                      </c:pt>
                      <c:pt idx="4">
                        <c:v>869510</c:v>
                      </c:pt>
                      <c:pt idx="5">
                        <c:v>894418</c:v>
                      </c:pt>
                      <c:pt idx="6">
                        <c:v>913577</c:v>
                      </c:pt>
                      <c:pt idx="7">
                        <c:v>894720</c:v>
                      </c:pt>
                      <c:pt idx="8">
                        <c:v>899948</c:v>
                      </c:pt>
                      <c:pt idx="9">
                        <c:v>946488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521-43EA-8763-3283EC275B7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730624</c:v>
                      </c:pt>
                      <c:pt idx="1">
                        <c:v>788345</c:v>
                      </c:pt>
                      <c:pt idx="2">
                        <c:v>785685</c:v>
                      </c:pt>
                      <c:pt idx="3">
                        <c:v>794714</c:v>
                      </c:pt>
                      <c:pt idx="4">
                        <c:v>831405</c:v>
                      </c:pt>
                      <c:pt idx="5">
                        <c:v>855397</c:v>
                      </c:pt>
                      <c:pt idx="6">
                        <c:v>871564</c:v>
                      </c:pt>
                      <c:pt idx="7">
                        <c:v>854281</c:v>
                      </c:pt>
                      <c:pt idx="8">
                        <c:v>861538</c:v>
                      </c:pt>
                      <c:pt idx="9">
                        <c:v>901804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521-43EA-8763-3283EC275B7B}"/>
                  </c:ext>
                </c:extLst>
              </c15:ser>
            </c15:filteredBarSeries>
          </c:ext>
        </c:extLst>
      </c:barChart>
      <c:catAx>
        <c:axId val="658207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1432"/>
        <c:crosses val="autoZero"/>
        <c:auto val="1"/>
        <c:lblAlgn val="ctr"/>
        <c:lblOffset val="100"/>
        <c:noMultiLvlLbl val="0"/>
      </c:catAx>
      <c:valAx>
        <c:axId val="504711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0706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94047569228361"/>
          <c:y val="0.76272771480941159"/>
          <c:w val="0.80270339226726661"/>
          <c:h val="0.21747777403708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fromages'!$D$36:$M$36</c:f>
              <c:numCache>
                <c:formatCode>0%</c:formatCode>
                <c:ptCount val="10"/>
                <c:pt idx="0">
                  <c:v>0.34903576035780004</c:v>
                </c:pt>
                <c:pt idx="1">
                  <c:v>0.35132389196196745</c:v>
                </c:pt>
                <c:pt idx="2">
                  <c:v>0.33178599776969414</c:v>
                </c:pt>
                <c:pt idx="3">
                  <c:v>0.34250491743287131</c:v>
                </c:pt>
                <c:pt idx="4">
                  <c:v>0.33995238697657304</c:v>
                </c:pt>
                <c:pt idx="5">
                  <c:v>0.33618062248300012</c:v>
                </c:pt>
                <c:pt idx="6">
                  <c:v>0.33155169186614813</c:v>
                </c:pt>
                <c:pt idx="7">
                  <c:v>0.32702633226037198</c:v>
                </c:pt>
                <c:pt idx="8">
                  <c:v>0.32408205807446655</c:v>
                </c:pt>
                <c:pt idx="9">
                  <c:v>0.33279555578095021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CF-4CFA-8FB0-DC5F4278A350}"/>
            </c:ext>
          </c:extLst>
        </c:ser>
        <c:ser>
          <c:idx val="2"/>
          <c:order val="2"/>
          <c:tx>
            <c:strRef>
              <c:f>'Import. 0406 - fromages'!$C$37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fromages'!$D$37:$M$37</c:f>
              <c:numCache>
                <c:formatCode>0%</c:formatCode>
                <c:ptCount val="10"/>
                <c:pt idx="0">
                  <c:v>0.19288197968712142</c:v>
                </c:pt>
                <c:pt idx="1">
                  <c:v>0.17800954333526336</c:v>
                </c:pt>
                <c:pt idx="2">
                  <c:v>0.17526162266925732</c:v>
                </c:pt>
                <c:pt idx="3">
                  <c:v>0.16550622473571056</c:v>
                </c:pt>
                <c:pt idx="4">
                  <c:v>0.15796713091281298</c:v>
                </c:pt>
                <c:pt idx="5">
                  <c:v>0.15635866004485599</c:v>
                </c:pt>
                <c:pt idx="6">
                  <c:v>0.15069775180417194</c:v>
                </c:pt>
                <c:pt idx="7">
                  <c:v>0.13949503755364806</c:v>
                </c:pt>
                <c:pt idx="8">
                  <c:v>0.13228542093543183</c:v>
                </c:pt>
                <c:pt idx="9">
                  <c:v>0.12528103895664816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CF-4CFA-8FB0-DC5F4278A350}"/>
            </c:ext>
          </c:extLst>
        </c:ser>
        <c:ser>
          <c:idx val="3"/>
          <c:order val="3"/>
          <c:tx>
            <c:strRef>
              <c:f>'Import. 0406 - fromages'!$C$38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0.11585151036925959</c:v>
                </c:pt>
                <c:pt idx="1">
                  <c:v>0.11953567583249274</c:v>
                </c:pt>
                <c:pt idx="2">
                  <c:v>0.11972189351993884</c:v>
                </c:pt>
                <c:pt idx="3">
                  <c:v>0.10119799980258042</c:v>
                </c:pt>
                <c:pt idx="4">
                  <c:v>0.11223217674322319</c:v>
                </c:pt>
                <c:pt idx="5">
                  <c:v>0.11945197882869084</c:v>
                </c:pt>
                <c:pt idx="6">
                  <c:v>0.11171800515993725</c:v>
                </c:pt>
                <c:pt idx="7">
                  <c:v>0.12028902896995708</c:v>
                </c:pt>
                <c:pt idx="8">
                  <c:v>0.12854853835999414</c:v>
                </c:pt>
                <c:pt idx="9">
                  <c:v>0.11791802959995266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CF-4CFA-8FB0-DC5F4278A350}"/>
            </c:ext>
          </c:extLst>
        </c:ser>
        <c:ser>
          <c:idx val="4"/>
          <c:order val="4"/>
          <c:tx>
            <c:strRef>
              <c:f>'Import. 0406 - fromages'!$C$39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8.1470228077872589E-2</c:v>
                </c:pt>
                <c:pt idx="1">
                  <c:v>7.9371611065996134E-2</c:v>
                </c:pt>
                <c:pt idx="2">
                  <c:v>8.9416760407688228E-2</c:v>
                </c:pt>
                <c:pt idx="3">
                  <c:v>9.3053238283027459E-2</c:v>
                </c:pt>
                <c:pt idx="4">
                  <c:v>8.5887453853319681E-2</c:v>
                </c:pt>
                <c:pt idx="5">
                  <c:v>8.2291501289106436E-2</c:v>
                </c:pt>
                <c:pt idx="6">
                  <c:v>9.0866998621900508E-2</c:v>
                </c:pt>
                <c:pt idx="7">
                  <c:v>0.10316411838340486</c:v>
                </c:pt>
                <c:pt idx="8">
                  <c:v>9.5699973776262631E-2</c:v>
                </c:pt>
                <c:pt idx="9">
                  <c:v>9.7591305964787725E-2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CF-4CFA-8FB0-DC5F4278A350}"/>
            </c:ext>
          </c:extLst>
        </c:ser>
        <c:ser>
          <c:idx val="5"/>
          <c:order val="5"/>
          <c:tx>
            <c:strRef>
              <c:f>'Import. 0406 - fromages'!$C$40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6.6191695424691083E-2</c:v>
                </c:pt>
                <c:pt idx="1">
                  <c:v>6.9861049912541676E-2</c:v>
                </c:pt>
                <c:pt idx="2">
                  <c:v>7.1185957838453787E-2</c:v>
                </c:pt>
                <c:pt idx="3">
                  <c:v>7.5236121042279086E-2</c:v>
                </c:pt>
                <c:pt idx="4">
                  <c:v>7.9640257156329428E-2</c:v>
                </c:pt>
                <c:pt idx="5">
                  <c:v>8.0359518703782801E-2</c:v>
                </c:pt>
                <c:pt idx="6">
                  <c:v>8.9198830530978782E-2</c:v>
                </c:pt>
                <c:pt idx="7">
                  <c:v>8.6435979971387703E-2</c:v>
                </c:pt>
                <c:pt idx="8">
                  <c:v>8.9310715730242185E-2</c:v>
                </c:pt>
                <c:pt idx="9">
                  <c:v>9.0359307249537238E-2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CF-4CFA-8FB0-DC5F4278A350}"/>
            </c:ext>
          </c:extLst>
        </c:ser>
        <c:ser>
          <c:idx val="6"/>
          <c:order val="6"/>
          <c:tx>
            <c:strRef>
              <c:f>'Import. 0406 - fromages'!$C$41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4.04227593297143E-2</c:v>
                </c:pt>
                <c:pt idx="1">
                  <c:v>3.894778113206631E-2</c:v>
                </c:pt>
                <c:pt idx="2">
                  <c:v>3.9934892599572447E-2</c:v>
                </c:pt>
                <c:pt idx="3">
                  <c:v>4.0493886011859617E-2</c:v>
                </c:pt>
                <c:pt idx="4">
                  <c:v>4.1583190532598818E-2</c:v>
                </c:pt>
                <c:pt idx="5">
                  <c:v>4.154880603923445E-2</c:v>
                </c:pt>
                <c:pt idx="6">
                  <c:v>4.3667911954876272E-2</c:v>
                </c:pt>
                <c:pt idx="7">
                  <c:v>4.2898336909871243E-2</c:v>
                </c:pt>
                <c:pt idx="8">
                  <c:v>4.0021201224959661E-2</c:v>
                </c:pt>
                <c:pt idx="9">
                  <c:v>4.3690992384478197E-2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CF-4CFA-8FB0-DC5F4278A350}"/>
            </c:ext>
          </c:extLst>
        </c:ser>
        <c:ser>
          <c:idx val="7"/>
          <c:order val="7"/>
          <c:tx>
            <c:strRef>
              <c:f>'Import. 0406 - fromages'!$C$42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2.6607120639639582E-2</c:v>
                </c:pt>
                <c:pt idx="1">
                  <c:v>3.6705789243051588E-2</c:v>
                </c:pt>
                <c:pt idx="2">
                  <c:v>3.5129752182826643E-2</c:v>
                </c:pt>
                <c:pt idx="3">
                  <c:v>3.7982805235952516E-2</c:v>
                </c:pt>
                <c:pt idx="4">
                  <c:v>3.7312969373555223E-2</c:v>
                </c:pt>
                <c:pt idx="5">
                  <c:v>3.5764038738039711E-2</c:v>
                </c:pt>
                <c:pt idx="6">
                  <c:v>3.5625896886633528E-2</c:v>
                </c:pt>
                <c:pt idx="7">
                  <c:v>3.3666398426323317E-2</c:v>
                </c:pt>
                <c:pt idx="8">
                  <c:v>3.6349877992950703E-2</c:v>
                </c:pt>
                <c:pt idx="9">
                  <c:v>3.9684602446095459E-2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CF-4CFA-8FB0-DC5F4278A350}"/>
            </c:ext>
          </c:extLst>
        </c:ser>
        <c:ser>
          <c:idx val="8"/>
          <c:order val="8"/>
          <c:tx>
            <c:strRef>
              <c:f>'Import. 0406 - fromages'!$C$43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2.9638991297287032E-2</c:v>
                </c:pt>
                <c:pt idx="1">
                  <c:v>2.8188162234271764E-2</c:v>
                </c:pt>
                <c:pt idx="2">
                  <c:v>3.2559787293100176E-2</c:v>
                </c:pt>
                <c:pt idx="3">
                  <c:v>3.1707510852058099E-2</c:v>
                </c:pt>
                <c:pt idx="4">
                  <c:v>3.2414808340329608E-2</c:v>
                </c:pt>
                <c:pt idx="5">
                  <c:v>3.6137465927564068E-2</c:v>
                </c:pt>
                <c:pt idx="6">
                  <c:v>3.736411928058609E-2</c:v>
                </c:pt>
                <c:pt idx="7">
                  <c:v>3.583355686695279E-2</c:v>
                </c:pt>
                <c:pt idx="8">
                  <c:v>3.7413272766870974E-2</c:v>
                </c:pt>
                <c:pt idx="9">
                  <c:v>3.7068615766919388E-2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7CF-4CFA-8FB0-DC5F4278A350}"/>
            </c:ext>
          </c:extLst>
        </c:ser>
        <c:ser>
          <c:idx val="9"/>
          <c:order val="9"/>
          <c:tx>
            <c:strRef>
              <c:f>'Import. 0406 - fromages'!$C$44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1.4039591123101807E-2</c:v>
                </c:pt>
                <c:pt idx="1">
                  <c:v>1.8961643366702231E-2</c:v>
                </c:pt>
                <c:pt idx="2">
                  <c:v>2.6600536636913023E-2</c:v>
                </c:pt>
                <c:pt idx="3">
                  <c:v>2.626161946653377E-2</c:v>
                </c:pt>
                <c:pt idx="4">
                  <c:v>3.1301537647640626E-2</c:v>
                </c:pt>
                <c:pt idx="5">
                  <c:v>3.1805039701794907E-2</c:v>
                </c:pt>
                <c:pt idx="6">
                  <c:v>3.3343659045707151E-2</c:v>
                </c:pt>
                <c:pt idx="7">
                  <c:v>3.3033798283261806E-2</c:v>
                </c:pt>
                <c:pt idx="8">
                  <c:v>3.2579660158142468E-2</c:v>
                </c:pt>
                <c:pt idx="9">
                  <c:v>3.0574080178512566E-2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CF-4CFA-8FB0-DC5F4278A350}"/>
            </c:ext>
          </c:extLst>
        </c:ser>
        <c:ser>
          <c:idx val="10"/>
          <c:order val="10"/>
          <c:tx>
            <c:strRef>
              <c:f>'Import. 0406 - fromages'!$C$45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2.0777809064180051E-2</c:v>
                </c:pt>
                <c:pt idx="1">
                  <c:v>1.8899736714650391E-2</c:v>
                </c:pt>
                <c:pt idx="2">
                  <c:v>1.509230447083802E-2</c:v>
                </c:pt>
                <c:pt idx="3">
                  <c:v>1.5053243098139201E-2</c:v>
                </c:pt>
                <c:pt idx="4">
                  <c:v>1.736955296661338E-2</c:v>
                </c:pt>
                <c:pt idx="5">
                  <c:v>1.3985630879521656E-2</c:v>
                </c:pt>
                <c:pt idx="6">
                  <c:v>1.7189574606190829E-2</c:v>
                </c:pt>
                <c:pt idx="7">
                  <c:v>2.0347147711015735E-2</c:v>
                </c:pt>
                <c:pt idx="8">
                  <c:v>2.1381235360265261E-2</c:v>
                </c:pt>
                <c:pt idx="9">
                  <c:v>2.4024604643693315E-2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7CF-4CFA-8FB0-DC5F4278A350}"/>
            </c:ext>
          </c:extLst>
        </c:ser>
        <c:ser>
          <c:idx val="11"/>
          <c:order val="11"/>
          <c:tx>
            <c:strRef>
              <c:f>'Import. 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6.308255462933253E-2</c:v>
                </c:pt>
                <c:pt idx="1">
                  <c:v>6.0195115200996331E-2</c:v>
                </c:pt>
                <c:pt idx="2">
                  <c:v>6.331049461171738E-2</c:v>
                </c:pt>
                <c:pt idx="3">
                  <c:v>7.1002434038987955E-2</c:v>
                </c:pt>
                <c:pt idx="4">
                  <c:v>6.4338535497004065E-2</c:v>
                </c:pt>
                <c:pt idx="5">
                  <c:v>6.6116737364409039E-2</c:v>
                </c:pt>
                <c:pt idx="6">
                  <c:v>5.8775560242869514E-2</c:v>
                </c:pt>
                <c:pt idx="7">
                  <c:v>5.7810264663805434E-2</c:v>
                </c:pt>
                <c:pt idx="8">
                  <c:v>6.2328045620413622E-2</c:v>
                </c:pt>
                <c:pt idx="9">
                  <c:v>6.1011867028425086E-2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CF-4CFA-8FB0-DC5F4278A3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07512"/>
        <c:axId val="5047118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0.93691744537066746</c:v>
                      </c:pt>
                      <c:pt idx="1">
                        <c:v>0.93980488479900359</c:v>
                      </c:pt>
                      <c:pt idx="2">
                        <c:v>0.93668950538828244</c:v>
                      </c:pt>
                      <c:pt idx="3">
                        <c:v>0.92899756596101213</c:v>
                      </c:pt>
                      <c:pt idx="4">
                        <c:v>0.93566146450299592</c:v>
                      </c:pt>
                      <c:pt idx="5">
                        <c:v>0.93388326263559096</c:v>
                      </c:pt>
                      <c:pt idx="6">
                        <c:v>0.94122443975713055</c:v>
                      </c:pt>
                      <c:pt idx="7">
                        <c:v>0.94218973533619466</c:v>
                      </c:pt>
                      <c:pt idx="8">
                        <c:v>0.9376719543795865</c:v>
                      </c:pt>
                      <c:pt idx="9">
                        <c:v>0.93898813297157491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7CF-4CFA-8FB0-DC5F4278A350}"/>
                  </c:ext>
                </c:extLst>
              </c15:ser>
            </c15:filteredBarSeries>
          </c:ext>
        </c:extLst>
      </c:barChart>
      <c:catAx>
        <c:axId val="504707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1824"/>
        <c:crosses val="autoZero"/>
        <c:auto val="1"/>
        <c:lblAlgn val="ctr"/>
        <c:lblOffset val="100"/>
        <c:noMultiLvlLbl val="0"/>
      </c:catAx>
      <c:valAx>
        <c:axId val="5047118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07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27735899403799"/>
          <c:y val="0.76272777644573275"/>
          <c:w val="0.79972274248275277"/>
          <c:h val="0.217477717542790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0401 - lait'!$C$7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lait'!$D$7:$M$7</c:f>
              <c:numCache>
                <c:formatCode>0</c:formatCode>
                <c:ptCount val="10"/>
                <c:pt idx="0">
                  <c:v>548612</c:v>
                </c:pt>
                <c:pt idx="1">
                  <c:v>548223</c:v>
                </c:pt>
                <c:pt idx="2">
                  <c:v>577161</c:v>
                </c:pt>
                <c:pt idx="3">
                  <c:v>657896</c:v>
                </c:pt>
                <c:pt idx="4">
                  <c:v>659071</c:v>
                </c:pt>
                <c:pt idx="5">
                  <c:v>727533</c:v>
                </c:pt>
                <c:pt idx="6">
                  <c:v>720795</c:v>
                </c:pt>
                <c:pt idx="7">
                  <c:v>705939</c:v>
                </c:pt>
                <c:pt idx="8">
                  <c:v>789603</c:v>
                </c:pt>
                <c:pt idx="9">
                  <c:v>845412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83-44BC-BBA2-D48A829BB677}"/>
            </c:ext>
          </c:extLst>
        </c:ser>
        <c:ser>
          <c:idx val="3"/>
          <c:order val="3"/>
          <c:tx>
            <c:strRef>
              <c:f>'Import. 0401 - lait'!$C$8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lait'!$D$8:$M$8</c:f>
              <c:numCache>
                <c:formatCode>0</c:formatCode>
                <c:ptCount val="10"/>
                <c:pt idx="0">
                  <c:v>373194</c:v>
                </c:pt>
                <c:pt idx="1">
                  <c:v>403009</c:v>
                </c:pt>
                <c:pt idx="2">
                  <c:v>535439</c:v>
                </c:pt>
                <c:pt idx="3">
                  <c:v>338189</c:v>
                </c:pt>
                <c:pt idx="4">
                  <c:v>169232</c:v>
                </c:pt>
                <c:pt idx="5">
                  <c:v>37225</c:v>
                </c:pt>
                <c:pt idx="6">
                  <c:v>27524</c:v>
                </c:pt>
                <c:pt idx="7">
                  <c:v>390711</c:v>
                </c:pt>
                <c:pt idx="8">
                  <c:v>476758</c:v>
                </c:pt>
                <c:pt idx="9">
                  <c:v>527945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83-44BC-BBA2-D48A829BB677}"/>
            </c:ext>
          </c:extLst>
        </c:ser>
        <c:ser>
          <c:idx val="4"/>
          <c:order val="4"/>
          <c:tx>
            <c:strRef>
              <c:f>'Import. 0401 - lait'!$C$9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lait'!$D$9:$M$9</c:f>
              <c:numCache>
                <c:formatCode>0</c:formatCode>
                <c:ptCount val="10"/>
                <c:pt idx="0">
                  <c:v>298428</c:v>
                </c:pt>
                <c:pt idx="1">
                  <c:v>368210</c:v>
                </c:pt>
                <c:pt idx="2">
                  <c:v>452190</c:v>
                </c:pt>
                <c:pt idx="3">
                  <c:v>454493</c:v>
                </c:pt>
                <c:pt idx="4">
                  <c:v>511998</c:v>
                </c:pt>
                <c:pt idx="5">
                  <c:v>512058</c:v>
                </c:pt>
                <c:pt idx="6">
                  <c:v>485233</c:v>
                </c:pt>
                <c:pt idx="7">
                  <c:v>487438</c:v>
                </c:pt>
                <c:pt idx="8">
                  <c:v>494157</c:v>
                </c:pt>
                <c:pt idx="9">
                  <c:v>509999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83-44BC-BBA2-D48A829BB677}"/>
            </c:ext>
          </c:extLst>
        </c:ser>
        <c:ser>
          <c:idx val="5"/>
          <c:order val="5"/>
          <c:tx>
            <c:strRef>
              <c:f>'Import. 0401 - lait'!$C$10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lait'!$D$10:$M$10</c:f>
              <c:numCache>
                <c:formatCode>0</c:formatCode>
                <c:ptCount val="10"/>
                <c:pt idx="0">
                  <c:v>357055</c:v>
                </c:pt>
                <c:pt idx="1">
                  <c:v>342389</c:v>
                </c:pt>
                <c:pt idx="2">
                  <c:v>380904</c:v>
                </c:pt>
                <c:pt idx="3">
                  <c:v>338665</c:v>
                </c:pt>
                <c:pt idx="4">
                  <c:v>441486</c:v>
                </c:pt>
                <c:pt idx="5">
                  <c:v>473475</c:v>
                </c:pt>
                <c:pt idx="6">
                  <c:v>445498</c:v>
                </c:pt>
                <c:pt idx="7">
                  <c:v>424803</c:v>
                </c:pt>
                <c:pt idx="8">
                  <c:v>452001</c:v>
                </c:pt>
                <c:pt idx="9">
                  <c:v>440714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83-44BC-BBA2-D48A829BB677}"/>
            </c:ext>
          </c:extLst>
        </c:ser>
        <c:ser>
          <c:idx val="6"/>
          <c:order val="6"/>
          <c:tx>
            <c:strRef>
              <c:f>'Import. 0401 - lait'!$C$11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lait'!$D$11:$M$11</c:f>
              <c:numCache>
                <c:formatCode>0</c:formatCode>
                <c:ptCount val="10"/>
                <c:pt idx="0">
                  <c:v>167237</c:v>
                </c:pt>
                <c:pt idx="1">
                  <c:v>186984</c:v>
                </c:pt>
                <c:pt idx="2">
                  <c:v>533236</c:v>
                </c:pt>
                <c:pt idx="3">
                  <c:v>384340</c:v>
                </c:pt>
                <c:pt idx="4">
                  <c:v>302521</c:v>
                </c:pt>
                <c:pt idx="5">
                  <c:v>705929</c:v>
                </c:pt>
                <c:pt idx="6">
                  <c:v>817737</c:v>
                </c:pt>
                <c:pt idx="7">
                  <c:v>401643</c:v>
                </c:pt>
                <c:pt idx="8">
                  <c:v>364893</c:v>
                </c:pt>
                <c:pt idx="9">
                  <c:v>303259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83-44BC-BBA2-D48A829BB677}"/>
            </c:ext>
          </c:extLst>
        </c:ser>
        <c:ser>
          <c:idx val="7"/>
          <c:order val="7"/>
          <c:tx>
            <c:strRef>
              <c:f>'Import. 0401 - lait'!$C$12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lait'!$D$12:$M$12</c:f>
              <c:numCache>
                <c:formatCode>0</c:formatCode>
                <c:ptCount val="10"/>
                <c:pt idx="0">
                  <c:v>148060</c:v>
                </c:pt>
                <c:pt idx="1">
                  <c:v>165899</c:v>
                </c:pt>
                <c:pt idx="2">
                  <c:v>171184</c:v>
                </c:pt>
                <c:pt idx="3">
                  <c:v>142553</c:v>
                </c:pt>
                <c:pt idx="4">
                  <c:v>25401</c:v>
                </c:pt>
                <c:pt idx="5">
                  <c:v>1194</c:v>
                </c:pt>
                <c:pt idx="6">
                  <c:v>825</c:v>
                </c:pt>
                <c:pt idx="7">
                  <c:v>181427</c:v>
                </c:pt>
                <c:pt idx="8">
                  <c:v>205977</c:v>
                </c:pt>
                <c:pt idx="9">
                  <c:v>238166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83-44BC-BBA2-D48A829BB677}"/>
            </c:ext>
          </c:extLst>
        </c:ser>
        <c:ser>
          <c:idx val="8"/>
          <c:order val="8"/>
          <c:tx>
            <c:strRef>
              <c:f>'Import. 0401 - lait'!$C$13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lait'!$D$13:$M$13</c:f>
              <c:numCache>
                <c:formatCode>0</c:formatCode>
                <c:ptCount val="10"/>
                <c:pt idx="0">
                  <c:v>168860</c:v>
                </c:pt>
                <c:pt idx="1">
                  <c:v>265608</c:v>
                </c:pt>
                <c:pt idx="2">
                  <c:v>198946</c:v>
                </c:pt>
                <c:pt idx="3">
                  <c:v>121257</c:v>
                </c:pt>
                <c:pt idx="4">
                  <c:v>120256</c:v>
                </c:pt>
                <c:pt idx="5">
                  <c:v>130842</c:v>
                </c:pt>
                <c:pt idx="6">
                  <c:v>158132</c:v>
                </c:pt>
                <c:pt idx="7">
                  <c:v>180006</c:v>
                </c:pt>
                <c:pt idx="8">
                  <c:v>212689</c:v>
                </c:pt>
                <c:pt idx="9">
                  <c:v>189832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83-44BC-BBA2-D48A829BB677}"/>
            </c:ext>
          </c:extLst>
        </c:ser>
        <c:ser>
          <c:idx val="9"/>
          <c:order val="9"/>
          <c:tx>
            <c:strRef>
              <c:f>'Import. 0401 - lait'!$C$14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lait'!$D$14:$M$14</c:f>
              <c:numCache>
                <c:formatCode>0</c:formatCode>
                <c:ptCount val="10"/>
                <c:pt idx="0">
                  <c:v>193496</c:v>
                </c:pt>
                <c:pt idx="1">
                  <c:v>178895</c:v>
                </c:pt>
                <c:pt idx="2">
                  <c:v>167621</c:v>
                </c:pt>
                <c:pt idx="3">
                  <c:v>121897</c:v>
                </c:pt>
                <c:pt idx="4">
                  <c:v>74765</c:v>
                </c:pt>
                <c:pt idx="5">
                  <c:v>92642</c:v>
                </c:pt>
                <c:pt idx="6">
                  <c:v>89039</c:v>
                </c:pt>
                <c:pt idx="7">
                  <c:v>80551</c:v>
                </c:pt>
                <c:pt idx="8">
                  <c:v>75187</c:v>
                </c:pt>
                <c:pt idx="9">
                  <c:v>70846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383-44BC-BBA2-D48A829BB677}"/>
            </c:ext>
          </c:extLst>
        </c:ser>
        <c:ser>
          <c:idx val="10"/>
          <c:order val="10"/>
          <c:tx>
            <c:strRef>
              <c:f>'Import. 0401 - lait'!$C$15</c:f>
              <c:strCache>
                <c:ptCount val="1"/>
                <c:pt idx="0">
                  <c:v>Slovénie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lait'!$D$15:$M$15</c:f>
              <c:numCache>
                <c:formatCode>0</c:formatCode>
                <c:ptCount val="10"/>
                <c:pt idx="0">
                  <c:v>110</c:v>
                </c:pt>
                <c:pt idx="1">
                  <c:v>1816</c:v>
                </c:pt>
                <c:pt idx="2">
                  <c:v>7952</c:v>
                </c:pt>
                <c:pt idx="3">
                  <c:v>6910</c:v>
                </c:pt>
                <c:pt idx="4">
                  <c:v>4200</c:v>
                </c:pt>
                <c:pt idx="5">
                  <c:v>426</c:v>
                </c:pt>
                <c:pt idx="6">
                  <c:v>303</c:v>
                </c:pt>
                <c:pt idx="7">
                  <c:v>6401</c:v>
                </c:pt>
                <c:pt idx="8">
                  <c:v>17961</c:v>
                </c:pt>
                <c:pt idx="9">
                  <c:v>12487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83-44BC-BBA2-D48A829BB677}"/>
            </c:ext>
          </c:extLst>
        </c:ser>
        <c:ser>
          <c:idx val="11"/>
          <c:order val="11"/>
          <c:tx>
            <c:strRef>
              <c:f>'Import. 0401 - lait'!$C$16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lait'!$D$16:$M$16</c:f>
              <c:numCache>
                <c:formatCode>0</c:formatCode>
                <c:ptCount val="10"/>
                <c:pt idx="0">
                  <c:v>4916</c:v>
                </c:pt>
                <c:pt idx="1">
                  <c:v>6255</c:v>
                </c:pt>
                <c:pt idx="2">
                  <c:v>1559</c:v>
                </c:pt>
                <c:pt idx="3">
                  <c:v>475</c:v>
                </c:pt>
                <c:pt idx="4">
                  <c:v>35</c:v>
                </c:pt>
                <c:pt idx="5">
                  <c:v>229</c:v>
                </c:pt>
                <c:pt idx="6">
                  <c:v>3133</c:v>
                </c:pt>
                <c:pt idx="7">
                  <c:v>4781</c:v>
                </c:pt>
                <c:pt idx="8">
                  <c:v>37671</c:v>
                </c:pt>
                <c:pt idx="9">
                  <c:v>8908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383-44BC-BBA2-D48A829BB677}"/>
            </c:ext>
          </c:extLst>
        </c:ser>
        <c:ser>
          <c:idx val="12"/>
          <c:order val="12"/>
          <c:tx>
            <c:strRef>
              <c:f>'Import. 0401 - lait'!$C$17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lait'!$D$17:$M$17</c:f>
              <c:numCache>
                <c:formatCode>0</c:formatCode>
                <c:ptCount val="10"/>
                <c:pt idx="0">
                  <c:v>72741</c:v>
                </c:pt>
                <c:pt idx="1">
                  <c:v>60942</c:v>
                </c:pt>
                <c:pt idx="2">
                  <c:v>81001</c:v>
                </c:pt>
                <c:pt idx="3">
                  <c:v>65221</c:v>
                </c:pt>
                <c:pt idx="4">
                  <c:v>70988</c:v>
                </c:pt>
                <c:pt idx="5">
                  <c:v>84261</c:v>
                </c:pt>
                <c:pt idx="6">
                  <c:v>60421</c:v>
                </c:pt>
                <c:pt idx="7">
                  <c:v>57589</c:v>
                </c:pt>
                <c:pt idx="8">
                  <c:v>32319</c:v>
                </c:pt>
                <c:pt idx="9">
                  <c:v>24515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383-44BC-BBA2-D48A829BB6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08296"/>
        <c:axId val="5047137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2332709</c:v>
                      </c:pt>
                      <c:pt idx="1">
                        <c:v>2528230</c:v>
                      </c:pt>
                      <c:pt idx="2">
                        <c:v>3107193</c:v>
                      </c:pt>
                      <c:pt idx="3">
                        <c:v>2631896</c:v>
                      </c:pt>
                      <c:pt idx="4">
                        <c:v>2379953</c:v>
                      </c:pt>
                      <c:pt idx="5">
                        <c:v>2765814</c:v>
                      </c:pt>
                      <c:pt idx="6">
                        <c:v>2808640</c:v>
                      </c:pt>
                      <c:pt idx="7">
                        <c:v>2921289</c:v>
                      </c:pt>
                      <c:pt idx="8">
                        <c:v>3159216</c:v>
                      </c:pt>
                      <c:pt idx="9">
                        <c:v>3172083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383-44BC-BBA2-D48A829BB67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2328393</c:v>
                      </c:pt>
                      <c:pt idx="1">
                        <c:v>2523505</c:v>
                      </c:pt>
                      <c:pt idx="2">
                        <c:v>3103966</c:v>
                      </c:pt>
                      <c:pt idx="3">
                        <c:v>2629104</c:v>
                      </c:pt>
                      <c:pt idx="4">
                        <c:v>2376711</c:v>
                      </c:pt>
                      <c:pt idx="5">
                        <c:v>2762534</c:v>
                      </c:pt>
                      <c:pt idx="6">
                        <c:v>2805588</c:v>
                      </c:pt>
                      <c:pt idx="7">
                        <c:v>2918295</c:v>
                      </c:pt>
                      <c:pt idx="8">
                        <c:v>3155714</c:v>
                      </c:pt>
                      <c:pt idx="9">
                        <c:v>3168368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383-44BC-BBA2-D48A829BB677}"/>
                  </c:ext>
                </c:extLst>
              </c15:ser>
            </c15:filteredBarSeries>
          </c:ext>
        </c:extLst>
      </c:barChart>
      <c:catAx>
        <c:axId val="504708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3784"/>
        <c:crosses val="autoZero"/>
        <c:auto val="1"/>
        <c:lblAlgn val="ctr"/>
        <c:lblOffset val="100"/>
        <c:noMultiLvlLbl val="0"/>
      </c:catAx>
      <c:valAx>
        <c:axId val="504713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08296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11489263328768"/>
          <c:y val="0.76493895024531844"/>
          <c:w val="0.85692161145829904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0401 - lait'!$C$36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lait'!$D$36:$M$36</c:f>
              <c:numCache>
                <c:formatCode>0%</c:formatCode>
                <c:ptCount val="10"/>
                <c:pt idx="0">
                  <c:v>0.23518235665057236</c:v>
                </c:pt>
                <c:pt idx="1">
                  <c:v>0.21684063554344343</c:v>
                </c:pt>
                <c:pt idx="2">
                  <c:v>0.1857499678970698</c:v>
                </c:pt>
                <c:pt idx="3">
                  <c:v>0.24997036357059702</c:v>
                </c:pt>
                <c:pt idx="4">
                  <c:v>0.27692605694314132</c:v>
                </c:pt>
                <c:pt idx="5">
                  <c:v>0.2630448034466526</c:v>
                </c:pt>
                <c:pt idx="6">
                  <c:v>0.25663488378717103</c:v>
                </c:pt>
                <c:pt idx="7">
                  <c:v>0.24165325649054237</c:v>
                </c:pt>
                <c:pt idx="8">
                  <c:v>0.24993637662002219</c:v>
                </c:pt>
                <c:pt idx="9">
                  <c:v>0.26651635534126944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EB-44F2-8457-1E9283B522F7}"/>
            </c:ext>
          </c:extLst>
        </c:ser>
        <c:ser>
          <c:idx val="2"/>
          <c:order val="2"/>
          <c:tx>
            <c:strRef>
              <c:f>'Import. 0401 - lait'!$C$37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lait'!$D$37:$M$37</c:f>
              <c:numCache>
                <c:formatCode>0%</c:formatCode>
                <c:ptCount val="10"/>
                <c:pt idx="0">
                  <c:v>0.15998309261892504</c:v>
                </c:pt>
                <c:pt idx="1">
                  <c:v>0.15940361438634934</c:v>
                </c:pt>
                <c:pt idx="2">
                  <c:v>0.17232241447505836</c:v>
                </c:pt>
                <c:pt idx="3">
                  <c:v>0.12849633876110605</c:v>
                </c:pt>
                <c:pt idx="4">
                  <c:v>7.1107286572465928E-2</c:v>
                </c:pt>
                <c:pt idx="5">
                  <c:v>1.3458967233516065E-2</c:v>
                </c:pt>
                <c:pt idx="6">
                  <c:v>9.7997607382932662E-3</c:v>
                </c:pt>
                <c:pt idx="7">
                  <c:v>0.13374609632939433</c:v>
                </c:pt>
                <c:pt idx="8">
                  <c:v>0.15091022582818014</c:v>
                </c:pt>
                <c:pt idx="9">
                  <c:v>0.16643480009823197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EB-44F2-8457-1E9283B522F7}"/>
            </c:ext>
          </c:extLst>
        </c:ser>
        <c:ser>
          <c:idx val="3"/>
          <c:order val="3"/>
          <c:tx>
            <c:strRef>
              <c:f>'Import. 0401 - lait'!$C$38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lait'!$D$38:$M$38</c:f>
              <c:numCache>
                <c:formatCode>0%</c:formatCode>
                <c:ptCount val="10"/>
                <c:pt idx="0">
                  <c:v>0.12793194521905646</c:v>
                </c:pt>
                <c:pt idx="1">
                  <c:v>0.14563943944973362</c:v>
                </c:pt>
                <c:pt idx="2">
                  <c:v>0.14553006523894718</c:v>
                </c:pt>
                <c:pt idx="3">
                  <c:v>0.17268653472629616</c:v>
                </c:pt>
                <c:pt idx="4">
                  <c:v>0.21512945843888515</c:v>
                </c:pt>
                <c:pt idx="5">
                  <c:v>0.18513826309361367</c:v>
                </c:pt>
                <c:pt idx="6">
                  <c:v>0.17276439842770877</c:v>
                </c:pt>
                <c:pt idx="7">
                  <c:v>0.16685716476527998</c:v>
                </c:pt>
                <c:pt idx="8">
                  <c:v>0.15641760487412068</c:v>
                </c:pt>
                <c:pt idx="9">
                  <c:v>0.16077731887847826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EB-44F2-8457-1E9283B522F7}"/>
            </c:ext>
          </c:extLst>
        </c:ser>
        <c:ser>
          <c:idx val="4"/>
          <c:order val="4"/>
          <c:tx>
            <c:strRef>
              <c:f>'Import. 0401 - lait'!$C$39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lait'!$D$39:$M$39</c:f>
              <c:numCache>
                <c:formatCode>0%</c:formatCode>
                <c:ptCount val="10"/>
                <c:pt idx="0">
                  <c:v>0.15306452712275728</c:v>
                </c:pt>
                <c:pt idx="1">
                  <c:v>0.13542636548098869</c:v>
                </c:pt>
                <c:pt idx="2">
                  <c:v>0.12258781478974753</c:v>
                </c:pt>
                <c:pt idx="3">
                  <c:v>0.12867719697130889</c:v>
                </c:pt>
                <c:pt idx="4">
                  <c:v>0.18550198260217743</c:v>
                </c:pt>
                <c:pt idx="5">
                  <c:v>0.17118830116558814</c:v>
                </c:pt>
                <c:pt idx="6">
                  <c:v>0.15861698188447076</c:v>
                </c:pt>
                <c:pt idx="7">
                  <c:v>0.14541628712530666</c:v>
                </c:pt>
                <c:pt idx="8">
                  <c:v>0.1430737879271313</c:v>
                </c:pt>
                <c:pt idx="9">
                  <c:v>0.13893520440669427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EB-44F2-8457-1E9283B522F7}"/>
            </c:ext>
          </c:extLst>
        </c:ser>
        <c:ser>
          <c:idx val="5"/>
          <c:order val="5"/>
          <c:tx>
            <c:strRef>
              <c:f>'Import. 0401 - lait'!$C$40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lait'!$D$40:$M$40</c:f>
              <c:numCache>
                <c:formatCode>0%</c:formatCode>
                <c:ptCount val="10"/>
                <c:pt idx="0">
                  <c:v>7.1692182779763788E-2</c:v>
                </c:pt>
                <c:pt idx="1">
                  <c:v>7.3958461057736041E-2</c:v>
                </c:pt>
                <c:pt idx="2">
                  <c:v>0.17161341442259942</c:v>
                </c:pt>
                <c:pt idx="3">
                  <c:v>0.14603160611209562</c:v>
                </c:pt>
                <c:pt idx="4">
                  <c:v>0.1271121740639416</c:v>
                </c:pt>
                <c:pt idx="5">
                  <c:v>0.25523372142884521</c:v>
                </c:pt>
                <c:pt idx="6">
                  <c:v>0.29115052124871826</c:v>
                </c:pt>
                <c:pt idx="7">
                  <c:v>0.13748828000242358</c:v>
                </c:pt>
                <c:pt idx="8">
                  <c:v>0.1155011243295805</c:v>
                </c:pt>
                <c:pt idx="9">
                  <c:v>9.5602479506368535E-2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EB-44F2-8457-1E9283B522F7}"/>
            </c:ext>
          </c:extLst>
        </c:ser>
        <c:ser>
          <c:idx val="6"/>
          <c:order val="6"/>
          <c:tx>
            <c:strRef>
              <c:f>'Import. 0401 - lait'!$C$41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lait'!$D$41:$M$41</c:f>
              <c:numCache>
                <c:formatCode>0%</c:formatCode>
                <c:ptCount val="10"/>
                <c:pt idx="0">
                  <c:v>6.3471268812355083E-2</c:v>
                </c:pt>
                <c:pt idx="1">
                  <c:v>6.5618634380574553E-2</c:v>
                </c:pt>
                <c:pt idx="2">
                  <c:v>5.5092812065423678E-2</c:v>
                </c:pt>
                <c:pt idx="3">
                  <c:v>5.4163614367740975E-2</c:v>
                </c:pt>
                <c:pt idx="4">
                  <c:v>1.0672899842980093E-2</c:v>
                </c:pt>
                <c:pt idx="5">
                  <c:v>4.3169931166737893E-4</c:v>
                </c:pt>
                <c:pt idx="6">
                  <c:v>2.9373647032015495E-4</c:v>
                </c:pt>
                <c:pt idx="7">
                  <c:v>6.2105118665082434E-2</c:v>
                </c:pt>
                <c:pt idx="8">
                  <c:v>6.5198770834282938E-2</c:v>
                </c:pt>
                <c:pt idx="9">
                  <c:v>7.5081894137070185E-2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EB-44F2-8457-1E9283B522F7}"/>
            </c:ext>
          </c:extLst>
        </c:ser>
        <c:ser>
          <c:idx val="7"/>
          <c:order val="7"/>
          <c:tx>
            <c:strRef>
              <c:f>'Import. 0401 - lait'!$C$42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lait'!$D$42:$M$42</c:f>
              <c:numCache>
                <c:formatCode>0%</c:formatCode>
                <c:ptCount val="10"/>
                <c:pt idx="0">
                  <c:v>7.2387940373188422E-2</c:v>
                </c:pt>
                <c:pt idx="1">
                  <c:v>0.10505689751328004</c:v>
                </c:pt>
                <c:pt idx="2">
                  <c:v>6.4027564428730366E-2</c:v>
                </c:pt>
                <c:pt idx="3">
                  <c:v>4.6072109232279695E-2</c:v>
                </c:pt>
                <c:pt idx="4">
                  <c:v>5.0528728928680523E-2</c:v>
                </c:pt>
                <c:pt idx="5">
                  <c:v>4.7306868791610716E-2</c:v>
                </c:pt>
                <c:pt idx="6">
                  <c:v>5.630198245414151E-2</c:v>
                </c:pt>
                <c:pt idx="7">
                  <c:v>6.1618689557931448E-2</c:v>
                </c:pt>
                <c:pt idx="8">
                  <c:v>6.7323348577621789E-2</c:v>
                </c:pt>
                <c:pt idx="9">
                  <c:v>5.9844587925347477E-2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EB-44F2-8457-1E9283B522F7}"/>
            </c:ext>
          </c:extLst>
        </c:ser>
        <c:ser>
          <c:idx val="8"/>
          <c:order val="8"/>
          <c:tx>
            <c:strRef>
              <c:f>'Import. 0401 - lait'!$C$43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lait'!$D$43:$M$43</c:f>
              <c:numCache>
                <c:formatCode>0%</c:formatCode>
                <c:ptCount val="10"/>
                <c:pt idx="0">
                  <c:v>8.2949051939183158E-2</c:v>
                </c:pt>
                <c:pt idx="1">
                  <c:v>7.0758989490671345E-2</c:v>
                </c:pt>
                <c:pt idx="2">
                  <c:v>5.3946117927016445E-2</c:v>
                </c:pt>
                <c:pt idx="3">
                  <c:v>4.6315279935073422E-2</c:v>
                </c:pt>
                <c:pt idx="4">
                  <c:v>3.1414485916318513E-2</c:v>
                </c:pt>
                <c:pt idx="5">
                  <c:v>3.3495383275954201E-2</c:v>
                </c:pt>
                <c:pt idx="6">
                  <c:v>3.1701820097983363E-2</c:v>
                </c:pt>
                <c:pt idx="7">
                  <c:v>2.7573786777001522E-2</c:v>
                </c:pt>
                <c:pt idx="8">
                  <c:v>2.3799259056677353E-2</c:v>
                </c:pt>
                <c:pt idx="9">
                  <c:v>2.2334220132323144E-2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EB-44F2-8457-1E9283B522F7}"/>
            </c:ext>
          </c:extLst>
        </c:ser>
        <c:ser>
          <c:idx val="9"/>
          <c:order val="9"/>
          <c:tx>
            <c:strRef>
              <c:f>'Import. 0401 - lait'!$C$44</c:f>
              <c:strCache>
                <c:ptCount val="1"/>
                <c:pt idx="0">
                  <c:v>Slovénie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lait'!$D$44:$M$44</c:f>
              <c:numCache>
                <c:formatCode>0%</c:formatCode>
                <c:ptCount val="10"/>
                <c:pt idx="0">
                  <c:v>4.7155474600560978E-5</c:v>
                </c:pt>
                <c:pt idx="1">
                  <c:v>7.1828907971189333E-4</c:v>
                </c:pt>
                <c:pt idx="2">
                  <c:v>2.5592230672507308E-3</c:v>
                </c:pt>
                <c:pt idx="3">
                  <c:v>2.6254836817260255E-3</c:v>
                </c:pt>
                <c:pt idx="4">
                  <c:v>1.7647407322749652E-3</c:v>
                </c:pt>
                <c:pt idx="5">
                  <c:v>1.5402337250444172E-4</c:v>
                </c:pt>
                <c:pt idx="6">
                  <c:v>1.0788139455394781E-4</c:v>
                </c:pt>
                <c:pt idx="7">
                  <c:v>2.1911560273564171E-3</c:v>
                </c:pt>
                <c:pt idx="8">
                  <c:v>5.6852712824954042E-3</c:v>
                </c:pt>
                <c:pt idx="9">
                  <c:v>3.9365300340501808E-3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EB-44F2-8457-1E9283B522F7}"/>
            </c:ext>
          </c:extLst>
        </c:ser>
        <c:ser>
          <c:idx val="10"/>
          <c:order val="10"/>
          <c:tx>
            <c:strRef>
              <c:f>'Import. 0401 - lait'!$C$45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lait'!$D$45:$M$45</c:f>
              <c:numCache>
                <c:formatCode>0%</c:formatCode>
                <c:ptCount val="10"/>
                <c:pt idx="0">
                  <c:v>2.1074210285123435E-3</c:v>
                </c:pt>
                <c:pt idx="1">
                  <c:v>2.4740628819371656E-3</c:v>
                </c:pt>
                <c:pt idx="2">
                  <c:v>5.017390294069277E-4</c:v>
                </c:pt>
                <c:pt idx="3">
                  <c:v>1.8047825597971957E-4</c:v>
                </c:pt>
                <c:pt idx="4">
                  <c:v>1.4706172768958043E-5</c:v>
                </c:pt>
                <c:pt idx="5">
                  <c:v>8.2796601651448725E-5</c:v>
                </c:pt>
                <c:pt idx="6">
                  <c:v>1.1154864988036914E-3</c:v>
                </c:pt>
                <c:pt idx="7">
                  <c:v>1.636606306325735E-3</c:v>
                </c:pt>
                <c:pt idx="8">
                  <c:v>1.1924160931066442E-2</c:v>
                </c:pt>
                <c:pt idx="9">
                  <c:v>2.8082493427820142E-3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CEB-44F2-8457-1E9283B522F7}"/>
            </c:ext>
          </c:extLst>
        </c:ser>
        <c:ser>
          <c:idx val="11"/>
          <c:order val="11"/>
          <c:tx>
            <c:strRef>
              <c:f>'Import. 0401 - lait'!$C$46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lait'!$D$46:$M$46</c:f>
              <c:numCache>
                <c:formatCode>0%</c:formatCode>
                <c:ptCount val="10"/>
                <c:pt idx="0">
                  <c:v>3.1183057981085512E-2</c:v>
                </c:pt>
                <c:pt idx="1">
                  <c:v>2.4104610735573899E-2</c:v>
                </c:pt>
                <c:pt idx="2">
                  <c:v>2.6068866658749554E-2</c:v>
                </c:pt>
                <c:pt idx="3">
                  <c:v>2.4780994385796399E-2</c:v>
                </c:pt>
                <c:pt idx="4">
                  <c:v>2.9827479786365529E-2</c:v>
                </c:pt>
                <c:pt idx="5">
                  <c:v>3.0465172278396162E-2</c:v>
                </c:pt>
                <c:pt idx="6">
                  <c:v>2.1512546997835252E-2</c:v>
                </c:pt>
                <c:pt idx="7">
                  <c:v>1.9713557953355523E-2</c:v>
                </c:pt>
                <c:pt idx="8">
                  <c:v>1.0230069738821276E-2</c:v>
                </c:pt>
                <c:pt idx="9">
                  <c:v>7.7283601973844943E-3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EB-44F2-8457-1E9283B52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15744"/>
        <c:axId val="5047106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0.96881694201891444</c:v>
                      </c:pt>
                      <c:pt idx="1">
                        <c:v>0.97589538926442632</c:v>
                      </c:pt>
                      <c:pt idx="2">
                        <c:v>0.97393113334125048</c:v>
                      </c:pt>
                      <c:pt idx="3">
                        <c:v>0.97521900561420349</c:v>
                      </c:pt>
                      <c:pt idx="4">
                        <c:v>0.97017252021363454</c:v>
                      </c:pt>
                      <c:pt idx="5">
                        <c:v>0.96953482772160393</c:v>
                      </c:pt>
                      <c:pt idx="6">
                        <c:v>0.97848745300216478</c:v>
                      </c:pt>
                      <c:pt idx="7">
                        <c:v>0.9802864420466445</c:v>
                      </c:pt>
                      <c:pt idx="8">
                        <c:v>0.98976993026117877</c:v>
                      </c:pt>
                      <c:pt idx="9">
                        <c:v>0.99227163980261557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CEB-44F2-8457-1E9283B522F7}"/>
                  </c:ext>
                </c:extLst>
              </c15:ser>
            </c15:filteredBarSeries>
          </c:ext>
        </c:extLst>
      </c:barChart>
      <c:catAx>
        <c:axId val="50471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0648"/>
        <c:crosses val="autoZero"/>
        <c:auto val="1"/>
        <c:lblAlgn val="ctr"/>
        <c:lblOffset val="100"/>
        <c:noMultiLvlLbl val="0"/>
      </c:catAx>
      <c:valAx>
        <c:axId val="5047106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1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49635718162847"/>
          <c:y val="0.76493895024531844"/>
          <c:w val="0.86033154535738732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0402 - lait co.'!$C$7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co.'!$D$7:$M$7</c:f>
              <c:numCache>
                <c:formatCode>0</c:formatCode>
                <c:ptCount val="10"/>
                <c:pt idx="0">
                  <c:v>54193</c:v>
                </c:pt>
                <c:pt idx="1">
                  <c:v>79029</c:v>
                </c:pt>
                <c:pt idx="2">
                  <c:v>63784</c:v>
                </c:pt>
                <c:pt idx="3">
                  <c:v>62631</c:v>
                </c:pt>
                <c:pt idx="4">
                  <c:v>95625</c:v>
                </c:pt>
                <c:pt idx="5">
                  <c:v>77884</c:v>
                </c:pt>
                <c:pt idx="6">
                  <c:v>93598</c:v>
                </c:pt>
                <c:pt idx="7">
                  <c:v>102888</c:v>
                </c:pt>
                <c:pt idx="8">
                  <c:v>99714</c:v>
                </c:pt>
                <c:pt idx="9">
                  <c:v>120481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7D-4373-AEC2-A578A1786F28}"/>
            </c:ext>
          </c:extLst>
        </c:ser>
        <c:ser>
          <c:idx val="3"/>
          <c:order val="3"/>
          <c:tx>
            <c:strRef>
              <c:f>'Import. 0402 - lait co.'!$C$8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co.'!$D$8:$M$8</c:f>
              <c:numCache>
                <c:formatCode>0</c:formatCode>
                <c:ptCount val="10"/>
                <c:pt idx="0">
                  <c:v>39942</c:v>
                </c:pt>
                <c:pt idx="1">
                  <c:v>30490</c:v>
                </c:pt>
                <c:pt idx="2">
                  <c:v>26594</c:v>
                </c:pt>
                <c:pt idx="3">
                  <c:v>28813</c:v>
                </c:pt>
                <c:pt idx="4">
                  <c:v>30092</c:v>
                </c:pt>
                <c:pt idx="5">
                  <c:v>39673</c:v>
                </c:pt>
                <c:pt idx="6">
                  <c:v>48571</c:v>
                </c:pt>
                <c:pt idx="7">
                  <c:v>37552</c:v>
                </c:pt>
                <c:pt idx="8">
                  <c:v>27785</c:v>
                </c:pt>
                <c:pt idx="9">
                  <c:v>36582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7D-4373-AEC2-A578A1786F28}"/>
            </c:ext>
          </c:extLst>
        </c:ser>
        <c:ser>
          <c:idx val="4"/>
          <c:order val="4"/>
          <c:tx>
            <c:strRef>
              <c:f>'Import. 0402 - lait co.'!$C$9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co.'!$D$9:$M$9</c:f>
              <c:numCache>
                <c:formatCode>0</c:formatCode>
                <c:ptCount val="10"/>
                <c:pt idx="0">
                  <c:v>5444</c:v>
                </c:pt>
                <c:pt idx="1">
                  <c:v>11824</c:v>
                </c:pt>
                <c:pt idx="2">
                  <c:v>8526</c:v>
                </c:pt>
                <c:pt idx="3">
                  <c:v>8604</c:v>
                </c:pt>
                <c:pt idx="4">
                  <c:v>15097</c:v>
                </c:pt>
                <c:pt idx="5">
                  <c:v>7326</c:v>
                </c:pt>
                <c:pt idx="6">
                  <c:v>9676</c:v>
                </c:pt>
                <c:pt idx="7">
                  <c:v>18007</c:v>
                </c:pt>
                <c:pt idx="8">
                  <c:v>24211</c:v>
                </c:pt>
                <c:pt idx="9">
                  <c:v>25628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7D-4373-AEC2-A578A1786F28}"/>
            </c:ext>
          </c:extLst>
        </c:ser>
        <c:ser>
          <c:idx val="5"/>
          <c:order val="5"/>
          <c:tx>
            <c:strRef>
              <c:f>'Import. 0402 - lait co.'!$C$10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co.'!$D$10:$M$10</c:f>
              <c:numCache>
                <c:formatCode>0</c:formatCode>
                <c:ptCount val="10"/>
                <c:pt idx="0">
                  <c:v>7192</c:v>
                </c:pt>
                <c:pt idx="1">
                  <c:v>8436</c:v>
                </c:pt>
                <c:pt idx="2">
                  <c:v>11885</c:v>
                </c:pt>
                <c:pt idx="3">
                  <c:v>18728</c:v>
                </c:pt>
                <c:pt idx="4">
                  <c:v>21050</c:v>
                </c:pt>
                <c:pt idx="5">
                  <c:v>28984</c:v>
                </c:pt>
                <c:pt idx="6">
                  <c:v>16015</c:v>
                </c:pt>
                <c:pt idx="7">
                  <c:v>14139</c:v>
                </c:pt>
                <c:pt idx="8">
                  <c:v>18260</c:v>
                </c:pt>
                <c:pt idx="9">
                  <c:v>23658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7D-4373-AEC2-A578A1786F28}"/>
            </c:ext>
          </c:extLst>
        </c:ser>
        <c:ser>
          <c:idx val="6"/>
          <c:order val="6"/>
          <c:tx>
            <c:strRef>
              <c:f>'Import. 0402 - lait co.'!$C$11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co.'!$D$11:$M$11</c:f>
              <c:numCache>
                <c:formatCode>0</c:formatCode>
                <c:ptCount val="10"/>
                <c:pt idx="0">
                  <c:v>5859</c:v>
                </c:pt>
                <c:pt idx="1">
                  <c:v>9277</c:v>
                </c:pt>
                <c:pt idx="2">
                  <c:v>11084</c:v>
                </c:pt>
                <c:pt idx="3">
                  <c:v>7853</c:v>
                </c:pt>
                <c:pt idx="4">
                  <c:v>9039</c:v>
                </c:pt>
                <c:pt idx="5">
                  <c:v>15078</c:v>
                </c:pt>
                <c:pt idx="6">
                  <c:v>10363</c:v>
                </c:pt>
                <c:pt idx="7">
                  <c:v>9293</c:v>
                </c:pt>
                <c:pt idx="8">
                  <c:v>12189</c:v>
                </c:pt>
                <c:pt idx="9">
                  <c:v>14370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7D-4373-AEC2-A578A1786F28}"/>
            </c:ext>
          </c:extLst>
        </c:ser>
        <c:ser>
          <c:idx val="7"/>
          <c:order val="7"/>
          <c:tx>
            <c:strRef>
              <c:f>'Import. 0402 - lait co.'!$C$12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co.'!$D$12:$M$12</c:f>
              <c:numCache>
                <c:formatCode>0</c:formatCode>
                <c:ptCount val="10"/>
                <c:pt idx="0">
                  <c:v>1093</c:v>
                </c:pt>
                <c:pt idx="1">
                  <c:v>231</c:v>
                </c:pt>
                <c:pt idx="2">
                  <c:v>776</c:v>
                </c:pt>
                <c:pt idx="3">
                  <c:v>1272</c:v>
                </c:pt>
                <c:pt idx="4">
                  <c:v>5771</c:v>
                </c:pt>
                <c:pt idx="5">
                  <c:v>7339</c:v>
                </c:pt>
                <c:pt idx="6">
                  <c:v>2113</c:v>
                </c:pt>
                <c:pt idx="7">
                  <c:v>7640</c:v>
                </c:pt>
                <c:pt idx="8">
                  <c:v>5755</c:v>
                </c:pt>
                <c:pt idx="9">
                  <c:v>14272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7D-4373-AEC2-A578A1786F28}"/>
            </c:ext>
          </c:extLst>
        </c:ser>
        <c:ser>
          <c:idx val="8"/>
          <c:order val="8"/>
          <c:tx>
            <c:strRef>
              <c:f>'Import. 0402 - lait co.'!$C$13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co.'!$D$13:$M$13</c:f>
              <c:numCache>
                <c:formatCode>0</c:formatCode>
                <c:ptCount val="10"/>
                <c:pt idx="0">
                  <c:v>13243</c:v>
                </c:pt>
                <c:pt idx="1">
                  <c:v>11919</c:v>
                </c:pt>
                <c:pt idx="2">
                  <c:v>7901</c:v>
                </c:pt>
                <c:pt idx="3">
                  <c:v>8221</c:v>
                </c:pt>
                <c:pt idx="4">
                  <c:v>16421</c:v>
                </c:pt>
                <c:pt idx="5">
                  <c:v>17082</c:v>
                </c:pt>
                <c:pt idx="6">
                  <c:v>11199</c:v>
                </c:pt>
                <c:pt idx="7">
                  <c:v>19985</c:v>
                </c:pt>
                <c:pt idx="8">
                  <c:v>14171</c:v>
                </c:pt>
                <c:pt idx="9">
                  <c:v>9099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7D-4373-AEC2-A578A1786F28}"/>
            </c:ext>
          </c:extLst>
        </c:ser>
        <c:ser>
          <c:idx val="9"/>
          <c:order val="9"/>
          <c:tx>
            <c:strRef>
              <c:f>'Import. 0402 - lait co.'!$C$14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co.'!$D$14:$M$14</c:f>
              <c:numCache>
                <c:formatCode>0</c:formatCode>
                <c:ptCount val="10"/>
                <c:pt idx="0">
                  <c:v>3293</c:v>
                </c:pt>
                <c:pt idx="1">
                  <c:v>4575</c:v>
                </c:pt>
                <c:pt idx="2">
                  <c:v>4432</c:v>
                </c:pt>
                <c:pt idx="3">
                  <c:v>5904</c:v>
                </c:pt>
                <c:pt idx="4">
                  <c:v>3609</c:v>
                </c:pt>
                <c:pt idx="5">
                  <c:v>2069</c:v>
                </c:pt>
                <c:pt idx="6">
                  <c:v>1843</c:v>
                </c:pt>
                <c:pt idx="7">
                  <c:v>3183</c:v>
                </c:pt>
                <c:pt idx="8">
                  <c:v>2094</c:v>
                </c:pt>
                <c:pt idx="9">
                  <c:v>2997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77D-4373-AEC2-A578A1786F28}"/>
            </c:ext>
          </c:extLst>
        </c:ser>
        <c:ser>
          <c:idx val="10"/>
          <c:order val="10"/>
          <c:tx>
            <c:strRef>
              <c:f>'Import. 0402 - lait co.'!$C$15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co.'!$D$15:$M$15</c:f>
              <c:numCache>
                <c:formatCode>0</c:formatCode>
                <c:ptCount val="10"/>
                <c:pt idx="0">
                  <c:v>7312</c:v>
                </c:pt>
                <c:pt idx="1">
                  <c:v>7331</c:v>
                </c:pt>
                <c:pt idx="2">
                  <c:v>1476</c:v>
                </c:pt>
                <c:pt idx="3">
                  <c:v>3094</c:v>
                </c:pt>
                <c:pt idx="4">
                  <c:v>3028</c:v>
                </c:pt>
                <c:pt idx="5">
                  <c:v>5950</c:v>
                </c:pt>
                <c:pt idx="6">
                  <c:v>7088</c:v>
                </c:pt>
                <c:pt idx="7">
                  <c:v>4653</c:v>
                </c:pt>
                <c:pt idx="8">
                  <c:v>2164</c:v>
                </c:pt>
                <c:pt idx="9">
                  <c:v>2893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7D-4373-AEC2-A578A1786F28}"/>
            </c:ext>
          </c:extLst>
        </c:ser>
        <c:ser>
          <c:idx val="11"/>
          <c:order val="11"/>
          <c:tx>
            <c:strRef>
              <c:f>'Import. 0402 - lait co.'!$C$16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co.'!$D$16:$M$16</c:f>
              <c:numCache>
                <c:formatCode>0</c:formatCode>
                <c:ptCount val="10"/>
                <c:pt idx="0">
                  <c:v>4942</c:v>
                </c:pt>
                <c:pt idx="1">
                  <c:v>2282</c:v>
                </c:pt>
                <c:pt idx="2">
                  <c:v>3226</c:v>
                </c:pt>
                <c:pt idx="3">
                  <c:v>8178</c:v>
                </c:pt>
                <c:pt idx="4">
                  <c:v>5330</c:v>
                </c:pt>
                <c:pt idx="5">
                  <c:v>5785</c:v>
                </c:pt>
                <c:pt idx="6">
                  <c:v>3036</c:v>
                </c:pt>
                <c:pt idx="7">
                  <c:v>7262</c:v>
                </c:pt>
                <c:pt idx="8">
                  <c:v>4831</c:v>
                </c:pt>
                <c:pt idx="9">
                  <c:v>2645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77D-4373-AEC2-A578A1786F28}"/>
            </c:ext>
          </c:extLst>
        </c:ser>
        <c:ser>
          <c:idx val="12"/>
          <c:order val="12"/>
          <c:tx>
            <c:strRef>
              <c:f>'Import. 0402 - lait co.'!$C$17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co.'!$D$17:$M$17</c:f>
              <c:numCache>
                <c:formatCode>0</c:formatCode>
                <c:ptCount val="10"/>
                <c:pt idx="0">
                  <c:v>21305</c:v>
                </c:pt>
                <c:pt idx="1">
                  <c:v>17972</c:v>
                </c:pt>
                <c:pt idx="2">
                  <c:v>10977</c:v>
                </c:pt>
                <c:pt idx="3">
                  <c:v>10084</c:v>
                </c:pt>
                <c:pt idx="4">
                  <c:v>13879</c:v>
                </c:pt>
                <c:pt idx="5">
                  <c:v>18679</c:v>
                </c:pt>
                <c:pt idx="6">
                  <c:v>7052</c:v>
                </c:pt>
                <c:pt idx="7">
                  <c:v>7112</c:v>
                </c:pt>
                <c:pt idx="8">
                  <c:v>6341</c:v>
                </c:pt>
                <c:pt idx="9">
                  <c:v>7153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77D-4373-AEC2-A578A1786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707904"/>
        <c:axId val="5047067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163818</c:v>
                      </c:pt>
                      <c:pt idx="1">
                        <c:v>183366</c:v>
                      </c:pt>
                      <c:pt idx="2">
                        <c:v>150661</c:v>
                      </c:pt>
                      <c:pt idx="3">
                        <c:v>163382</c:v>
                      </c:pt>
                      <c:pt idx="4">
                        <c:v>218941</c:v>
                      </c:pt>
                      <c:pt idx="5">
                        <c:v>225849</c:v>
                      </c:pt>
                      <c:pt idx="6">
                        <c:v>210554</c:v>
                      </c:pt>
                      <c:pt idx="7">
                        <c:v>231714</c:v>
                      </c:pt>
                      <c:pt idx="8">
                        <c:v>217515</c:v>
                      </c:pt>
                      <c:pt idx="9">
                        <c:v>259778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77D-4373-AEC2-A578A1786F2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163569</c:v>
                      </c:pt>
                      <c:pt idx="1">
                        <c:v>182773</c:v>
                      </c:pt>
                      <c:pt idx="2">
                        <c:v>150182</c:v>
                      </c:pt>
                      <c:pt idx="3">
                        <c:v>162754</c:v>
                      </c:pt>
                      <c:pt idx="4">
                        <c:v>218683</c:v>
                      </c:pt>
                      <c:pt idx="5">
                        <c:v>225669</c:v>
                      </c:pt>
                      <c:pt idx="6">
                        <c:v>210181</c:v>
                      </c:pt>
                      <c:pt idx="7">
                        <c:v>231442</c:v>
                      </c:pt>
                      <c:pt idx="8">
                        <c:v>216106</c:v>
                      </c:pt>
                      <c:pt idx="9">
                        <c:v>256944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77D-4373-AEC2-A578A1786F28}"/>
                  </c:ext>
                </c:extLst>
              </c15:ser>
            </c15:filteredBarSeries>
          </c:ext>
        </c:extLst>
      </c:barChart>
      <c:catAx>
        <c:axId val="50470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06728"/>
        <c:crosses val="autoZero"/>
        <c:auto val="1"/>
        <c:lblAlgn val="ctr"/>
        <c:lblOffset val="100"/>
        <c:noMultiLvlLbl val="0"/>
      </c:catAx>
      <c:valAx>
        <c:axId val="504706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470790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68676678394922"/>
          <c:y val="0.76439002948890711"/>
          <c:w val="0.87273250495894095"/>
          <c:h val="0.215954138455474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Allemagne– Laits et produits laitiers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Allemagne– Laits et produits laitiers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Allemagne– Laits et produits laitiers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Allemagne– Laits et produits laitiers Source : douane allemande,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353208" y="4194495"/>
            <a:ext cx="3485584" cy="752257"/>
          </a:xfrm>
        </p:spPr>
        <p:txBody>
          <a:bodyPr>
            <a:normAutofit/>
          </a:bodyPr>
          <a:lstStyle/>
          <a:p>
            <a:r>
              <a:rPr lang="fr-FR" dirty="0" smtClean="0"/>
              <a:t>Allemagne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6400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</a:t>
            </a:r>
            <a:r>
              <a:rPr lang="fr-FR" dirty="0"/>
              <a:t>Laits et produits laitiers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allemande,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Fromages</a:t>
            </a:r>
            <a:r>
              <a:rPr lang="fr-FR" dirty="0"/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56 %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mondiales </a:t>
            </a:r>
            <a:r>
              <a:rPr lang="fr-FR" dirty="0">
                <a:cs typeface="Calibri" panose="020F0502020204030204" pitchFamily="34" charset="0"/>
              </a:rPr>
              <a:t>et </a:t>
            </a:r>
            <a:r>
              <a:rPr lang="fr-FR" dirty="0" smtClean="0">
                <a:cs typeface="Calibri" panose="020F0502020204030204" pitchFamily="34" charset="0"/>
              </a:rPr>
              <a:t>78 % </a:t>
            </a:r>
            <a:r>
              <a:rPr lang="fr-FR" dirty="0">
                <a:cs typeface="Calibri" panose="020F0502020204030204" pitchFamily="34" charset="0"/>
              </a:rPr>
              <a:t>dans les importations en provenance de France</a:t>
            </a:r>
            <a:r>
              <a:rPr lang="fr-FR" i="1" dirty="0">
                <a:cs typeface="Calibri" panose="020F0502020204030204" pitchFamily="34" charset="0"/>
              </a:rPr>
              <a:t>.</a:t>
            </a:r>
            <a:endParaRPr lang="fr-FR" i="1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247799"/>
              </p:ext>
            </p:extLst>
          </p:nvPr>
        </p:nvGraphicFramePr>
        <p:xfrm>
          <a:off x="166796" y="1763597"/>
          <a:ext cx="5926185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781376"/>
              </p:ext>
            </p:extLst>
          </p:nvPr>
        </p:nvGraphicFramePr>
        <p:xfrm>
          <a:off x="6092981" y="1763597"/>
          <a:ext cx="5932221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490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Laits et produits laitiers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 la France,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derrière les Pays-Bas, se consolide autour de </a:t>
            </a:r>
            <a:r>
              <a:rPr lang="fr-FR" dirty="0" smtClean="0"/>
              <a:t>11 %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178320"/>
              </p:ext>
            </p:extLst>
          </p:nvPr>
        </p:nvGraphicFramePr>
        <p:xfrm>
          <a:off x="166797" y="1763597"/>
          <a:ext cx="5917132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413555"/>
              </p:ext>
            </p:extLst>
          </p:nvPr>
        </p:nvGraphicFramePr>
        <p:xfrm>
          <a:off x="6083929" y="1763597"/>
          <a:ext cx="5934896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604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0406 - 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335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Laits et produits laitiers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0406 – Fromages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La France reste le 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fr-FR" baseline="30000" dirty="0" smtClean="0">
                <a:solidFill>
                  <a:schemeClr val="bg1">
                    <a:lumMod val="75000"/>
                  </a:schemeClr>
                </a:solidFill>
              </a:rPr>
              <a:t>e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fournisseur avec 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13 % </a:t>
            </a:r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de part de </a:t>
            </a:r>
            <a:r>
              <a:rPr lang="fr-FR" dirty="0" smtClean="0">
                <a:solidFill>
                  <a:schemeClr val="bg1">
                    <a:lumMod val="75000"/>
                  </a:schemeClr>
                </a:solidFill>
              </a:rPr>
              <a:t>marché. Elle a perdu 6 points de pourcentage en 10 ans.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502434"/>
              </p:ext>
            </p:extLst>
          </p:nvPr>
        </p:nvGraphicFramePr>
        <p:xfrm>
          <a:off x="166798" y="1763597"/>
          <a:ext cx="5926184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3270046"/>
              </p:ext>
            </p:extLst>
          </p:nvPr>
        </p:nvGraphicFramePr>
        <p:xfrm>
          <a:off x="6092811" y="1763596"/>
          <a:ext cx="5932391" cy="3849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267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0401 - Lait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07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Laits et produits laitiers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0401 – Lait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allemandes sont au plus haut en </a:t>
            </a:r>
            <a:r>
              <a:rPr lang="fr-FR" dirty="0" smtClean="0"/>
              <a:t>2024. Avec 1 % </a:t>
            </a:r>
            <a:r>
              <a:rPr lang="fr-FR" dirty="0"/>
              <a:t>de part de </a:t>
            </a:r>
            <a:r>
              <a:rPr lang="fr-FR" dirty="0" smtClean="0"/>
              <a:t>marché, les importations françaises ont baissé en 10 </a:t>
            </a:r>
            <a:r>
              <a:rPr lang="fr-FR" dirty="0"/>
              <a:t>ans.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799184"/>
              </p:ext>
            </p:extLst>
          </p:nvPr>
        </p:nvGraphicFramePr>
        <p:xfrm>
          <a:off x="166797" y="1763597"/>
          <a:ext cx="5926185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299975"/>
              </p:ext>
            </p:extLst>
          </p:nvPr>
        </p:nvGraphicFramePr>
        <p:xfrm>
          <a:off x="6092982" y="1763596"/>
          <a:ext cx="5932220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424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321880" y="3024052"/>
            <a:ext cx="5548239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0402 – Lait concentré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3690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Laits et produits laitiers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0402 – Lait concentré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allemandes restent élevées en </a:t>
            </a:r>
            <a:r>
              <a:rPr lang="fr-FR" dirty="0" smtClean="0"/>
              <a:t>2024. La </a:t>
            </a:r>
            <a:r>
              <a:rPr lang="fr-FR" dirty="0"/>
              <a:t>France reste le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</a:t>
            </a:r>
            <a:r>
              <a:rPr lang="fr-FR" dirty="0" smtClean="0"/>
              <a:t>avec une part de marché de 14 % en 2024, soit 10 points de pourcentage de moins qu’en 2015.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526754"/>
              </p:ext>
            </p:extLst>
          </p:nvPr>
        </p:nvGraphicFramePr>
        <p:xfrm>
          <a:off x="166797" y="1763597"/>
          <a:ext cx="5935239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510322"/>
              </p:ext>
            </p:extLst>
          </p:nvPr>
        </p:nvGraphicFramePr>
        <p:xfrm>
          <a:off x="6092811" y="1763597"/>
          <a:ext cx="5926014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5319901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275</Words>
  <Application>Microsoft Office PowerPoint</Application>
  <PresentationFormat>Grand écran</PresentationFormat>
  <Paragraphs>30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40</cp:revision>
  <dcterms:created xsi:type="dcterms:W3CDTF">2025-04-03T15:40:27Z</dcterms:created>
  <dcterms:modified xsi:type="dcterms:W3CDTF">2025-08-14T09:26:35Z</dcterms:modified>
</cp:coreProperties>
</file>