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C5-4314-964C-13BA571484F1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C5-4314-964C-13BA571484F1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C5-4314-964C-13BA571484F1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C5-4314-964C-13BA571484F1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C5-4314-964C-13BA571484F1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C5-4314-964C-13BA571484F1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C5-4314-964C-13BA571484F1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EC5-4314-964C-13BA571484F1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EC5-4314-964C-13BA571484F1}"/>
              </c:ext>
            </c:extLst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EC5-4314-964C-13BA571484F1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EC5-4314-964C-13BA571484F1}"/>
              </c:ext>
            </c:extLst>
          </c:dPt>
          <c:dPt>
            <c:idx val="1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4EC5-4314-964C-13BA571484F1}"/>
              </c:ext>
            </c:extLst>
          </c:dPt>
          <c:dPt>
            <c:idx val="1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4EC5-4314-964C-13BA571484F1}"/>
              </c:ext>
            </c:extLst>
          </c:dPt>
          <c:dPt>
            <c:idx val="13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4EC5-4314-964C-13BA571484F1}"/>
              </c:ext>
            </c:extLst>
          </c:dPt>
          <c:dPt>
            <c:idx val="1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4EC5-4314-964C-13BA571484F1}"/>
              </c:ext>
            </c:extLst>
          </c:dPt>
          <c:dPt>
            <c:idx val="1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4EC5-4314-964C-13BA571484F1}"/>
              </c:ext>
            </c:extLst>
          </c:dPt>
          <c:dLbls>
            <c:dLbl>
              <c:idx val="0"/>
              <c:layout>
                <c:manualLayout>
                  <c:x val="-0.17886959176909986"/>
                  <c:y val="0.221947103628022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C5-4314-964C-13BA571484F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C5-4314-964C-13BA571484F1}"/>
                </c:ext>
              </c:extLst>
            </c:dLbl>
            <c:dLbl>
              <c:idx val="2"/>
              <c:layout>
                <c:manualLayout>
                  <c:x val="8.3008552019793916E-2"/>
                  <c:y val="-8.9857074758197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C5-4314-964C-13BA571484F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C5-4314-964C-13BA571484F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C5-4314-964C-13BA571484F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C5-4314-964C-13BA571484F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C5-4314-964C-13BA571484F1}"/>
                </c:ext>
              </c:extLst>
            </c:dLbl>
            <c:dLbl>
              <c:idx val="7"/>
              <c:layout>
                <c:manualLayout>
                  <c:x val="2.8040760463893671E-2"/>
                  <c:y val="8.034127889820033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EC5-4314-964C-13BA571484F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EC5-4314-964C-13BA571484F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EC5-4314-964C-13BA571484F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EC5-4314-964C-13BA571484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1806 - Chocolat et préparations cacaotées</c:v>
                </c:pt>
                <c:pt idx="3">
                  <c:v>1804 - Beurre, graisse et huile de cacao</c:v>
                </c:pt>
                <c:pt idx="4">
                  <c:v>2202 - Eaux aromatisées</c:v>
                </c:pt>
                <c:pt idx="5">
                  <c:v>2009 - Jus de fruits</c:v>
                </c:pt>
                <c:pt idx="6">
                  <c:v>1902 - Pâtes alimentaires</c:v>
                </c:pt>
                <c:pt idx="7">
                  <c:v>2103 - Sauces et moutardes</c:v>
                </c:pt>
                <c:pt idx="8">
                  <c:v>1704 - Sucreries</c:v>
                </c:pt>
                <c:pt idx="9">
                  <c:v>1803 - Pâte de cacao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0.24353415296015804</c:v>
                </c:pt>
                <c:pt idx="1">
                  <c:v>0.13468018457009154</c:v>
                </c:pt>
                <c:pt idx="2">
                  <c:v>0.12657757549423107</c:v>
                </c:pt>
                <c:pt idx="3">
                  <c:v>6.8183153511891692E-2</c:v>
                </c:pt>
                <c:pt idx="4">
                  <c:v>6.6920298937719697E-2</c:v>
                </c:pt>
                <c:pt idx="5">
                  <c:v>5.6484752907080417E-2</c:v>
                </c:pt>
                <c:pt idx="6">
                  <c:v>4.5453352180862744E-2</c:v>
                </c:pt>
                <c:pt idx="7">
                  <c:v>3.8597603800822021E-2</c:v>
                </c:pt>
                <c:pt idx="8">
                  <c:v>3.7782982263413957E-2</c:v>
                </c:pt>
                <c:pt idx="9">
                  <c:v>3.5357354349264979E-2</c:v>
                </c:pt>
                <c:pt idx="10">
                  <c:v>0.14642858902446387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20-4EC5-4314-964C-13BA57148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F7-488B-83EA-F52686936368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F7-488B-83EA-F52686936368}"/>
              </c:ext>
            </c:extLst>
          </c:dPt>
          <c:dLbls>
            <c:dLbl>
              <c:idx val="0"/>
              <c:layout>
                <c:manualLayout>
                  <c:x val="-0.24254713875163356"/>
                  <c:y val="-8.49928925090803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86505245751579"/>
                      <c:h val="0.466548143694418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FF7-488B-83EA-F52686936368}"/>
                </c:ext>
              </c:extLst>
            </c:dLbl>
            <c:dLbl>
              <c:idx val="1"/>
              <c:layout>
                <c:manualLayout>
                  <c:x val="0.24684000846405177"/>
                  <c:y val="0.100943475686161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6948689052238"/>
                      <c:h val="0.422114987152092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FF7-488B-83EA-F52686936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145112000</c:v>
                </c:pt>
                <c:pt idx="1">
                  <c:v>118556000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F7-488B-83EA-F52686936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945173385</c:v>
                </c:pt>
                <c:pt idx="1">
                  <c:v>991075684</c:v>
                </c:pt>
                <c:pt idx="2">
                  <c:v>942624027</c:v>
                </c:pt>
                <c:pt idx="3">
                  <c:v>902159037</c:v>
                </c:pt>
                <c:pt idx="4">
                  <c:v>805303676</c:v>
                </c:pt>
                <c:pt idx="5">
                  <c:v>807040487</c:v>
                </c:pt>
                <c:pt idx="6">
                  <c:v>734069333</c:v>
                </c:pt>
                <c:pt idx="7">
                  <c:v>889688096</c:v>
                </c:pt>
                <c:pt idx="8">
                  <c:v>882220798</c:v>
                </c:pt>
                <c:pt idx="9">
                  <c:v>838063145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DA-4346-A1C3-9B5C143F57E3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159214098</c:v>
                </c:pt>
                <c:pt idx="1">
                  <c:v>147759863</c:v>
                </c:pt>
                <c:pt idx="2">
                  <c:v>142609430</c:v>
                </c:pt>
                <c:pt idx="3">
                  <c:v>144329133</c:v>
                </c:pt>
                <c:pt idx="4">
                  <c:v>148381000</c:v>
                </c:pt>
                <c:pt idx="5">
                  <c:v>136416538</c:v>
                </c:pt>
                <c:pt idx="6">
                  <c:v>130386087</c:v>
                </c:pt>
                <c:pt idx="7">
                  <c:v>127060552</c:v>
                </c:pt>
                <c:pt idx="8">
                  <c:v>133016705</c:v>
                </c:pt>
                <c:pt idx="9">
                  <c:v>136061710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DA-4346-A1C3-9B5C143F57E3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71349222</c:v>
                </c:pt>
                <c:pt idx="1">
                  <c:v>61542193</c:v>
                </c:pt>
                <c:pt idx="2">
                  <c:v>61235672</c:v>
                </c:pt>
                <c:pt idx="3">
                  <c:v>61996549</c:v>
                </c:pt>
                <c:pt idx="4">
                  <c:v>43339531</c:v>
                </c:pt>
                <c:pt idx="5">
                  <c:v>29444062</c:v>
                </c:pt>
                <c:pt idx="6">
                  <c:v>29984145</c:v>
                </c:pt>
                <c:pt idx="7">
                  <c:v>21249077</c:v>
                </c:pt>
                <c:pt idx="8">
                  <c:v>23407613</c:v>
                </c:pt>
                <c:pt idx="9">
                  <c:v>24261731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DA-4346-A1C3-9B5C143F57E3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26247094</c:v>
                </c:pt>
                <c:pt idx="1">
                  <c:v>31399436</c:v>
                </c:pt>
                <c:pt idx="2">
                  <c:v>22648677</c:v>
                </c:pt>
                <c:pt idx="3">
                  <c:v>25860083</c:v>
                </c:pt>
                <c:pt idx="4">
                  <c:v>18428933</c:v>
                </c:pt>
                <c:pt idx="5">
                  <c:v>13890062</c:v>
                </c:pt>
                <c:pt idx="6">
                  <c:v>18387853</c:v>
                </c:pt>
                <c:pt idx="7">
                  <c:v>26209607</c:v>
                </c:pt>
                <c:pt idx="8">
                  <c:v>19290048</c:v>
                </c:pt>
                <c:pt idx="9">
                  <c:v>20033805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DA-4346-A1C3-9B5C143F57E3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5576061</c:v>
                </c:pt>
                <c:pt idx="1">
                  <c:v>6079855</c:v>
                </c:pt>
                <c:pt idx="2">
                  <c:v>6170662</c:v>
                </c:pt>
                <c:pt idx="3">
                  <c:v>10004261</c:v>
                </c:pt>
                <c:pt idx="4">
                  <c:v>9702954</c:v>
                </c:pt>
                <c:pt idx="5">
                  <c:v>10275671</c:v>
                </c:pt>
                <c:pt idx="6">
                  <c:v>10356082</c:v>
                </c:pt>
                <c:pt idx="7">
                  <c:v>11990559</c:v>
                </c:pt>
                <c:pt idx="8">
                  <c:v>13716980</c:v>
                </c:pt>
                <c:pt idx="9">
                  <c:v>16142286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DA-4346-A1C3-9B5C143F57E3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5646032</c:v>
                </c:pt>
                <c:pt idx="1">
                  <c:v>7352633</c:v>
                </c:pt>
                <c:pt idx="2">
                  <c:v>7509698</c:v>
                </c:pt>
                <c:pt idx="3">
                  <c:v>7834097</c:v>
                </c:pt>
                <c:pt idx="4">
                  <c:v>7395014</c:v>
                </c:pt>
                <c:pt idx="5">
                  <c:v>3333064</c:v>
                </c:pt>
                <c:pt idx="6">
                  <c:v>3101087</c:v>
                </c:pt>
                <c:pt idx="7">
                  <c:v>7447708</c:v>
                </c:pt>
                <c:pt idx="8">
                  <c:v>6668453</c:v>
                </c:pt>
                <c:pt idx="9">
                  <c:v>8105135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DA-4346-A1C3-9B5C143F57E3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3697881</c:v>
                </c:pt>
                <c:pt idx="1">
                  <c:v>3720546</c:v>
                </c:pt>
                <c:pt idx="2">
                  <c:v>4283137</c:v>
                </c:pt>
                <c:pt idx="3">
                  <c:v>4706956</c:v>
                </c:pt>
                <c:pt idx="4">
                  <c:v>4271123</c:v>
                </c:pt>
                <c:pt idx="5">
                  <c:v>3498867</c:v>
                </c:pt>
                <c:pt idx="6">
                  <c:v>3384461</c:v>
                </c:pt>
                <c:pt idx="7">
                  <c:v>3489238</c:v>
                </c:pt>
                <c:pt idx="8">
                  <c:v>3805156</c:v>
                </c:pt>
                <c:pt idx="9">
                  <c:v>4012146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DA-4346-A1C3-9B5C143F57E3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162288</c:v>
                </c:pt>
                <c:pt idx="1">
                  <c:v>184914</c:v>
                </c:pt>
                <c:pt idx="2">
                  <c:v>113694</c:v>
                </c:pt>
                <c:pt idx="3">
                  <c:v>58098</c:v>
                </c:pt>
                <c:pt idx="4">
                  <c:v>68238</c:v>
                </c:pt>
                <c:pt idx="5">
                  <c:v>437252</c:v>
                </c:pt>
                <c:pt idx="6">
                  <c:v>471904</c:v>
                </c:pt>
                <c:pt idx="7">
                  <c:v>1324289</c:v>
                </c:pt>
                <c:pt idx="8">
                  <c:v>1541218</c:v>
                </c:pt>
                <c:pt idx="9">
                  <c:v>2180941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DA-4346-A1C3-9B5C143F57E3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273453</c:v>
                </c:pt>
                <c:pt idx="1">
                  <c:v>242292</c:v>
                </c:pt>
                <c:pt idx="2">
                  <c:v>203101</c:v>
                </c:pt>
                <c:pt idx="3">
                  <c:v>382776</c:v>
                </c:pt>
                <c:pt idx="4">
                  <c:v>698797</c:v>
                </c:pt>
                <c:pt idx="5">
                  <c:v>681818</c:v>
                </c:pt>
                <c:pt idx="6">
                  <c:v>734419</c:v>
                </c:pt>
                <c:pt idx="7">
                  <c:v>2473017</c:v>
                </c:pt>
                <c:pt idx="8">
                  <c:v>2300211</c:v>
                </c:pt>
                <c:pt idx="9">
                  <c:v>1372314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DA-4346-A1C3-9B5C143F57E3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6966</c:v>
                </c:pt>
                <c:pt idx="1">
                  <c:v>5633</c:v>
                </c:pt>
                <c:pt idx="2">
                  <c:v>5213</c:v>
                </c:pt>
                <c:pt idx="3">
                  <c:v>1980</c:v>
                </c:pt>
                <c:pt idx="4">
                  <c:v>2145</c:v>
                </c:pt>
                <c:pt idx="5">
                  <c:v>1452</c:v>
                </c:pt>
                <c:pt idx="6">
                  <c:v>1578</c:v>
                </c:pt>
                <c:pt idx="7">
                  <c:v>3187</c:v>
                </c:pt>
                <c:pt idx="8">
                  <c:v>1033855</c:v>
                </c:pt>
                <c:pt idx="9">
                  <c:v>1031433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CDA-4346-A1C3-9B5C143F57E3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29721542</c:v>
                </c:pt>
                <c:pt idx="1">
                  <c:v>22255568</c:v>
                </c:pt>
                <c:pt idx="2">
                  <c:v>18774461</c:v>
                </c:pt>
                <c:pt idx="3">
                  <c:v>25598206</c:v>
                </c:pt>
                <c:pt idx="4">
                  <c:v>22244786</c:v>
                </c:pt>
                <c:pt idx="5">
                  <c:v>20990036</c:v>
                </c:pt>
                <c:pt idx="6">
                  <c:v>10278551</c:v>
                </c:pt>
                <c:pt idx="7">
                  <c:v>7830374</c:v>
                </c:pt>
                <c:pt idx="8">
                  <c:v>6013793</c:v>
                </c:pt>
                <c:pt idx="9">
                  <c:v>5305319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DA-4346-A1C3-9B5C143F5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5304"/>
        <c:axId val="500794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1247068022</c:v>
                      </c:pt>
                      <c:pt idx="1">
                        <c:v>1271618617</c:v>
                      </c:pt>
                      <c:pt idx="2">
                        <c:v>1206177772</c:v>
                      </c:pt>
                      <c:pt idx="3">
                        <c:v>1182931176</c:v>
                      </c:pt>
                      <c:pt idx="4">
                        <c:v>1059836197</c:v>
                      </c:pt>
                      <c:pt idx="5">
                        <c:v>1026009309</c:v>
                      </c:pt>
                      <c:pt idx="6">
                        <c:v>941155500</c:v>
                      </c:pt>
                      <c:pt idx="7">
                        <c:v>1098765704</c:v>
                      </c:pt>
                      <c:pt idx="8">
                        <c:v>1093014830</c:v>
                      </c:pt>
                      <c:pt idx="9">
                        <c:v>1056569965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CDA-4346-A1C3-9B5C143F57E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1217547062</c:v>
                      </c:pt>
                      <c:pt idx="1">
                        <c:v>1237166878</c:v>
                      </c:pt>
                      <c:pt idx="2">
                        <c:v>1180778535</c:v>
                      </c:pt>
                      <c:pt idx="3">
                        <c:v>1154425041</c:v>
                      </c:pt>
                      <c:pt idx="4">
                        <c:v>1038791408</c:v>
                      </c:pt>
                      <c:pt idx="5">
                        <c:v>1009242229</c:v>
                      </c:pt>
                      <c:pt idx="6">
                        <c:v>921045712</c:v>
                      </c:pt>
                      <c:pt idx="7">
                        <c:v>1069887600</c:v>
                      </c:pt>
                      <c:pt idx="8">
                        <c:v>1070847008</c:v>
                      </c:pt>
                      <c:pt idx="9">
                        <c:v>1032410022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9CDA-4346-A1C3-9B5C143F57E3}"/>
                  </c:ext>
                </c:extLst>
              </c15:ser>
            </c15:filteredBarSeries>
          </c:ext>
        </c:extLst>
      </c:barChart>
      <c:catAx>
        <c:axId val="500795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4128"/>
        <c:crosses val="autoZero"/>
        <c:auto val="1"/>
        <c:lblAlgn val="ctr"/>
        <c:lblOffset val="100"/>
        <c:noMultiLvlLbl val="0"/>
      </c:catAx>
      <c:valAx>
        <c:axId val="50079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530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93123674699385"/>
          <c:y val="0.76160639132233399"/>
          <c:w val="0.79844023318203416"/>
          <c:h val="0.2185055507778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0.75791646351749686</c:v>
                </c:pt>
                <c:pt idx="1">
                  <c:v>0.77938123172350504</c:v>
                </c:pt>
                <c:pt idx="2">
                  <c:v>0.7814967651385305</c:v>
                </c:pt>
                <c:pt idx="3">
                  <c:v>0.76264710517697942</c:v>
                </c:pt>
                <c:pt idx="4">
                  <c:v>0.75983786766248751</c:v>
                </c:pt>
                <c:pt idx="5">
                  <c:v>0.78658203187901099</c:v>
                </c:pt>
                <c:pt idx="6">
                  <c:v>0.77996604493093857</c:v>
                </c:pt>
                <c:pt idx="7">
                  <c:v>0.80971593194175639</c:v>
                </c:pt>
                <c:pt idx="8">
                  <c:v>0.80714439894653578</c:v>
                </c:pt>
                <c:pt idx="9">
                  <c:v>0.79319228518861029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3-4111-BA36-7AD9BF2302E0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0.12767074064224543</c:v>
                </c:pt>
                <c:pt idx="1">
                  <c:v>0.11619825396123466</c:v>
                </c:pt>
                <c:pt idx="2">
                  <c:v>0.11823251373927657</c:v>
                </c:pt>
                <c:pt idx="3">
                  <c:v>0.12200974657548462</c:v>
                </c:pt>
                <c:pt idx="4">
                  <c:v>0.14000371040356155</c:v>
                </c:pt>
                <c:pt idx="5">
                  <c:v>0.13295838234933596</c:v>
                </c:pt>
                <c:pt idx="6">
                  <c:v>0.13853830424409144</c:v>
                </c:pt>
                <c:pt idx="7">
                  <c:v>0.1156393501703253</c:v>
                </c:pt>
                <c:pt idx="8">
                  <c:v>0.12169707249077306</c:v>
                </c:pt>
                <c:pt idx="9">
                  <c:v>0.12877681034591967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3-4111-BA36-7AD9BF2302E0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5.721357675868622E-2</c:v>
                </c:pt>
                <c:pt idx="1">
                  <c:v>4.8396737966286005E-2</c:v>
                </c:pt>
                <c:pt idx="2">
                  <c:v>5.0768363852753871E-2</c:v>
                </c:pt>
                <c:pt idx="3">
                  <c:v>5.2409261213012447E-2</c:v>
                </c:pt>
                <c:pt idx="4">
                  <c:v>4.0892669190463589E-2</c:v>
                </c:pt>
                <c:pt idx="5">
                  <c:v>2.8697655802653151E-2</c:v>
                </c:pt>
                <c:pt idx="6">
                  <c:v>3.1858863917811668E-2</c:v>
                </c:pt>
                <c:pt idx="7">
                  <c:v>1.9339042821089E-2</c:v>
                </c:pt>
                <c:pt idx="8">
                  <c:v>2.1415640810655789E-2</c:v>
                </c:pt>
                <c:pt idx="9">
                  <c:v>2.2962730158622293E-2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C3-4111-BA36-7AD9BF2302E0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2.1047042773100631E-2</c:v>
                </c:pt>
                <c:pt idx="1">
                  <c:v>2.4692494730910345E-2</c:v>
                </c:pt>
                <c:pt idx="2">
                  <c:v>1.8777229630459479E-2</c:v>
                </c:pt>
                <c:pt idx="3">
                  <c:v>2.1861020763223167E-2</c:v>
                </c:pt>
                <c:pt idx="4">
                  <c:v>1.7388472909460367E-2</c:v>
                </c:pt>
                <c:pt idx="5">
                  <c:v>1.3537949293596516E-2</c:v>
                </c:pt>
                <c:pt idx="6">
                  <c:v>1.9537529133070997E-2</c:v>
                </c:pt>
                <c:pt idx="7">
                  <c:v>2.3853681366814851E-2</c:v>
                </c:pt>
                <c:pt idx="8">
                  <c:v>1.7648477834468174E-2</c:v>
                </c:pt>
                <c:pt idx="9">
                  <c:v>1.8961172154841634E-2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C3-4111-BA36-7AD9BF2302E0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4.4713366886413516E-3</c:v>
                </c:pt>
                <c:pt idx="1">
                  <c:v>4.7811937625949373E-3</c:v>
                </c:pt>
                <c:pt idx="2">
                  <c:v>5.1158810444402718E-3</c:v>
                </c:pt>
                <c:pt idx="3">
                  <c:v>8.4571792535122099E-3</c:v>
                </c:pt>
                <c:pt idx="4">
                  <c:v>9.1551449435916931E-3</c:v>
                </c:pt>
                <c:pt idx="5">
                  <c:v>1.0015183010391185E-2</c:v>
                </c:pt>
                <c:pt idx="6">
                  <c:v>1.100358229856809E-2</c:v>
                </c:pt>
                <c:pt idx="7">
                  <c:v>1.0912753243342951E-2</c:v>
                </c:pt>
                <c:pt idx="8">
                  <c:v>1.2549674188775645E-2</c:v>
                </c:pt>
                <c:pt idx="9">
                  <c:v>1.5278009535317426E-2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C3-4111-BA36-7AD9BF2302E0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4.5274450955330482E-3</c:v>
                </c:pt>
                <c:pt idx="1">
                  <c:v>5.782105500583435E-3</c:v>
                </c:pt>
                <c:pt idx="2">
                  <c:v>6.2260291760707397E-3</c:v>
                </c:pt>
                <c:pt idx="3">
                  <c:v>6.6226143658589314E-3</c:v>
                </c:pt>
                <c:pt idx="4">
                  <c:v>6.9775065438720807E-3</c:v>
                </c:pt>
                <c:pt idx="5">
                  <c:v>3.2485709152566761E-3</c:v>
                </c:pt>
                <c:pt idx="6">
                  <c:v>3.2949783537364443E-3</c:v>
                </c:pt>
                <c:pt idx="7">
                  <c:v>6.7782494237734236E-3</c:v>
                </c:pt>
                <c:pt idx="8">
                  <c:v>6.1009721158129205E-3</c:v>
                </c:pt>
                <c:pt idx="9">
                  <c:v>7.6711767970803523E-3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C3-4111-BA36-7AD9BF2302E0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2.9652600618124102E-3</c:v>
                </c:pt>
                <c:pt idx="1">
                  <c:v>2.9258347984692959E-3</c:v>
                </c:pt>
                <c:pt idx="2">
                  <c:v>3.5509997775021178E-3</c:v>
                </c:pt>
                <c:pt idx="3">
                  <c:v>3.9790615848981567E-3</c:v>
                </c:pt>
                <c:pt idx="4">
                  <c:v>4.0299840787566535E-3</c:v>
                </c:pt>
                <c:pt idx="5">
                  <c:v>3.4101708135671504E-3</c:v>
                </c:pt>
                <c:pt idx="6">
                  <c:v>3.5960699374332932E-3</c:v>
                </c:pt>
                <c:pt idx="7">
                  <c:v>3.1755978433779001E-3</c:v>
                </c:pt>
                <c:pt idx="8">
                  <c:v>3.4813397728555981E-3</c:v>
                </c:pt>
                <c:pt idx="9">
                  <c:v>3.7973311119060631E-3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C3-4111-BA36-7AD9BF2302E0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Géorgie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1.3013564387588796E-4</c:v>
                </c:pt>
                <c:pt idx="1">
                  <c:v>1.4541624157426126E-4</c:v>
                </c:pt>
                <c:pt idx="2">
                  <c:v>9.4259737361500641E-5</c:v>
                </c:pt>
                <c:pt idx="3">
                  <c:v>4.9113592725195032E-5</c:v>
                </c:pt>
                <c:pt idx="4">
                  <c:v>6.4385421250148155E-5</c:v>
                </c:pt>
                <c:pt idx="5">
                  <c:v>4.2616767329934626E-4</c:v>
                </c:pt>
                <c:pt idx="6">
                  <c:v>5.0140917202311415E-4</c:v>
                </c:pt>
                <c:pt idx="7">
                  <c:v>1.2052514882645081E-3</c:v>
                </c:pt>
                <c:pt idx="8">
                  <c:v>1.4100613804114625E-3</c:v>
                </c:pt>
                <c:pt idx="9">
                  <c:v>2.0641709231248116E-3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2C3-4111-BA36-7AD9BF2302E0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2.192767316424701E-4</c:v>
                </c:pt>
                <c:pt idx="1">
                  <c:v>1.9053826104843823E-4</c:v>
                </c:pt>
                <c:pt idx="2">
                  <c:v>1.6838396852831409E-4</c:v>
                </c:pt>
                <c:pt idx="3">
                  <c:v>3.2358264602876607E-4</c:v>
                </c:pt>
                <c:pt idx="4">
                  <c:v>6.5934434205779438E-4</c:v>
                </c:pt>
                <c:pt idx="5">
                  <c:v>6.6453393163121871E-4</c:v>
                </c:pt>
                <c:pt idx="6">
                  <c:v>7.8033757439657954E-4</c:v>
                </c:pt>
                <c:pt idx="7">
                  <c:v>2.2507227801132753E-3</c:v>
                </c:pt>
                <c:pt idx="8">
                  <c:v>2.104464584437523E-3</c:v>
                </c:pt>
                <c:pt idx="9">
                  <c:v>1.2988387380479815E-3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C3-4111-BA36-7AD9BF2302E0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5.5859021938740728E-6</c:v>
                </c:pt>
                <c:pt idx="1">
                  <c:v>4.4297872999762793E-6</c:v>
                </c:pt>
                <c:pt idx="2">
                  <c:v>4.3219168194056223E-6</c:v>
                </c:pt>
                <c:pt idx="3">
                  <c:v>1.67380828248625E-6</c:v>
                </c:pt>
                <c:pt idx="4">
                  <c:v>2.0238976608571145E-6</c:v>
                </c:pt>
                <c:pt idx="5">
                  <c:v>1.4151918381863338E-6</c:v>
                </c:pt>
                <c:pt idx="6">
                  <c:v>1.6766623581331671E-6</c:v>
                </c:pt>
                <c:pt idx="7">
                  <c:v>2.9005273721211814E-6</c:v>
                </c:pt>
                <c:pt idx="8">
                  <c:v>9.4587463191144437E-4</c:v>
                </c:pt>
                <c:pt idx="9">
                  <c:v>9.7620889687130184E-4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2C3-4111-BA36-7AD9BF2302E0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2.3833136184771803E-2</c:v>
                </c:pt>
                <c:pt idx="1">
                  <c:v>1.7501763266493605E-2</c:v>
                </c:pt>
                <c:pt idx="2">
                  <c:v>1.5565252018257222E-2</c:v>
                </c:pt>
                <c:pt idx="3">
                  <c:v>2.1639641019994556E-2</c:v>
                </c:pt>
                <c:pt idx="4">
                  <c:v>2.0988890606837805E-2</c:v>
                </c:pt>
                <c:pt idx="5">
                  <c:v>2.045793913941964E-2</c:v>
                </c:pt>
                <c:pt idx="6">
                  <c:v>1.0921203775571625E-2</c:v>
                </c:pt>
                <c:pt idx="7">
                  <c:v>7.1265183937703246E-3</c:v>
                </c:pt>
                <c:pt idx="8">
                  <c:v>5.5020232433625809E-3</c:v>
                </c:pt>
                <c:pt idx="9">
                  <c:v>5.0212661496581538E-3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2C3-4111-BA36-7AD9BF230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6480"/>
        <c:axId val="500797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0.97616686381522821</c:v>
                      </c:pt>
                      <c:pt idx="1">
                        <c:v>0.98249823673350634</c:v>
                      </c:pt>
                      <c:pt idx="2">
                        <c:v>0.98443474798174291</c:v>
                      </c:pt>
                      <c:pt idx="3">
                        <c:v>0.9783603589800054</c:v>
                      </c:pt>
                      <c:pt idx="4">
                        <c:v>0.97901110939316238</c:v>
                      </c:pt>
                      <c:pt idx="5">
                        <c:v>0.97954206086058049</c:v>
                      </c:pt>
                      <c:pt idx="6">
                        <c:v>0.98907879622442851</c:v>
                      </c:pt>
                      <c:pt idx="7">
                        <c:v>0.99287348160623001</c:v>
                      </c:pt>
                      <c:pt idx="8">
                        <c:v>0.99449797675663743</c:v>
                      </c:pt>
                      <c:pt idx="9">
                        <c:v>0.99497873385034197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2C3-4111-BA36-7AD9BF2302E0}"/>
                  </c:ext>
                </c:extLst>
              </c15:ser>
            </c15:filteredBarSeries>
          </c:ext>
        </c:extLst>
      </c:barChart>
      <c:catAx>
        <c:axId val="5007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7264"/>
        <c:crosses val="autoZero"/>
        <c:auto val="1"/>
        <c:lblAlgn val="ctr"/>
        <c:lblOffset val="100"/>
        <c:noMultiLvlLbl val="0"/>
      </c:catAx>
      <c:valAx>
        <c:axId val="500797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314302354</c:v>
                </c:pt>
                <c:pt idx="1">
                  <c:v>314453988</c:v>
                </c:pt>
                <c:pt idx="2">
                  <c:v>352863006</c:v>
                </c:pt>
                <c:pt idx="3">
                  <c:v>402714763</c:v>
                </c:pt>
                <c:pt idx="4">
                  <c:v>469531429</c:v>
                </c:pt>
                <c:pt idx="5">
                  <c:v>504211856</c:v>
                </c:pt>
                <c:pt idx="6">
                  <c:v>565945999</c:v>
                </c:pt>
                <c:pt idx="7">
                  <c:v>642198554</c:v>
                </c:pt>
                <c:pt idx="8">
                  <c:v>654049943</c:v>
                </c:pt>
                <c:pt idx="9">
                  <c:v>589525288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C-41C9-9155-FEC473BBADCF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239057516</c:v>
                </c:pt>
                <c:pt idx="1">
                  <c:v>246934160</c:v>
                </c:pt>
                <c:pt idx="2">
                  <c:v>234019611</c:v>
                </c:pt>
                <c:pt idx="3">
                  <c:v>248611231</c:v>
                </c:pt>
                <c:pt idx="4">
                  <c:v>244146904</c:v>
                </c:pt>
                <c:pt idx="5">
                  <c:v>263507313</c:v>
                </c:pt>
                <c:pt idx="6">
                  <c:v>250018919</c:v>
                </c:pt>
                <c:pt idx="7">
                  <c:v>284582790</c:v>
                </c:pt>
                <c:pt idx="8">
                  <c:v>237584879</c:v>
                </c:pt>
                <c:pt idx="9">
                  <c:v>258377193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3C-41C9-9155-FEC473BBADCF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153576022</c:v>
                </c:pt>
                <c:pt idx="1">
                  <c:v>170239213</c:v>
                </c:pt>
                <c:pt idx="2">
                  <c:v>184622867</c:v>
                </c:pt>
                <c:pt idx="3">
                  <c:v>201387062</c:v>
                </c:pt>
                <c:pt idx="4">
                  <c:v>223943499</c:v>
                </c:pt>
                <c:pt idx="5">
                  <c:v>55318844</c:v>
                </c:pt>
                <c:pt idx="6">
                  <c:v>100985297</c:v>
                </c:pt>
                <c:pt idx="7">
                  <c:v>132846666</c:v>
                </c:pt>
                <c:pt idx="8">
                  <c:v>246512909</c:v>
                </c:pt>
                <c:pt idx="9">
                  <c:v>232013470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3C-41C9-9155-FEC473BBADCF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80843310</c:v>
                </c:pt>
                <c:pt idx="1">
                  <c:v>95928818</c:v>
                </c:pt>
                <c:pt idx="2">
                  <c:v>143917074</c:v>
                </c:pt>
                <c:pt idx="3">
                  <c:v>109429462</c:v>
                </c:pt>
                <c:pt idx="4">
                  <c:v>105237456</c:v>
                </c:pt>
                <c:pt idx="5">
                  <c:v>93807925</c:v>
                </c:pt>
                <c:pt idx="6">
                  <c:v>101868997</c:v>
                </c:pt>
                <c:pt idx="7">
                  <c:v>113428503</c:v>
                </c:pt>
                <c:pt idx="8">
                  <c:v>203708591</c:v>
                </c:pt>
                <c:pt idx="9">
                  <c:v>227126114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3C-41C9-9155-FEC473BBADCF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30505734</c:v>
                </c:pt>
                <c:pt idx="1">
                  <c:v>36021440</c:v>
                </c:pt>
                <c:pt idx="2">
                  <c:v>51193443</c:v>
                </c:pt>
                <c:pt idx="3">
                  <c:v>65425802</c:v>
                </c:pt>
                <c:pt idx="4">
                  <c:v>75665876</c:v>
                </c:pt>
                <c:pt idx="5">
                  <c:v>81350020</c:v>
                </c:pt>
                <c:pt idx="6">
                  <c:v>195977623</c:v>
                </c:pt>
                <c:pt idx="7">
                  <c:v>189664662</c:v>
                </c:pt>
                <c:pt idx="8">
                  <c:v>191197454</c:v>
                </c:pt>
                <c:pt idx="9">
                  <c:v>151060824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3C-41C9-9155-FEC473BBADCF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30249817</c:v>
                </c:pt>
                <c:pt idx="1">
                  <c:v>56752986</c:v>
                </c:pt>
                <c:pt idx="2">
                  <c:v>66271790</c:v>
                </c:pt>
                <c:pt idx="3">
                  <c:v>50937327</c:v>
                </c:pt>
                <c:pt idx="4">
                  <c:v>75916763</c:v>
                </c:pt>
                <c:pt idx="5">
                  <c:v>104655009</c:v>
                </c:pt>
                <c:pt idx="6">
                  <c:v>123382906</c:v>
                </c:pt>
                <c:pt idx="7">
                  <c:v>95350562</c:v>
                </c:pt>
                <c:pt idx="8">
                  <c:v>82458425</c:v>
                </c:pt>
                <c:pt idx="9">
                  <c:v>96421762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3C-41C9-9155-FEC473BBADCF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56196449</c:v>
                </c:pt>
                <c:pt idx="1">
                  <c:v>34817207</c:v>
                </c:pt>
                <c:pt idx="2">
                  <c:v>46635030</c:v>
                </c:pt>
                <c:pt idx="3">
                  <c:v>55976357</c:v>
                </c:pt>
                <c:pt idx="4">
                  <c:v>45909187</c:v>
                </c:pt>
                <c:pt idx="5">
                  <c:v>67993937</c:v>
                </c:pt>
                <c:pt idx="6">
                  <c:v>67717679</c:v>
                </c:pt>
                <c:pt idx="7">
                  <c:v>56731558</c:v>
                </c:pt>
                <c:pt idx="8">
                  <c:v>56778949</c:v>
                </c:pt>
                <c:pt idx="9">
                  <c:v>58970131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3C-41C9-9155-FEC473BBADCF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27998752</c:v>
                </c:pt>
                <c:pt idx="1">
                  <c:v>28161579</c:v>
                </c:pt>
                <c:pt idx="2">
                  <c:v>27853933</c:v>
                </c:pt>
                <c:pt idx="3">
                  <c:v>30117592</c:v>
                </c:pt>
                <c:pt idx="4">
                  <c:v>31250919</c:v>
                </c:pt>
                <c:pt idx="5">
                  <c:v>31477159</c:v>
                </c:pt>
                <c:pt idx="6">
                  <c:v>75110277</c:v>
                </c:pt>
                <c:pt idx="7">
                  <c:v>105860501</c:v>
                </c:pt>
                <c:pt idx="8">
                  <c:v>61872665</c:v>
                </c:pt>
                <c:pt idx="9">
                  <c:v>55350642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3C-41C9-9155-FEC473BBADCF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27752351</c:v>
                </c:pt>
                <c:pt idx="1">
                  <c:v>53383334</c:v>
                </c:pt>
                <c:pt idx="2">
                  <c:v>17459203</c:v>
                </c:pt>
                <c:pt idx="3">
                  <c:v>52598713</c:v>
                </c:pt>
                <c:pt idx="4">
                  <c:v>67865177</c:v>
                </c:pt>
                <c:pt idx="5">
                  <c:v>75959924</c:v>
                </c:pt>
                <c:pt idx="6">
                  <c:v>45555190</c:v>
                </c:pt>
                <c:pt idx="7">
                  <c:v>51322038</c:v>
                </c:pt>
                <c:pt idx="8">
                  <c:v>88273978</c:v>
                </c:pt>
                <c:pt idx="9">
                  <c:v>53957119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3C-41C9-9155-FEC473BBADCF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28632178</c:v>
                </c:pt>
                <c:pt idx="1">
                  <c:v>30626518</c:v>
                </c:pt>
                <c:pt idx="2">
                  <c:v>32413031</c:v>
                </c:pt>
                <c:pt idx="3">
                  <c:v>38818864</c:v>
                </c:pt>
                <c:pt idx="4">
                  <c:v>33980007</c:v>
                </c:pt>
                <c:pt idx="5">
                  <c:v>38500164</c:v>
                </c:pt>
                <c:pt idx="6">
                  <c:v>37469600</c:v>
                </c:pt>
                <c:pt idx="7">
                  <c:v>35883898</c:v>
                </c:pt>
                <c:pt idx="8">
                  <c:v>33974762</c:v>
                </c:pt>
                <c:pt idx="9">
                  <c:v>43394283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3C-41C9-9155-FEC473BBADCF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96843868</c:v>
                </c:pt>
                <c:pt idx="1">
                  <c:v>83398874</c:v>
                </c:pt>
                <c:pt idx="2">
                  <c:v>84149268</c:v>
                </c:pt>
                <c:pt idx="3">
                  <c:v>70704315</c:v>
                </c:pt>
                <c:pt idx="4">
                  <c:v>85459854</c:v>
                </c:pt>
                <c:pt idx="5">
                  <c:v>127176764</c:v>
                </c:pt>
                <c:pt idx="6">
                  <c:v>164967647</c:v>
                </c:pt>
                <c:pt idx="7">
                  <c:v>153323248</c:v>
                </c:pt>
                <c:pt idx="8">
                  <c:v>167495085</c:v>
                </c:pt>
                <c:pt idx="9">
                  <c:v>150716390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3C-41C9-9155-FEC473BBA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8440"/>
        <c:axId val="5007980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1085958351</c:v>
                      </c:pt>
                      <c:pt idx="1">
                        <c:v>1150718117</c:v>
                      </c:pt>
                      <c:pt idx="2">
                        <c:v>1241398256</c:v>
                      </c:pt>
                      <c:pt idx="3">
                        <c:v>1326721488</c:v>
                      </c:pt>
                      <c:pt idx="4">
                        <c:v>1458907071</c:v>
                      </c:pt>
                      <c:pt idx="5">
                        <c:v>1443958915</c:v>
                      </c:pt>
                      <c:pt idx="6">
                        <c:v>1729000134</c:v>
                      </c:pt>
                      <c:pt idx="7">
                        <c:v>1861192980</c:v>
                      </c:pt>
                      <c:pt idx="8">
                        <c:v>2023907640</c:v>
                      </c:pt>
                      <c:pt idx="9">
                        <c:v>1916913216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3C-41C9-9155-FEC473BBADC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1011331512</c:v>
                      </c:pt>
                      <c:pt idx="1">
                        <c:v>1073023455</c:v>
                      </c:pt>
                      <c:pt idx="2">
                        <c:v>1165220584</c:v>
                      </c:pt>
                      <c:pt idx="3">
                        <c:v>1236039226</c:v>
                      </c:pt>
                      <c:pt idx="4">
                        <c:v>1362451339</c:v>
                      </c:pt>
                      <c:pt idx="5">
                        <c:v>1342558170</c:v>
                      </c:pt>
                      <c:pt idx="6">
                        <c:v>1574628412</c:v>
                      </c:pt>
                      <c:pt idx="7">
                        <c:v>1633915384</c:v>
                      </c:pt>
                      <c:pt idx="8">
                        <c:v>1892325486</c:v>
                      </c:pt>
                      <c:pt idx="9">
                        <c:v>1773592326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A3C-41C9-9155-FEC473BBADCF}"/>
                  </c:ext>
                </c:extLst>
              </c15:ser>
            </c15:filteredBarSeries>
          </c:ext>
        </c:extLst>
      </c:barChart>
      <c:catAx>
        <c:axId val="500798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8048"/>
        <c:crosses val="autoZero"/>
        <c:auto val="1"/>
        <c:lblAlgn val="ctr"/>
        <c:lblOffset val="100"/>
        <c:noMultiLvlLbl val="0"/>
      </c:catAx>
      <c:valAx>
        <c:axId val="50079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844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0.28942394863539295</c:v>
                </c:pt>
                <c:pt idx="1">
                  <c:v>0.27326760859540722</c:v>
                </c:pt>
                <c:pt idx="2">
                  <c:v>0.28424641672768708</c:v>
                </c:pt>
                <c:pt idx="3">
                  <c:v>0.30354129833766585</c:v>
                </c:pt>
                <c:pt idx="4">
                  <c:v>0.32183779099662752</c:v>
                </c:pt>
                <c:pt idx="5">
                  <c:v>0.34918712074297487</c:v>
                </c:pt>
                <c:pt idx="6">
                  <c:v>0.3273255958000984</c:v>
                </c:pt>
                <c:pt idx="7">
                  <c:v>0.34504673126372959</c:v>
                </c:pt>
                <c:pt idx="8">
                  <c:v>0.32316195169854689</c:v>
                </c:pt>
                <c:pt idx="9">
                  <c:v>0.30753885104415701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8-4C1A-9782-E21B5927AE97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0.22013506851332276</c:v>
                </c:pt>
                <c:pt idx="1">
                  <c:v>0.21459135504338289</c:v>
                </c:pt>
                <c:pt idx="2">
                  <c:v>0.18851292070769593</c:v>
                </c:pt>
                <c:pt idx="3">
                  <c:v>0.18738765690361683</c:v>
                </c:pt>
                <c:pt idx="4">
                  <c:v>0.1673491813516613</c:v>
                </c:pt>
                <c:pt idx="5">
                  <c:v>0.18248948101130702</c:v>
                </c:pt>
                <c:pt idx="6">
                  <c:v>0.14460318081155221</c:v>
                </c:pt>
                <c:pt idx="7">
                  <c:v>0.15290342971312948</c:v>
                </c:pt>
                <c:pt idx="8">
                  <c:v>0.11738919024980804</c:v>
                </c:pt>
                <c:pt idx="9">
                  <c:v>0.13478815360204602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98-4C1A-9782-E21B5927AE97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0.14141980846556426</c:v>
                </c:pt>
                <c:pt idx="1">
                  <c:v>0.14794171612056056</c:v>
                </c:pt>
                <c:pt idx="2">
                  <c:v>0.14872170643681007</c:v>
                </c:pt>
                <c:pt idx="3">
                  <c:v>0.15179302048057278</c:v>
                </c:pt>
                <c:pt idx="4">
                  <c:v>0.1535008661288475</c:v>
                </c:pt>
                <c:pt idx="5">
                  <c:v>3.83105387731894E-2</c:v>
                </c:pt>
                <c:pt idx="6">
                  <c:v>5.840676065557783E-2</c:v>
                </c:pt>
                <c:pt idx="7">
                  <c:v>7.1377158321325712E-2</c:v>
                </c:pt>
                <c:pt idx="8">
                  <c:v>0.1218004735631118</c:v>
                </c:pt>
                <c:pt idx="9">
                  <c:v>0.12103493682626892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98-4C1A-9782-E21B5927AE97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7.444420858825368E-2</c:v>
                </c:pt>
                <c:pt idx="1">
                  <c:v>8.3364306673204144E-2</c:v>
                </c:pt>
                <c:pt idx="2">
                  <c:v>0.1159314291802904</c:v>
                </c:pt>
                <c:pt idx="3">
                  <c:v>8.2481110760452239E-2</c:v>
                </c:pt>
                <c:pt idx="4">
                  <c:v>7.2134447828719861E-2</c:v>
                </c:pt>
                <c:pt idx="5">
                  <c:v>6.4965785401172579E-2</c:v>
                </c:pt>
                <c:pt idx="6">
                  <c:v>5.8917865300755379E-2</c:v>
                </c:pt>
                <c:pt idx="7">
                  <c:v>6.094397744827084E-2</c:v>
                </c:pt>
                <c:pt idx="8">
                  <c:v>0.10065113000907493</c:v>
                </c:pt>
                <c:pt idx="9">
                  <c:v>0.11848533992266033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98-4C1A-9782-E21B5927AE97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2.8091071791021202E-2</c:v>
                </c:pt>
                <c:pt idx="1">
                  <c:v>3.130344388242564E-2</c:v>
                </c:pt>
                <c:pt idx="2">
                  <c:v>4.1238533043339479E-2</c:v>
                </c:pt>
                <c:pt idx="3">
                  <c:v>4.9313893376844137E-2</c:v>
                </c:pt>
                <c:pt idx="4">
                  <c:v>5.1864767471539661E-2</c:v>
                </c:pt>
                <c:pt idx="5">
                  <c:v>5.6338181893492448E-2</c:v>
                </c:pt>
                <c:pt idx="6">
                  <c:v>0.11334737293895432</c:v>
                </c:pt>
                <c:pt idx="7">
                  <c:v>0.10190488790689507</c:v>
                </c:pt>
                <c:pt idx="8">
                  <c:v>9.4469456125972226E-2</c:v>
                </c:pt>
                <c:pt idx="9">
                  <c:v>7.8804206022021608E-2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98-4C1A-9782-E21B5927AE97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2.7855411740371615E-2</c:v>
                </c:pt>
                <c:pt idx="1">
                  <c:v>4.9319624990313768E-2</c:v>
                </c:pt>
                <c:pt idx="2">
                  <c:v>5.3384793864250442E-2</c:v>
                </c:pt>
                <c:pt idx="3">
                  <c:v>3.839338358556834E-2</c:v>
                </c:pt>
                <c:pt idx="4">
                  <c:v>5.2036736615419417E-2</c:v>
                </c:pt>
                <c:pt idx="5">
                  <c:v>7.2477830160423917E-2</c:v>
                </c:pt>
                <c:pt idx="6">
                  <c:v>7.1360842358384691E-2</c:v>
                </c:pt>
                <c:pt idx="7">
                  <c:v>5.1230884182681583E-2</c:v>
                </c:pt>
                <c:pt idx="8">
                  <c:v>4.0742187721570143E-2</c:v>
                </c:pt>
                <c:pt idx="9">
                  <c:v>5.0300535879867395E-2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98-4C1A-9782-E21B5927AE97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5.1748254385862724E-2</c:v>
                </c:pt>
                <c:pt idx="1">
                  <c:v>3.0256938241983028E-2</c:v>
                </c:pt>
                <c:pt idx="2">
                  <c:v>3.7566534167903648E-2</c:v>
                </c:pt>
                <c:pt idx="3">
                  <c:v>4.2191490456963188E-2</c:v>
                </c:pt>
                <c:pt idx="4">
                  <c:v>3.1468205146563441E-2</c:v>
                </c:pt>
                <c:pt idx="5">
                  <c:v>4.7088553762625579E-2</c:v>
                </c:pt>
                <c:pt idx="6">
                  <c:v>3.9165803210978817E-2</c:v>
                </c:pt>
                <c:pt idx="7">
                  <c:v>3.0481287330022058E-2</c:v>
                </c:pt>
                <c:pt idx="8">
                  <c:v>2.8054120592182753E-2</c:v>
                </c:pt>
                <c:pt idx="9">
                  <c:v>3.0763067679742056E-2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98-4C1A-9782-E21B5927AE97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2.5782528376173425E-2</c:v>
                </c:pt>
                <c:pt idx="1">
                  <c:v>2.4473047381420518E-2</c:v>
                </c:pt>
                <c:pt idx="2">
                  <c:v>2.2437548035350228E-2</c:v>
                </c:pt>
                <c:pt idx="3">
                  <c:v>2.2700764457656845E-2</c:v>
                </c:pt>
                <c:pt idx="4">
                  <c:v>2.1420774236551768E-2</c:v>
                </c:pt>
                <c:pt idx="5">
                  <c:v>2.1799206800838928E-2</c:v>
                </c:pt>
                <c:pt idx="6">
                  <c:v>4.3441452387996168E-2</c:v>
                </c:pt>
                <c:pt idx="7">
                  <c:v>5.6877767183497546E-2</c:v>
                </c:pt>
                <c:pt idx="8">
                  <c:v>3.0570893541367331E-2</c:v>
                </c:pt>
                <c:pt idx="9">
                  <c:v>2.8874881522022958E-2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98-4C1A-9782-E21B5927AE97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2.5555631092522443E-2</c:v>
                </c:pt>
                <c:pt idx="1">
                  <c:v>4.6391321394308072E-2</c:v>
                </c:pt>
                <c:pt idx="2">
                  <c:v>1.406414332839211E-2</c:v>
                </c:pt>
                <c:pt idx="3">
                  <c:v>3.9645632844381877E-2</c:v>
                </c:pt>
                <c:pt idx="4">
                  <c:v>4.6517820325239892E-2</c:v>
                </c:pt>
                <c:pt idx="5">
                  <c:v>5.2605322222758669E-2</c:v>
                </c:pt>
                <c:pt idx="6">
                  <c:v>2.6347707616776853E-2</c:v>
                </c:pt>
                <c:pt idx="7">
                  <c:v>2.7574807422710138E-2</c:v>
                </c:pt>
                <c:pt idx="8">
                  <c:v>4.3615615779779356E-2</c:v>
                </c:pt>
                <c:pt idx="9">
                  <c:v>2.8147919556103681E-2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98-4C1A-9782-E21B5927AE97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2.6365815939105017E-2</c:v>
                </c:pt>
                <c:pt idx="1">
                  <c:v>2.6615134973146513E-2</c:v>
                </c:pt>
                <c:pt idx="2">
                  <c:v>2.6110098707920207E-2</c:v>
                </c:pt>
                <c:pt idx="3">
                  <c:v>2.9259241182954292E-2</c:v>
                </c:pt>
                <c:pt idx="4">
                  <c:v>2.329141291823926E-2</c:v>
                </c:pt>
                <c:pt idx="5">
                  <c:v>2.6662922054122296E-2</c:v>
                </c:pt>
                <c:pt idx="6">
                  <c:v>2.1671253381175273E-2</c:v>
                </c:pt>
                <c:pt idx="7">
                  <c:v>1.9280052302797748E-2</c:v>
                </c:pt>
                <c:pt idx="8">
                  <c:v>1.6786715623050862E-2</c:v>
                </c:pt>
                <c:pt idx="9">
                  <c:v>2.2637583505501796E-2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98-4C1A-9782-E21B5927AE97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8.9178252472409972E-2</c:v>
                </c:pt>
                <c:pt idx="1">
                  <c:v>7.2475502703847672E-2</c:v>
                </c:pt>
                <c:pt idx="2">
                  <c:v>6.7785875800360398E-2</c:v>
                </c:pt>
                <c:pt idx="3">
                  <c:v>5.3292507613323589E-2</c:v>
                </c:pt>
                <c:pt idx="4">
                  <c:v>5.8577996980590408E-2</c:v>
                </c:pt>
                <c:pt idx="5">
                  <c:v>8.8075057177094268E-2</c:v>
                </c:pt>
                <c:pt idx="6">
                  <c:v>9.5412165537750046E-2</c:v>
                </c:pt>
                <c:pt idx="7">
                  <c:v>8.2379016924940263E-2</c:v>
                </c:pt>
                <c:pt idx="8">
                  <c:v>8.2758265095535688E-2</c:v>
                </c:pt>
                <c:pt idx="9">
                  <c:v>7.8624524439608226E-2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98-4C1A-9782-E21B5927A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88216"/>
        <c:axId val="4995897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0.91082174752759015</c:v>
                      </c:pt>
                      <c:pt idx="1">
                        <c:v>0.92752449729615249</c:v>
                      </c:pt>
                      <c:pt idx="2">
                        <c:v>0.93221412419963967</c:v>
                      </c:pt>
                      <c:pt idx="3">
                        <c:v>0.94670749238667629</c:v>
                      </c:pt>
                      <c:pt idx="4">
                        <c:v>0.94142200301940959</c:v>
                      </c:pt>
                      <c:pt idx="5">
                        <c:v>0.9119249428229057</c:v>
                      </c:pt>
                      <c:pt idx="6">
                        <c:v>0.90458783446225</c:v>
                      </c:pt>
                      <c:pt idx="7">
                        <c:v>0.9176209830750599</c:v>
                      </c:pt>
                      <c:pt idx="8">
                        <c:v>0.91724173490446426</c:v>
                      </c:pt>
                      <c:pt idx="9">
                        <c:v>0.92137547556039179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D98-4C1A-9782-E21B5927AE97}"/>
                  </c:ext>
                </c:extLst>
              </c15:ser>
            </c15:filteredBarSeries>
          </c:ext>
        </c:extLst>
      </c:barChart>
      <c:catAx>
        <c:axId val="49958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9784"/>
        <c:crosses val="autoZero"/>
        <c:auto val="1"/>
        <c:lblAlgn val="ctr"/>
        <c:lblOffset val="100"/>
        <c:noMultiLvlLbl val="0"/>
      </c:catAx>
      <c:valAx>
        <c:axId val="499589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8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C0-4F08-B34F-B11EDA2C89F0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C0-4F08-B34F-B11EDA2C89F0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C0-4F08-B34F-B11EDA2C89F0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C0-4F08-B34F-B11EDA2C89F0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C0-4F08-B34F-B11EDA2C89F0}"/>
              </c:ext>
            </c:extLst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1C0-4F08-B34F-B11EDA2C89F0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1C0-4F08-B34F-B11EDA2C89F0}"/>
              </c:ext>
            </c:extLst>
          </c:dPt>
          <c:dPt>
            <c:idx val="7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1C0-4F08-B34F-B11EDA2C89F0}"/>
              </c:ext>
            </c:extLst>
          </c:dPt>
          <c:dPt>
            <c:idx val="8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1C0-4F08-B34F-B11EDA2C89F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1C0-4F08-B34F-B11EDA2C89F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1C0-4F08-B34F-B11EDA2C89F0}"/>
              </c:ext>
            </c:extLst>
          </c:dPt>
          <c:dPt>
            <c:idx val="1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1C0-4F08-B34F-B11EDA2C89F0}"/>
              </c:ext>
            </c:extLst>
          </c:dPt>
          <c:dPt>
            <c:idx val="1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1C0-4F08-B34F-B11EDA2C89F0}"/>
              </c:ext>
            </c:extLst>
          </c:dPt>
          <c:dPt>
            <c:idx val="1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1C0-4F08-B34F-B11EDA2C89F0}"/>
              </c:ext>
            </c:extLst>
          </c:dPt>
          <c:dPt>
            <c:idx val="1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1C0-4F08-B34F-B11EDA2C89F0}"/>
              </c:ext>
            </c:extLst>
          </c:dPt>
          <c:dPt>
            <c:idx val="1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1C0-4F08-B34F-B11EDA2C89F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C0-4F08-B34F-B11EDA2C89F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C0-4F08-B34F-B11EDA2C89F0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0DFFB215-772B-486E-ACB9-AF053B92E943}" type="CATEGORYNAME">
                      <a:rPr lang="en-US" sz="10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 sz="1050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en-US" sz="105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
</a:t>
                    </a:r>
                    <a:fld id="{912231C1-978B-45D4-88CC-20179B340627}" type="VALUE">
                      <a:rPr lang="en-US" sz="105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 sz="1050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sz="1050" baseline="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C0-4F08-B34F-B11EDA2C89F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C0-4F08-B34F-B11EDA2C89F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1C0-4F08-B34F-B11EDA2C89F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1C0-4F08-B34F-B11EDA2C89F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1C0-4F08-B34F-B11EDA2C89F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1C0-4F08-B34F-B11EDA2C89F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1C0-4F08-B34F-B11EDA2C89F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1C0-4F08-B34F-B11EDA2C89F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1C0-4F08-B34F-B11EDA2C8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1804 - Beurre, graisse et huile de cacao</c:v>
                </c:pt>
                <c:pt idx="2">
                  <c:v>2201 - Eaux minérales</c:v>
                </c:pt>
                <c:pt idx="3">
                  <c:v>1806 - Chocolat et préparations cacaotées</c:v>
                </c:pt>
                <c:pt idx="4">
                  <c:v>2202 - Eaux aromatisées</c:v>
                </c:pt>
                <c:pt idx="5">
                  <c:v>09 - Café, thé, épices</c:v>
                </c:pt>
                <c:pt idx="6">
                  <c:v>1904 - Céréales soufflées</c:v>
                </c:pt>
                <c:pt idx="7">
                  <c:v>1803 - Pâte de cacao</c:v>
                </c:pt>
                <c:pt idx="8">
                  <c:v>2007 - Confitures</c:v>
                </c:pt>
                <c:pt idx="9">
                  <c:v>2103 - Sauces et moutardes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0.30576843359848921</c:v>
                </c:pt>
                <c:pt idx="1">
                  <c:v>0.10610764367629785</c:v>
                </c:pt>
                <c:pt idx="2">
                  <c:v>0.10008835463799774</c:v>
                </c:pt>
                <c:pt idx="3">
                  <c:v>9.0106556659049736E-2</c:v>
                </c:pt>
                <c:pt idx="4">
                  <c:v>8.1771838114438916E-2</c:v>
                </c:pt>
                <c:pt idx="5">
                  <c:v>4.6767951475991471E-2</c:v>
                </c:pt>
                <c:pt idx="6">
                  <c:v>3.8041465293732611E-2</c:v>
                </c:pt>
                <c:pt idx="7">
                  <c:v>3.7387599588643981E-2</c:v>
                </c:pt>
                <c:pt idx="8">
                  <c:v>2.8843202590080691E-2</c:v>
                </c:pt>
                <c:pt idx="9">
                  <c:v>2.8187267689722791E-2</c:v>
                </c:pt>
                <c:pt idx="10">
                  <c:v>0.13692968667555502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B1C0-4F08-B34F-B11EDA2C8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2096865000</c:v>
                </c:pt>
                <c:pt idx="1">
                  <c:v>2142933000</c:v>
                </c:pt>
                <c:pt idx="2">
                  <c:v>2281401000</c:v>
                </c:pt>
                <c:pt idx="3">
                  <c:v>2272963000</c:v>
                </c:pt>
                <c:pt idx="4">
                  <c:v>2333434000</c:v>
                </c:pt>
                <c:pt idx="5">
                  <c:v>2314816000</c:v>
                </c:pt>
                <c:pt idx="6">
                  <c:v>2226014000</c:v>
                </c:pt>
                <c:pt idx="7">
                  <c:v>2388402000</c:v>
                </c:pt>
                <c:pt idx="8">
                  <c:v>2878180000</c:v>
                </c:pt>
                <c:pt idx="9">
                  <c:v>4025554000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D5-4BE7-B524-EDAD325B2C82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1605145000</c:v>
                </c:pt>
                <c:pt idx="1">
                  <c:v>1707201000</c:v>
                </c:pt>
                <c:pt idx="2">
                  <c:v>1717441000</c:v>
                </c:pt>
                <c:pt idx="3">
                  <c:v>1757306000</c:v>
                </c:pt>
                <c:pt idx="4">
                  <c:v>1797214000</c:v>
                </c:pt>
                <c:pt idx="5">
                  <c:v>1989996000</c:v>
                </c:pt>
                <c:pt idx="6">
                  <c:v>2181376000</c:v>
                </c:pt>
                <c:pt idx="7">
                  <c:v>2524541000</c:v>
                </c:pt>
                <c:pt idx="8">
                  <c:v>2836429000</c:v>
                </c:pt>
                <c:pt idx="9">
                  <c:v>3100465000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D5-4BE7-B524-EDAD325B2C82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1467652000</c:v>
                </c:pt>
                <c:pt idx="1">
                  <c:v>1343421000</c:v>
                </c:pt>
                <c:pt idx="2">
                  <c:v>1317486000</c:v>
                </c:pt>
                <c:pt idx="3">
                  <c:v>1139091000</c:v>
                </c:pt>
                <c:pt idx="4">
                  <c:v>1113625000</c:v>
                </c:pt>
                <c:pt idx="5">
                  <c:v>1165851000</c:v>
                </c:pt>
                <c:pt idx="6">
                  <c:v>1430848000</c:v>
                </c:pt>
                <c:pt idx="7">
                  <c:v>2222320000</c:v>
                </c:pt>
                <c:pt idx="8">
                  <c:v>1700236000</c:v>
                </c:pt>
                <c:pt idx="9">
                  <c:v>2589855000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D5-4BE7-B524-EDAD325B2C82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966426000</c:v>
                </c:pt>
                <c:pt idx="1">
                  <c:v>1052979000</c:v>
                </c:pt>
                <c:pt idx="2">
                  <c:v>1114510000</c:v>
                </c:pt>
                <c:pt idx="3">
                  <c:v>1245011000</c:v>
                </c:pt>
                <c:pt idx="4">
                  <c:v>1282580000</c:v>
                </c:pt>
                <c:pt idx="5">
                  <c:v>1401553000</c:v>
                </c:pt>
                <c:pt idx="6">
                  <c:v>1519950000</c:v>
                </c:pt>
                <c:pt idx="7">
                  <c:v>1799852000</c:v>
                </c:pt>
                <c:pt idx="8">
                  <c:v>2081470000</c:v>
                </c:pt>
                <c:pt idx="9">
                  <c:v>2256260000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D5-4BE7-B524-EDAD325B2C82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1100685000</c:v>
                </c:pt>
                <c:pt idx="1">
                  <c:v>1171629000</c:v>
                </c:pt>
                <c:pt idx="2">
                  <c:v>1138894000</c:v>
                </c:pt>
                <c:pt idx="3">
                  <c:v>1122029000</c:v>
                </c:pt>
                <c:pt idx="4">
                  <c:v>1221354000</c:v>
                </c:pt>
                <c:pt idx="5">
                  <c:v>1266777000</c:v>
                </c:pt>
                <c:pt idx="6">
                  <c:v>1348617000</c:v>
                </c:pt>
                <c:pt idx="7">
                  <c:v>1400280000</c:v>
                </c:pt>
                <c:pt idx="8">
                  <c:v>1704708000</c:v>
                </c:pt>
                <c:pt idx="9">
                  <c:v>1933424000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D5-4BE7-B524-EDAD325B2C82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938145000</c:v>
                </c:pt>
                <c:pt idx="1">
                  <c:v>930507000</c:v>
                </c:pt>
                <c:pt idx="2">
                  <c:v>1009725000</c:v>
                </c:pt>
                <c:pt idx="3">
                  <c:v>1085902000</c:v>
                </c:pt>
                <c:pt idx="4">
                  <c:v>1184592000</c:v>
                </c:pt>
                <c:pt idx="5">
                  <c:v>1269321000</c:v>
                </c:pt>
                <c:pt idx="6">
                  <c:v>1441020000</c:v>
                </c:pt>
                <c:pt idx="7">
                  <c:v>1588907000</c:v>
                </c:pt>
                <c:pt idx="8">
                  <c:v>1799269000</c:v>
                </c:pt>
                <c:pt idx="9">
                  <c:v>1713231000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D5-4BE7-B524-EDAD325B2C82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981406000</c:v>
                </c:pt>
                <c:pt idx="1">
                  <c:v>986555000</c:v>
                </c:pt>
                <c:pt idx="2">
                  <c:v>1034854000</c:v>
                </c:pt>
                <c:pt idx="3">
                  <c:v>1061818000</c:v>
                </c:pt>
                <c:pt idx="4">
                  <c:v>1062594000</c:v>
                </c:pt>
                <c:pt idx="5">
                  <c:v>1084309000</c:v>
                </c:pt>
                <c:pt idx="6">
                  <c:v>1095591000</c:v>
                </c:pt>
                <c:pt idx="7">
                  <c:v>1236669000</c:v>
                </c:pt>
                <c:pt idx="8">
                  <c:v>1326126000</c:v>
                </c:pt>
                <c:pt idx="9">
                  <c:v>1449839000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D5-4BE7-B524-EDAD325B2C82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816752000</c:v>
                </c:pt>
                <c:pt idx="1">
                  <c:v>852291000</c:v>
                </c:pt>
                <c:pt idx="2">
                  <c:v>900861000</c:v>
                </c:pt>
                <c:pt idx="3">
                  <c:v>867269000</c:v>
                </c:pt>
                <c:pt idx="4">
                  <c:v>886292000</c:v>
                </c:pt>
                <c:pt idx="5">
                  <c:v>904012000</c:v>
                </c:pt>
                <c:pt idx="6">
                  <c:v>934491000</c:v>
                </c:pt>
                <c:pt idx="7">
                  <c:v>1096128000</c:v>
                </c:pt>
                <c:pt idx="8">
                  <c:v>1100446000</c:v>
                </c:pt>
                <c:pt idx="9">
                  <c:v>1116818000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D5-4BE7-B524-EDAD325B2C82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373771000</c:v>
                </c:pt>
                <c:pt idx="1">
                  <c:v>407789000</c:v>
                </c:pt>
                <c:pt idx="2">
                  <c:v>443636000</c:v>
                </c:pt>
                <c:pt idx="3">
                  <c:v>482985000</c:v>
                </c:pt>
                <c:pt idx="4">
                  <c:v>459876000</c:v>
                </c:pt>
                <c:pt idx="5">
                  <c:v>453910000</c:v>
                </c:pt>
                <c:pt idx="6">
                  <c:v>482039000</c:v>
                </c:pt>
                <c:pt idx="7">
                  <c:v>584217000</c:v>
                </c:pt>
                <c:pt idx="8">
                  <c:v>759683000</c:v>
                </c:pt>
                <c:pt idx="9">
                  <c:v>899553000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D5-4BE7-B524-EDAD325B2C82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531498000</c:v>
                </c:pt>
                <c:pt idx="1">
                  <c:v>606580000</c:v>
                </c:pt>
                <c:pt idx="2">
                  <c:v>606363000</c:v>
                </c:pt>
                <c:pt idx="3">
                  <c:v>508822000</c:v>
                </c:pt>
                <c:pt idx="4">
                  <c:v>435662000</c:v>
                </c:pt>
                <c:pt idx="5">
                  <c:v>430055000</c:v>
                </c:pt>
                <c:pt idx="6">
                  <c:v>433098000</c:v>
                </c:pt>
                <c:pt idx="7">
                  <c:v>707314000</c:v>
                </c:pt>
                <c:pt idx="8">
                  <c:v>613182000</c:v>
                </c:pt>
                <c:pt idx="9">
                  <c:v>880558000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D5-4BE7-B524-EDAD325B2C82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4285185000</c:v>
                </c:pt>
                <c:pt idx="1">
                  <c:v>4442196000</c:v>
                </c:pt>
                <c:pt idx="2">
                  <c:v>4516524000</c:v>
                </c:pt>
                <c:pt idx="3">
                  <c:v>4442904000</c:v>
                </c:pt>
                <c:pt idx="4">
                  <c:v>4521587000</c:v>
                </c:pt>
                <c:pt idx="5">
                  <c:v>4487378000</c:v>
                </c:pt>
                <c:pt idx="6">
                  <c:v>4932746000</c:v>
                </c:pt>
                <c:pt idx="7">
                  <c:v>6308984000</c:v>
                </c:pt>
                <c:pt idx="8">
                  <c:v>5985748000</c:v>
                </c:pt>
                <c:pt idx="9">
                  <c:v>7232349000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D5-4BE7-B524-EDAD325B2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263240"/>
        <c:axId val="4952640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15163530000</c:v>
                      </c:pt>
                      <c:pt idx="1">
                        <c:v>15644081000</c:v>
                      </c:pt>
                      <c:pt idx="2">
                        <c:v>16081695000</c:v>
                      </c:pt>
                      <c:pt idx="3">
                        <c:v>15986100000</c:v>
                      </c:pt>
                      <c:pt idx="4">
                        <c:v>16298810000</c:v>
                      </c:pt>
                      <c:pt idx="5">
                        <c:v>16767978000</c:v>
                      </c:pt>
                      <c:pt idx="6">
                        <c:v>18025790000</c:v>
                      </c:pt>
                      <c:pt idx="7">
                        <c:v>21857614000</c:v>
                      </c:pt>
                      <c:pt idx="8">
                        <c:v>22785477000</c:v>
                      </c:pt>
                      <c:pt idx="9">
                        <c:v>27197906000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CD5-4BE7-B524-EDAD325B2C8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9301154000</c:v>
                      </c:pt>
                      <c:pt idx="1">
                        <c:v>9713109000</c:v>
                      </c:pt>
                      <c:pt idx="2">
                        <c:v>10119082000</c:v>
                      </c:pt>
                      <c:pt idx="3">
                        <c:v>10510816000</c:v>
                      </c:pt>
                      <c:pt idx="4">
                        <c:v>10921585000</c:v>
                      </c:pt>
                      <c:pt idx="5">
                        <c:v>11292638000</c:v>
                      </c:pt>
                      <c:pt idx="6">
                        <c:v>11870037000</c:v>
                      </c:pt>
                      <c:pt idx="7">
                        <c:v>13301713000</c:v>
                      </c:pt>
                      <c:pt idx="8">
                        <c:v>15517330000</c:v>
                      </c:pt>
                      <c:pt idx="9">
                        <c:v>17614292000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CD5-4BE7-B524-EDAD325B2C82}"/>
                  </c:ext>
                </c:extLst>
              </c15:ser>
            </c15:filteredBarSeries>
          </c:ext>
        </c:extLst>
      </c:barChart>
      <c:catAx>
        <c:axId val="495263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4024"/>
        <c:crosses val="autoZero"/>
        <c:auto val="1"/>
        <c:lblAlgn val="ctr"/>
        <c:lblOffset val="100"/>
        <c:noMultiLvlLbl val="0"/>
      </c:catAx>
      <c:valAx>
        <c:axId val="495264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324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142711029600147E-2"/>
          <c:y val="0.8383901239524264"/>
          <c:w val="0.90625019012589203"/>
          <c:h val="0.141999837869763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0.1382834340025047</c:v>
                </c:pt>
                <c:pt idx="1">
                  <c:v>0.13698043368606952</c:v>
                </c:pt>
                <c:pt idx="2">
                  <c:v>0.14186321777648439</c:v>
                </c:pt>
                <c:pt idx="3">
                  <c:v>0.14218370959771301</c:v>
                </c:pt>
                <c:pt idx="4">
                  <c:v>0.14316591211260207</c:v>
                </c:pt>
                <c:pt idx="5">
                  <c:v>0.13804979944510901</c:v>
                </c:pt>
                <c:pt idx="6">
                  <c:v>0.1234905099859701</c:v>
                </c:pt>
                <c:pt idx="7">
                  <c:v>0.10927093872185684</c:v>
                </c:pt>
                <c:pt idx="8">
                  <c:v>0.12631642515098543</c:v>
                </c:pt>
                <c:pt idx="9">
                  <c:v>0.14800970339407746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1B-4FA6-B64B-E988FD90198B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0.10585562860362989</c:v>
                </c:pt>
                <c:pt idx="1">
                  <c:v>0.10912759912199381</c:v>
                </c:pt>
                <c:pt idx="2">
                  <c:v>0.10679477505325154</c:v>
                </c:pt>
                <c:pt idx="3">
                  <c:v>0.10992712418913932</c:v>
                </c:pt>
                <c:pt idx="4">
                  <c:v>0.11026657774401935</c:v>
                </c:pt>
                <c:pt idx="5">
                  <c:v>0.1186783522736015</c:v>
                </c:pt>
                <c:pt idx="6">
                  <c:v>0.12101416914321092</c:v>
                </c:pt>
                <c:pt idx="7">
                  <c:v>0.11549938616355838</c:v>
                </c:pt>
                <c:pt idx="8">
                  <c:v>0.12448407378085612</c:v>
                </c:pt>
                <c:pt idx="9">
                  <c:v>0.11399645987452123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1B-4FA6-B64B-E988FD90198B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9.6788280829068166E-2</c:v>
                </c:pt>
                <c:pt idx="1">
                  <c:v>8.58740759524321E-2</c:v>
                </c:pt>
                <c:pt idx="2">
                  <c:v>8.1924573249275032E-2</c:v>
                </c:pt>
                <c:pt idx="3">
                  <c:v>7.1255090359750028E-2</c:v>
                </c:pt>
                <c:pt idx="4">
                  <c:v>6.8325540330858511E-2</c:v>
                </c:pt>
                <c:pt idx="5">
                  <c:v>6.9528418990053548E-2</c:v>
                </c:pt>
                <c:pt idx="6">
                  <c:v>7.9377824772173644E-2</c:v>
                </c:pt>
                <c:pt idx="7">
                  <c:v>0.10167257963289131</c:v>
                </c:pt>
                <c:pt idx="8">
                  <c:v>7.4619284906785141E-2</c:v>
                </c:pt>
                <c:pt idx="9">
                  <c:v>9.5222588091892074E-2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1B-4FA6-B64B-E988FD90198B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6.373357654846859E-2</c:v>
                </c:pt>
                <c:pt idx="1">
                  <c:v>6.7308459985600949E-2</c:v>
                </c:pt>
                <c:pt idx="2">
                  <c:v>6.9303018120913246E-2</c:v>
                </c:pt>
                <c:pt idx="3">
                  <c:v>7.7880846485384181E-2</c:v>
                </c:pt>
                <c:pt idx="4">
                  <c:v>7.8691634542644523E-2</c:v>
                </c:pt>
                <c:pt idx="5">
                  <c:v>8.3585092967082858E-2</c:v>
                </c:pt>
                <c:pt idx="6">
                  <c:v>8.4320853621394673E-2</c:v>
                </c:pt>
                <c:pt idx="7">
                  <c:v>8.2344394955460365E-2</c:v>
                </c:pt>
                <c:pt idx="8">
                  <c:v>9.1350731871884888E-2</c:v>
                </c:pt>
                <c:pt idx="9">
                  <c:v>8.295712177253646E-2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1B-4FA6-B64B-E988FD90198B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7.2587649445742516E-2</c:v>
                </c:pt>
                <c:pt idx="1">
                  <c:v>7.4892798113228895E-2</c:v>
                </c:pt>
                <c:pt idx="2">
                  <c:v>7.0819276201917775E-2</c:v>
                </c:pt>
                <c:pt idx="3">
                  <c:v>7.0187788140947449E-2</c:v>
                </c:pt>
                <c:pt idx="4">
                  <c:v>7.493516397822908E-2</c:v>
                </c:pt>
                <c:pt idx="5">
                  <c:v>7.5547391581739912E-2</c:v>
                </c:pt>
                <c:pt idx="6">
                  <c:v>7.4815972004555698E-2</c:v>
                </c:pt>
                <c:pt idx="7">
                  <c:v>6.4063717110202423E-2</c:v>
                </c:pt>
                <c:pt idx="8">
                  <c:v>7.4815550273536077E-2</c:v>
                </c:pt>
                <c:pt idx="9">
                  <c:v>7.108723737775989E-2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1B-4FA6-B64B-E988FD90198B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6.1868509509329289E-2</c:v>
                </c:pt>
                <c:pt idx="1">
                  <c:v>5.9479812205012236E-2</c:v>
                </c:pt>
                <c:pt idx="2">
                  <c:v>6.2787224854096532E-2</c:v>
                </c:pt>
                <c:pt idx="3">
                  <c:v>6.7927887352137173E-2</c:v>
                </c:pt>
                <c:pt idx="4">
                  <c:v>7.2679661889426289E-2</c:v>
                </c:pt>
                <c:pt idx="5">
                  <c:v>7.5699109338048992E-2</c:v>
                </c:pt>
                <c:pt idx="6">
                  <c:v>7.9942127363072574E-2</c:v>
                </c:pt>
                <c:pt idx="7">
                  <c:v>7.2693524553960928E-2</c:v>
                </c:pt>
                <c:pt idx="8">
                  <c:v>7.8965606030543048E-2</c:v>
                </c:pt>
                <c:pt idx="9">
                  <c:v>6.2991283225995412E-2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1B-4FA6-B64B-E988FD90198B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6.472147316620866E-2</c:v>
                </c:pt>
                <c:pt idx="1">
                  <c:v>6.3062509072920298E-2</c:v>
                </c:pt>
                <c:pt idx="2">
                  <c:v>6.4349808897631755E-2</c:v>
                </c:pt>
                <c:pt idx="3">
                  <c:v>6.6421328529159704E-2</c:v>
                </c:pt>
                <c:pt idx="4">
                  <c:v>6.5194575554902476E-2</c:v>
                </c:pt>
                <c:pt idx="5">
                  <c:v>6.4665459365464334E-2</c:v>
                </c:pt>
                <c:pt idx="6">
                  <c:v>6.077908374612153E-2</c:v>
                </c:pt>
                <c:pt idx="7">
                  <c:v>5.657840787196626E-2</c:v>
                </c:pt>
                <c:pt idx="8">
                  <c:v>5.8200493235230494E-2</c:v>
                </c:pt>
                <c:pt idx="9">
                  <c:v>5.3307008267474712E-2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1B-4FA6-B64B-E988FD90198B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5.3862919781871368E-2</c:v>
                </c:pt>
                <c:pt idx="1">
                  <c:v>5.4480093781155953E-2</c:v>
                </c:pt>
                <c:pt idx="2">
                  <c:v>5.6017789169611788E-2</c:v>
                </c:pt>
                <c:pt idx="3">
                  <c:v>5.4251443441489793E-2</c:v>
                </c:pt>
                <c:pt idx="4">
                  <c:v>5.4377712237887309E-2</c:v>
                </c:pt>
                <c:pt idx="5">
                  <c:v>5.3913000124403788E-2</c:v>
                </c:pt>
                <c:pt idx="6">
                  <c:v>5.1841888760492602E-2</c:v>
                </c:pt>
                <c:pt idx="7">
                  <c:v>5.0148566078621393E-2</c:v>
                </c:pt>
                <c:pt idx="8">
                  <c:v>4.8295938680590275E-2</c:v>
                </c:pt>
                <c:pt idx="9">
                  <c:v>4.106264651403678E-2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1B-4FA6-B64B-E988FD90198B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2.464933956671039E-2</c:v>
                </c:pt>
                <c:pt idx="1">
                  <c:v>2.6066663807225238E-2</c:v>
                </c:pt>
                <c:pt idx="2">
                  <c:v>2.7586395588275987E-2</c:v>
                </c:pt>
                <c:pt idx="3">
                  <c:v>3.021280987858202E-2</c:v>
                </c:pt>
                <c:pt idx="4">
                  <c:v>2.8215311424576395E-2</c:v>
                </c:pt>
                <c:pt idx="5">
                  <c:v>2.70700498295024E-2</c:v>
                </c:pt>
                <c:pt idx="6">
                  <c:v>2.6741629631766486E-2</c:v>
                </c:pt>
                <c:pt idx="7">
                  <c:v>2.6728306209451772E-2</c:v>
                </c:pt>
                <c:pt idx="8">
                  <c:v>3.3340666952023867E-2</c:v>
                </c:pt>
                <c:pt idx="9">
                  <c:v>3.3074347708974362E-2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1B-4FA6-B64B-E988FD90198B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3.5051073199973887E-2</c:v>
                </c:pt>
                <c:pt idx="1">
                  <c:v>3.8773770092343549E-2</c:v>
                </c:pt>
                <c:pt idx="2">
                  <c:v>3.7705167272479675E-2</c:v>
                </c:pt>
                <c:pt idx="3">
                  <c:v>3.1829026466742981E-2</c:v>
                </c:pt>
                <c:pt idx="4">
                  <c:v>2.6729681492084392E-2</c:v>
                </c:pt>
                <c:pt idx="5">
                  <c:v>2.5647397676690654E-2</c:v>
                </c:pt>
                <c:pt idx="6">
                  <c:v>2.4026575256895815E-2</c:v>
                </c:pt>
                <c:pt idx="7">
                  <c:v>3.236007370246359E-2</c:v>
                </c:pt>
                <c:pt idx="8">
                  <c:v>2.691108902394275E-2</c:v>
                </c:pt>
                <c:pt idx="9">
                  <c:v>3.2375948354259332E-2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1B-4FA6-B64B-E988FD90198B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0.28259811534649254</c:v>
                </c:pt>
                <c:pt idx="1">
                  <c:v>0.28395378418201744</c:v>
                </c:pt>
                <c:pt idx="2">
                  <c:v>0.28084875381606228</c:v>
                </c:pt>
                <c:pt idx="3">
                  <c:v>0.27792294555895436</c:v>
                </c:pt>
                <c:pt idx="4">
                  <c:v>0.27741822869276961</c:v>
                </c:pt>
                <c:pt idx="5">
                  <c:v>0.26761592840830301</c:v>
                </c:pt>
                <c:pt idx="6">
                  <c:v>0.27364936571434595</c:v>
                </c:pt>
                <c:pt idx="7">
                  <c:v>0.28864010499956672</c:v>
                </c:pt>
                <c:pt idx="8">
                  <c:v>0.26270014009362191</c:v>
                </c:pt>
                <c:pt idx="9">
                  <c:v>0.26591565541847229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D1B-4FA6-B64B-E988FD901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264416"/>
        <c:axId val="4952671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0.71740188465350752</c:v>
                      </c:pt>
                      <c:pt idx="1">
                        <c:v>0.71604621581798245</c:v>
                      </c:pt>
                      <c:pt idx="2">
                        <c:v>0.71915124618393766</c:v>
                      </c:pt>
                      <c:pt idx="3">
                        <c:v>0.72207705444104575</c:v>
                      </c:pt>
                      <c:pt idx="4">
                        <c:v>0.72258177130723056</c:v>
                      </c:pt>
                      <c:pt idx="5">
                        <c:v>0.73238407159169694</c:v>
                      </c:pt>
                      <c:pt idx="6">
                        <c:v>0.72635063428565394</c:v>
                      </c:pt>
                      <c:pt idx="7">
                        <c:v>0.71135989500043317</c:v>
                      </c:pt>
                      <c:pt idx="8">
                        <c:v>0.73729985990637814</c:v>
                      </c:pt>
                      <c:pt idx="9">
                        <c:v>0.73408434458152771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D1B-4FA6-B64B-E988FD90198B}"/>
                  </c:ext>
                </c:extLst>
              </c15:ser>
            </c15:filteredBarSeries>
          </c:ext>
        </c:extLst>
      </c:barChart>
      <c:catAx>
        <c:axId val="49526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7160"/>
        <c:crosses val="autoZero"/>
        <c:auto val="1"/>
        <c:lblAlgn val="ctr"/>
        <c:lblOffset val="100"/>
        <c:noMultiLvlLbl val="0"/>
      </c:catAx>
      <c:valAx>
        <c:axId val="4952671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104535</c:v>
                </c:pt>
                <c:pt idx="1">
                  <c:v>115894</c:v>
                </c:pt>
                <c:pt idx="2">
                  <c:v>133228</c:v>
                </c:pt>
                <c:pt idx="3">
                  <c:v>149226</c:v>
                </c:pt>
                <c:pt idx="4">
                  <c:v>166644</c:v>
                </c:pt>
                <c:pt idx="5">
                  <c:v>170084</c:v>
                </c:pt>
                <c:pt idx="6">
                  <c:v>176037</c:v>
                </c:pt>
                <c:pt idx="7">
                  <c:v>198362</c:v>
                </c:pt>
                <c:pt idx="8">
                  <c:v>201404</c:v>
                </c:pt>
                <c:pt idx="9">
                  <c:v>211625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AE-4C5F-B36A-6B49CF974FA6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123103</c:v>
                </c:pt>
                <c:pt idx="1">
                  <c:v>136824</c:v>
                </c:pt>
                <c:pt idx="2">
                  <c:v>140110</c:v>
                </c:pt>
                <c:pt idx="3">
                  <c:v>149138</c:v>
                </c:pt>
                <c:pt idx="4">
                  <c:v>165661</c:v>
                </c:pt>
                <c:pt idx="5">
                  <c:v>172298</c:v>
                </c:pt>
                <c:pt idx="6">
                  <c:v>201308</c:v>
                </c:pt>
                <c:pt idx="7">
                  <c:v>209952</c:v>
                </c:pt>
                <c:pt idx="8">
                  <c:v>226266</c:v>
                </c:pt>
                <c:pt idx="9">
                  <c:v>199170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AE-4C5F-B36A-6B49CF974FA6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116292</c:v>
                </c:pt>
                <c:pt idx="1">
                  <c:v>114707</c:v>
                </c:pt>
                <c:pt idx="2">
                  <c:v>115623</c:v>
                </c:pt>
                <c:pt idx="3">
                  <c:v>116701</c:v>
                </c:pt>
                <c:pt idx="4">
                  <c:v>118324</c:v>
                </c:pt>
                <c:pt idx="5">
                  <c:v>117604</c:v>
                </c:pt>
                <c:pt idx="6">
                  <c:v>125731</c:v>
                </c:pt>
                <c:pt idx="7">
                  <c:v>138022</c:v>
                </c:pt>
                <c:pt idx="8">
                  <c:v>142203</c:v>
                </c:pt>
                <c:pt idx="9">
                  <c:v>137108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AE-4C5F-B36A-6B49CF974FA6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72532</c:v>
                </c:pt>
                <c:pt idx="1">
                  <c:v>76187</c:v>
                </c:pt>
                <c:pt idx="2">
                  <c:v>80050</c:v>
                </c:pt>
                <c:pt idx="3">
                  <c:v>81881</c:v>
                </c:pt>
                <c:pt idx="4">
                  <c:v>98697</c:v>
                </c:pt>
                <c:pt idx="5">
                  <c:v>105157</c:v>
                </c:pt>
                <c:pt idx="6">
                  <c:v>116503</c:v>
                </c:pt>
                <c:pt idx="7">
                  <c:v>115165</c:v>
                </c:pt>
                <c:pt idx="8">
                  <c:v>122929</c:v>
                </c:pt>
                <c:pt idx="9">
                  <c:v>130043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AE-4C5F-B36A-6B49CF974FA6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77535</c:v>
                </c:pt>
                <c:pt idx="1">
                  <c:v>77195</c:v>
                </c:pt>
                <c:pt idx="2">
                  <c:v>85693</c:v>
                </c:pt>
                <c:pt idx="3">
                  <c:v>85984</c:v>
                </c:pt>
                <c:pt idx="4">
                  <c:v>92457</c:v>
                </c:pt>
                <c:pt idx="5">
                  <c:v>96569</c:v>
                </c:pt>
                <c:pt idx="6">
                  <c:v>96828</c:v>
                </c:pt>
                <c:pt idx="7">
                  <c:v>93617</c:v>
                </c:pt>
                <c:pt idx="8">
                  <c:v>109625</c:v>
                </c:pt>
                <c:pt idx="9">
                  <c:v>101485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AE-4C5F-B36A-6B49CF974FA6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65939</c:v>
                </c:pt>
                <c:pt idx="1">
                  <c:v>65791</c:v>
                </c:pt>
                <c:pt idx="2">
                  <c:v>71485</c:v>
                </c:pt>
                <c:pt idx="3">
                  <c:v>69535</c:v>
                </c:pt>
                <c:pt idx="4">
                  <c:v>79115</c:v>
                </c:pt>
                <c:pt idx="5">
                  <c:v>77478</c:v>
                </c:pt>
                <c:pt idx="6">
                  <c:v>77498</c:v>
                </c:pt>
                <c:pt idx="7">
                  <c:v>82961</c:v>
                </c:pt>
                <c:pt idx="8">
                  <c:v>88069</c:v>
                </c:pt>
                <c:pt idx="9">
                  <c:v>85311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AE-4C5F-B36A-6B49CF974FA6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22572</c:v>
                </c:pt>
                <c:pt idx="1">
                  <c:v>22732</c:v>
                </c:pt>
                <c:pt idx="2">
                  <c:v>27423</c:v>
                </c:pt>
                <c:pt idx="3">
                  <c:v>26256</c:v>
                </c:pt>
                <c:pt idx="4">
                  <c:v>23259</c:v>
                </c:pt>
                <c:pt idx="5">
                  <c:v>22879</c:v>
                </c:pt>
                <c:pt idx="6">
                  <c:v>23665</c:v>
                </c:pt>
                <c:pt idx="7">
                  <c:v>24676</c:v>
                </c:pt>
                <c:pt idx="8">
                  <c:v>30407</c:v>
                </c:pt>
                <c:pt idx="9">
                  <c:v>34068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AE-4C5F-B36A-6B49CF974FA6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16166</c:v>
                </c:pt>
                <c:pt idx="1">
                  <c:v>17805</c:v>
                </c:pt>
                <c:pt idx="2">
                  <c:v>17534</c:v>
                </c:pt>
                <c:pt idx="3">
                  <c:v>18068</c:v>
                </c:pt>
                <c:pt idx="4">
                  <c:v>18764</c:v>
                </c:pt>
                <c:pt idx="5">
                  <c:v>22362</c:v>
                </c:pt>
                <c:pt idx="6">
                  <c:v>20182</c:v>
                </c:pt>
                <c:pt idx="7">
                  <c:v>19816</c:v>
                </c:pt>
                <c:pt idx="8">
                  <c:v>24064</c:v>
                </c:pt>
                <c:pt idx="9">
                  <c:v>28895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AE-4C5F-B36A-6B49CF974FA6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16345</c:v>
                </c:pt>
                <c:pt idx="1">
                  <c:v>16900</c:v>
                </c:pt>
                <c:pt idx="2">
                  <c:v>18423</c:v>
                </c:pt>
                <c:pt idx="3">
                  <c:v>24470</c:v>
                </c:pt>
                <c:pt idx="4">
                  <c:v>24129</c:v>
                </c:pt>
                <c:pt idx="5">
                  <c:v>19724</c:v>
                </c:pt>
                <c:pt idx="6">
                  <c:v>21274</c:v>
                </c:pt>
                <c:pt idx="7">
                  <c:v>22210</c:v>
                </c:pt>
                <c:pt idx="8">
                  <c:v>23723</c:v>
                </c:pt>
                <c:pt idx="9">
                  <c:v>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AE-4C5F-B36A-6B49CF974FA6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22968</c:v>
                </c:pt>
                <c:pt idx="1">
                  <c:v>22236</c:v>
                </c:pt>
                <c:pt idx="2">
                  <c:v>23501</c:v>
                </c:pt>
                <c:pt idx="3">
                  <c:v>22616</c:v>
                </c:pt>
                <c:pt idx="4">
                  <c:v>24420</c:v>
                </c:pt>
                <c:pt idx="5">
                  <c:v>23111</c:v>
                </c:pt>
                <c:pt idx="6">
                  <c:v>23084</c:v>
                </c:pt>
                <c:pt idx="7">
                  <c:v>22553</c:v>
                </c:pt>
                <c:pt idx="8">
                  <c:v>21487</c:v>
                </c:pt>
                <c:pt idx="9">
                  <c:v>21739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AE-4C5F-B36A-6B49CF974FA6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85626</c:v>
                </c:pt>
                <c:pt idx="1">
                  <c:v>83442</c:v>
                </c:pt>
                <c:pt idx="2">
                  <c:v>81861</c:v>
                </c:pt>
                <c:pt idx="3">
                  <c:v>84483</c:v>
                </c:pt>
                <c:pt idx="4">
                  <c:v>88190</c:v>
                </c:pt>
                <c:pt idx="5">
                  <c:v>96189</c:v>
                </c:pt>
                <c:pt idx="6">
                  <c:v>111074</c:v>
                </c:pt>
                <c:pt idx="7">
                  <c:v>113758</c:v>
                </c:pt>
                <c:pt idx="8">
                  <c:v>112962</c:v>
                </c:pt>
                <c:pt idx="9">
                  <c:v>128584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AE-4C5F-B36A-6B49CF974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265984"/>
        <c:axId val="500800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723613</c:v>
                      </c:pt>
                      <c:pt idx="1">
                        <c:v>749713</c:v>
                      </c:pt>
                      <c:pt idx="2">
                        <c:v>794931</c:v>
                      </c:pt>
                      <c:pt idx="3">
                        <c:v>828358</c:v>
                      </c:pt>
                      <c:pt idx="4">
                        <c:v>899660</c:v>
                      </c:pt>
                      <c:pt idx="5">
                        <c:v>923455</c:v>
                      </c:pt>
                      <c:pt idx="6">
                        <c:v>993184</c:v>
                      </c:pt>
                      <c:pt idx="7">
                        <c:v>1041092</c:v>
                      </c:pt>
                      <c:pt idx="8">
                        <c:v>1103139</c:v>
                      </c:pt>
                      <c:pt idx="9">
                        <c:v>1105768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6AE-4C5F-B36A-6B49CF974FA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685738</c:v>
                      </c:pt>
                      <c:pt idx="1">
                        <c:v>709593</c:v>
                      </c:pt>
                      <c:pt idx="2">
                        <c:v>752716</c:v>
                      </c:pt>
                      <c:pt idx="3">
                        <c:v>783213</c:v>
                      </c:pt>
                      <c:pt idx="4">
                        <c:v>851288</c:v>
                      </c:pt>
                      <c:pt idx="5">
                        <c:v>868266</c:v>
                      </c:pt>
                      <c:pt idx="6">
                        <c:v>936506</c:v>
                      </c:pt>
                      <c:pt idx="7">
                        <c:v>983760</c:v>
                      </c:pt>
                      <c:pt idx="8">
                        <c:v>1039655</c:v>
                      </c:pt>
                      <c:pt idx="9">
                        <c:v>1031008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6AE-4C5F-B36A-6B49CF974FA6}"/>
                  </c:ext>
                </c:extLst>
              </c15:ser>
            </c15:filteredBarSeries>
          </c:ext>
        </c:extLst>
      </c:barChart>
      <c:catAx>
        <c:axId val="49526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800792"/>
        <c:crosses val="autoZero"/>
        <c:auto val="1"/>
        <c:lblAlgn val="ctr"/>
        <c:lblOffset val="100"/>
        <c:noMultiLvlLbl val="0"/>
      </c:catAx>
      <c:valAx>
        <c:axId val="50080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598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94047569228361"/>
          <c:y val="0.76817967932679643"/>
          <c:w val="0.80484642393823747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0.14446257875411303</c:v>
                </c:pt>
                <c:pt idx="1">
                  <c:v>0.15458448766394606</c:v>
                </c:pt>
                <c:pt idx="2">
                  <c:v>0.16759693608627668</c:v>
                </c:pt>
                <c:pt idx="3">
                  <c:v>0.18014674814512566</c:v>
                </c:pt>
                <c:pt idx="4">
                  <c:v>0.18522997576862371</c:v>
                </c:pt>
                <c:pt idx="5">
                  <c:v>0.1841822286954968</c:v>
                </c:pt>
                <c:pt idx="6">
                  <c:v>0.1772451026194542</c:v>
                </c:pt>
                <c:pt idx="7">
                  <c:v>0.19053263304299717</c:v>
                </c:pt>
                <c:pt idx="8">
                  <c:v>0.18257354694195382</c:v>
                </c:pt>
                <c:pt idx="9">
                  <c:v>0.19138282171305374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4-497A-A10C-646832E29779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0.17012270371040875</c:v>
                </c:pt>
                <c:pt idx="1">
                  <c:v>0.18250183736976683</c:v>
                </c:pt>
                <c:pt idx="2">
                  <c:v>0.1762542912529515</c:v>
                </c:pt>
                <c:pt idx="3">
                  <c:v>0.18004051388409359</c:v>
                </c:pt>
                <c:pt idx="4">
                  <c:v>0.18413734077318097</c:v>
                </c:pt>
                <c:pt idx="5">
                  <c:v>0.18657974671207583</c:v>
                </c:pt>
                <c:pt idx="6">
                  <c:v>0.20268953184908337</c:v>
                </c:pt>
                <c:pt idx="7">
                  <c:v>0.20166517464354736</c:v>
                </c:pt>
                <c:pt idx="8">
                  <c:v>0.20511105128184209</c:v>
                </c:pt>
                <c:pt idx="9">
                  <c:v>0.18011915700219214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64-497A-A10C-646832E29779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0.16071021388504628</c:v>
                </c:pt>
                <c:pt idx="1">
                  <c:v>0.15300121513165704</c:v>
                </c:pt>
                <c:pt idx="2">
                  <c:v>0.14545035984255236</c:v>
                </c:pt>
                <c:pt idx="3">
                  <c:v>0.14088232382617177</c:v>
                </c:pt>
                <c:pt idx="4">
                  <c:v>0.13152079674543715</c:v>
                </c:pt>
                <c:pt idx="5">
                  <c:v>0.12735217200621579</c:v>
                </c:pt>
                <c:pt idx="6">
                  <c:v>0.12659386377549375</c:v>
                </c:pt>
                <c:pt idx="7">
                  <c:v>0.13257425856696622</c:v>
                </c:pt>
                <c:pt idx="8">
                  <c:v>0.1289075991330195</c:v>
                </c:pt>
                <c:pt idx="9">
                  <c:v>0.12399345974924215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64-497A-A10C-646832E29779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0.10023589957615466</c:v>
                </c:pt>
                <c:pt idx="1">
                  <c:v>0.10162155384793914</c:v>
                </c:pt>
                <c:pt idx="2">
                  <c:v>0.10070056394831753</c:v>
                </c:pt>
                <c:pt idx="3">
                  <c:v>9.8847358267802082E-2</c:v>
                </c:pt>
                <c:pt idx="4">
                  <c:v>0.10970477736033613</c:v>
                </c:pt>
                <c:pt idx="5">
                  <c:v>0.11387344266910678</c:v>
                </c:pt>
                <c:pt idx="6">
                  <c:v>0.11730253407223637</c:v>
                </c:pt>
                <c:pt idx="7">
                  <c:v>0.11061942652522544</c:v>
                </c:pt>
                <c:pt idx="8">
                  <c:v>0.11143563957035332</c:v>
                </c:pt>
                <c:pt idx="9">
                  <c:v>0.11760423524645314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64-497A-A10C-646832E29779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0.10714981626919362</c:v>
                </c:pt>
                <c:pt idx="1">
                  <c:v>0.10296606834882148</c:v>
                </c:pt>
                <c:pt idx="2">
                  <c:v>0.10779929327199468</c:v>
                </c:pt>
                <c:pt idx="3">
                  <c:v>0.10380053068842215</c:v>
                </c:pt>
                <c:pt idx="4">
                  <c:v>0.10276882377787164</c:v>
                </c:pt>
                <c:pt idx="5">
                  <c:v>0.10457358506911545</c:v>
                </c:pt>
                <c:pt idx="6">
                  <c:v>9.7492508940941455E-2</c:v>
                </c:pt>
                <c:pt idx="7">
                  <c:v>8.992192812931038E-2</c:v>
                </c:pt>
                <c:pt idx="8">
                  <c:v>9.9375509341977752E-2</c:v>
                </c:pt>
                <c:pt idx="9">
                  <c:v>9.1777841283162478E-2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64-497A-A10C-646832E29779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9.1124675759003779E-2</c:v>
                </c:pt>
                <c:pt idx="1">
                  <c:v>8.7754914213839158E-2</c:v>
                </c:pt>
                <c:pt idx="2">
                  <c:v>8.9926043895633703E-2</c:v>
                </c:pt>
                <c:pt idx="3">
                  <c:v>8.3943174328007936E-2</c:v>
                </c:pt>
                <c:pt idx="4">
                  <c:v>8.7938776871262475E-2</c:v>
                </c:pt>
                <c:pt idx="5">
                  <c:v>8.390013590266987E-2</c:v>
                </c:pt>
                <c:pt idx="6">
                  <c:v>7.802985146760319E-2</c:v>
                </c:pt>
                <c:pt idx="7">
                  <c:v>7.9686521460159143E-2</c:v>
                </c:pt>
                <c:pt idx="8">
                  <c:v>7.9834907477661476E-2</c:v>
                </c:pt>
                <c:pt idx="9">
                  <c:v>7.7150903263614068E-2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64-497A-A10C-646832E29779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3.1193469437392641E-2</c:v>
                </c:pt>
                <c:pt idx="1">
                  <c:v>3.0320936144898114E-2</c:v>
                </c:pt>
                <c:pt idx="2">
                  <c:v>3.4497333730852113E-2</c:v>
                </c:pt>
                <c:pt idx="3">
                  <c:v>3.1696440427930919E-2</c:v>
                </c:pt>
                <c:pt idx="4">
                  <c:v>2.5853100060022675E-2</c:v>
                </c:pt>
                <c:pt idx="5">
                  <c:v>2.4775435727783162E-2</c:v>
                </c:pt>
                <c:pt idx="6">
                  <c:v>2.3827407610271613E-2</c:v>
                </c:pt>
                <c:pt idx="7">
                  <c:v>2.3702035939186929E-2</c:v>
                </c:pt>
                <c:pt idx="8">
                  <c:v>2.7564069441838247E-2</c:v>
                </c:pt>
                <c:pt idx="9">
                  <c:v>3.0809356031283236E-2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64-497A-A10C-646832E29779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2.234067104930398E-2</c:v>
                </c:pt>
                <c:pt idx="1">
                  <c:v>2.3749087984335338E-2</c:v>
                </c:pt>
                <c:pt idx="2">
                  <c:v>2.2057260315675196E-2</c:v>
                </c:pt>
                <c:pt idx="3">
                  <c:v>2.1811825321901884E-2</c:v>
                </c:pt>
                <c:pt idx="4">
                  <c:v>2.0856768112398016E-2</c:v>
                </c:pt>
                <c:pt idx="5">
                  <c:v>2.4215581701328166E-2</c:v>
                </c:pt>
                <c:pt idx="6">
                  <c:v>2.0320504559074654E-2</c:v>
                </c:pt>
                <c:pt idx="7">
                  <c:v>1.9033860600215929E-2</c:v>
                </c:pt>
                <c:pt idx="8">
                  <c:v>2.1814114087163994E-2</c:v>
                </c:pt>
                <c:pt idx="9">
                  <c:v>2.6131159519899291E-2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164-497A-A10C-646832E29779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2.2588040845037332E-2</c:v>
                </c:pt>
                <c:pt idx="1">
                  <c:v>2.254195938979316E-2</c:v>
                </c:pt>
                <c:pt idx="2">
                  <c:v>2.3175596372515352E-2</c:v>
                </c:pt>
                <c:pt idx="3">
                  <c:v>2.9540367811984672E-2</c:v>
                </c:pt>
                <c:pt idx="4">
                  <c:v>2.6820132049885512E-2</c:v>
                </c:pt>
                <c:pt idx="5">
                  <c:v>2.135891840966804E-2</c:v>
                </c:pt>
                <c:pt idx="6">
                  <c:v>2.1419998711215645E-2</c:v>
                </c:pt>
                <c:pt idx="7">
                  <c:v>2.1333369193116458E-2</c:v>
                </c:pt>
                <c:pt idx="8">
                  <c:v>2.1504996197215402E-2</c:v>
                </c:pt>
                <c:pt idx="9">
                  <c:v>2.5086636618169452E-2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64-497A-A10C-646832E29779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3.1740723287171459E-2</c:v>
                </c:pt>
                <c:pt idx="1">
                  <c:v>2.9659349644463949E-2</c:v>
                </c:pt>
                <c:pt idx="2">
                  <c:v>2.9563572184252471E-2</c:v>
                </c:pt>
                <c:pt idx="3">
                  <c:v>2.7302205085240921E-2</c:v>
                </c:pt>
                <c:pt idx="4">
                  <c:v>2.7143587577529289E-2</c:v>
                </c:pt>
                <c:pt idx="5">
                  <c:v>2.5026666161318094E-2</c:v>
                </c:pt>
                <c:pt idx="6">
                  <c:v>2.3242420337017108E-2</c:v>
                </c:pt>
                <c:pt idx="7">
                  <c:v>2.1662830950578815E-2</c:v>
                </c:pt>
                <c:pt idx="8">
                  <c:v>1.9478053083065688E-2</c:v>
                </c:pt>
                <c:pt idx="9">
                  <c:v>1.9659639273337626E-2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164-497A-A10C-646832E29779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0.11833120742717447</c:v>
                </c:pt>
                <c:pt idx="1">
                  <c:v>0.1112985902605397</c:v>
                </c:pt>
                <c:pt idx="2">
                  <c:v>0.1029787490989784</c:v>
                </c:pt>
                <c:pt idx="3">
                  <c:v>0.10198851221331839</c:v>
                </c:pt>
                <c:pt idx="4">
                  <c:v>9.8025920903452413E-2</c:v>
                </c:pt>
                <c:pt idx="5">
                  <c:v>0.10416208694522201</c:v>
                </c:pt>
                <c:pt idx="6">
                  <c:v>0.11183627605760867</c:v>
                </c:pt>
                <c:pt idx="7">
                  <c:v>0.10926796094869617</c:v>
                </c:pt>
                <c:pt idx="8">
                  <c:v>0.1024005134439087</c:v>
                </c:pt>
                <c:pt idx="9">
                  <c:v>0.11628479029959268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64-497A-A10C-646832E29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800008"/>
        <c:axId val="500800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0.88166879257282538</c:v>
                      </c:pt>
                      <c:pt idx="1">
                        <c:v>0.88870140973946044</c:v>
                      </c:pt>
                      <c:pt idx="2">
                        <c:v>0.89702125090102147</c:v>
                      </c:pt>
                      <c:pt idx="3">
                        <c:v>0.89801148778668161</c:v>
                      </c:pt>
                      <c:pt idx="4">
                        <c:v>0.9019740790965477</c:v>
                      </c:pt>
                      <c:pt idx="5">
                        <c:v>0.895837913054778</c:v>
                      </c:pt>
                      <c:pt idx="6">
                        <c:v>0.88816372394239129</c:v>
                      </c:pt>
                      <c:pt idx="7">
                        <c:v>0.89073203905130416</c:v>
                      </c:pt>
                      <c:pt idx="8">
                        <c:v>0.89759948655609112</c:v>
                      </c:pt>
                      <c:pt idx="9">
                        <c:v>0.88371520970040718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164-497A-A10C-646832E29779}"/>
                  </c:ext>
                </c:extLst>
              </c15:ser>
            </c15:filteredBarSeries>
          </c:ext>
        </c:extLst>
      </c:barChart>
      <c:catAx>
        <c:axId val="500800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800400"/>
        <c:crosses val="autoZero"/>
        <c:auto val="1"/>
        <c:lblAlgn val="ctr"/>
        <c:lblOffset val="100"/>
        <c:noMultiLvlLbl val="0"/>
      </c:catAx>
      <c:valAx>
        <c:axId val="5008004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800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26816942055421"/>
          <c:y val="0.76817967932679643"/>
          <c:w val="0.80830919959138403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115574</c:v>
                </c:pt>
                <c:pt idx="1">
                  <c:v>121698</c:v>
                </c:pt>
                <c:pt idx="2">
                  <c:v>103031</c:v>
                </c:pt>
                <c:pt idx="3">
                  <c:v>106196</c:v>
                </c:pt>
                <c:pt idx="4">
                  <c:v>111179</c:v>
                </c:pt>
                <c:pt idx="5">
                  <c:v>114655</c:v>
                </c:pt>
                <c:pt idx="6">
                  <c:v>136021</c:v>
                </c:pt>
                <c:pt idx="7">
                  <c:v>125817</c:v>
                </c:pt>
                <c:pt idx="8">
                  <c:v>136107</c:v>
                </c:pt>
                <c:pt idx="9">
                  <c:v>129352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DB-4A81-A505-20E89A371C20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88783</c:v>
                </c:pt>
                <c:pt idx="1">
                  <c:v>96269</c:v>
                </c:pt>
                <c:pt idx="2">
                  <c:v>92083</c:v>
                </c:pt>
                <c:pt idx="3">
                  <c:v>96778</c:v>
                </c:pt>
                <c:pt idx="4">
                  <c:v>97353</c:v>
                </c:pt>
                <c:pt idx="5">
                  <c:v>86641</c:v>
                </c:pt>
                <c:pt idx="6">
                  <c:v>80581</c:v>
                </c:pt>
                <c:pt idx="7">
                  <c:v>80779</c:v>
                </c:pt>
                <c:pt idx="8">
                  <c:v>86095</c:v>
                </c:pt>
                <c:pt idx="9">
                  <c:v>85849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DB-4A81-A505-20E89A371C20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33144</c:v>
                </c:pt>
                <c:pt idx="1">
                  <c:v>36555</c:v>
                </c:pt>
                <c:pt idx="2">
                  <c:v>41333</c:v>
                </c:pt>
                <c:pt idx="3">
                  <c:v>45949</c:v>
                </c:pt>
                <c:pt idx="4">
                  <c:v>51112</c:v>
                </c:pt>
                <c:pt idx="5">
                  <c:v>59246</c:v>
                </c:pt>
                <c:pt idx="6">
                  <c:v>68946</c:v>
                </c:pt>
                <c:pt idx="7">
                  <c:v>72187</c:v>
                </c:pt>
                <c:pt idx="8">
                  <c:v>70218</c:v>
                </c:pt>
                <c:pt idx="9">
                  <c:v>72171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DB-4A81-A505-20E89A371C20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20646</c:v>
                </c:pt>
                <c:pt idx="1">
                  <c:v>29160</c:v>
                </c:pt>
                <c:pt idx="2">
                  <c:v>28168</c:v>
                </c:pt>
                <c:pt idx="3">
                  <c:v>30641</c:v>
                </c:pt>
                <c:pt idx="4">
                  <c:v>34558</c:v>
                </c:pt>
                <c:pt idx="5">
                  <c:v>36251</c:v>
                </c:pt>
                <c:pt idx="6">
                  <c:v>44034</c:v>
                </c:pt>
                <c:pt idx="7">
                  <c:v>39842</c:v>
                </c:pt>
                <c:pt idx="8">
                  <c:v>40512</c:v>
                </c:pt>
                <c:pt idx="9">
                  <c:v>48349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DB-4A81-A505-20E89A371C20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43848</c:v>
                </c:pt>
                <c:pt idx="1">
                  <c:v>44816</c:v>
                </c:pt>
                <c:pt idx="2">
                  <c:v>50332</c:v>
                </c:pt>
                <c:pt idx="3">
                  <c:v>52471</c:v>
                </c:pt>
                <c:pt idx="4">
                  <c:v>51536</c:v>
                </c:pt>
                <c:pt idx="5">
                  <c:v>47170</c:v>
                </c:pt>
                <c:pt idx="6">
                  <c:v>39527</c:v>
                </c:pt>
                <c:pt idx="7">
                  <c:v>41412</c:v>
                </c:pt>
                <c:pt idx="8">
                  <c:v>43754</c:v>
                </c:pt>
                <c:pt idx="9">
                  <c:v>43069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DB-4A81-A505-20E89A371C20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28858</c:v>
                </c:pt>
                <c:pt idx="1">
                  <c:v>26289</c:v>
                </c:pt>
                <c:pt idx="2">
                  <c:v>30677</c:v>
                </c:pt>
                <c:pt idx="3">
                  <c:v>31090</c:v>
                </c:pt>
                <c:pt idx="4">
                  <c:v>33856</c:v>
                </c:pt>
                <c:pt idx="5">
                  <c:v>39625</c:v>
                </c:pt>
                <c:pt idx="6">
                  <c:v>40742</c:v>
                </c:pt>
                <c:pt idx="7">
                  <c:v>38095</c:v>
                </c:pt>
                <c:pt idx="8">
                  <c:v>42850</c:v>
                </c:pt>
                <c:pt idx="9">
                  <c:v>41158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DB-4A81-A505-20E89A371C20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42365</c:v>
                </c:pt>
                <c:pt idx="1">
                  <c:v>42783</c:v>
                </c:pt>
                <c:pt idx="2">
                  <c:v>39858</c:v>
                </c:pt>
                <c:pt idx="3">
                  <c:v>42101</c:v>
                </c:pt>
                <c:pt idx="4">
                  <c:v>42300</c:v>
                </c:pt>
                <c:pt idx="5">
                  <c:v>38004</c:v>
                </c:pt>
                <c:pt idx="6">
                  <c:v>37711</c:v>
                </c:pt>
                <c:pt idx="7">
                  <c:v>35515</c:v>
                </c:pt>
                <c:pt idx="8">
                  <c:v>30035</c:v>
                </c:pt>
                <c:pt idx="9">
                  <c:v>24445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DB-4A81-A505-20E89A371C20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11245</c:v>
                </c:pt>
                <c:pt idx="1">
                  <c:v>10728</c:v>
                </c:pt>
                <c:pt idx="2">
                  <c:v>10516</c:v>
                </c:pt>
                <c:pt idx="3">
                  <c:v>10310</c:v>
                </c:pt>
                <c:pt idx="4">
                  <c:v>11391</c:v>
                </c:pt>
                <c:pt idx="5">
                  <c:v>8669</c:v>
                </c:pt>
                <c:pt idx="6">
                  <c:v>7541</c:v>
                </c:pt>
                <c:pt idx="7">
                  <c:v>11217</c:v>
                </c:pt>
                <c:pt idx="8">
                  <c:v>15629</c:v>
                </c:pt>
                <c:pt idx="9">
                  <c:v>14917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DB-4A81-A505-20E89A371C20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371</c:v>
                </c:pt>
                <c:pt idx="1">
                  <c:v>929</c:v>
                </c:pt>
                <c:pt idx="2">
                  <c:v>1958</c:v>
                </c:pt>
                <c:pt idx="3">
                  <c:v>2641</c:v>
                </c:pt>
                <c:pt idx="4">
                  <c:v>5881</c:v>
                </c:pt>
                <c:pt idx="5">
                  <c:v>6014</c:v>
                </c:pt>
                <c:pt idx="6">
                  <c:v>6127</c:v>
                </c:pt>
                <c:pt idx="7">
                  <c:v>6597</c:v>
                </c:pt>
                <c:pt idx="8">
                  <c:v>7788</c:v>
                </c:pt>
                <c:pt idx="9">
                  <c:v>7309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DB-4A81-A505-20E89A371C20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526</c:v>
                </c:pt>
                <c:pt idx="1">
                  <c:v>829</c:v>
                </c:pt>
                <c:pt idx="2">
                  <c:v>2024</c:v>
                </c:pt>
                <c:pt idx="3">
                  <c:v>3049</c:v>
                </c:pt>
                <c:pt idx="4">
                  <c:v>6269</c:v>
                </c:pt>
                <c:pt idx="5">
                  <c:v>4837</c:v>
                </c:pt>
                <c:pt idx="6">
                  <c:v>6638</c:v>
                </c:pt>
                <c:pt idx="7">
                  <c:v>8233</c:v>
                </c:pt>
                <c:pt idx="8">
                  <c:v>7727</c:v>
                </c:pt>
                <c:pt idx="9">
                  <c:v>7307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DB-4A81-A505-20E89A371C20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44958</c:v>
                </c:pt>
                <c:pt idx="1">
                  <c:v>49286</c:v>
                </c:pt>
                <c:pt idx="2">
                  <c:v>52386</c:v>
                </c:pt>
                <c:pt idx="3">
                  <c:v>50479</c:v>
                </c:pt>
                <c:pt idx="4">
                  <c:v>55157</c:v>
                </c:pt>
                <c:pt idx="5">
                  <c:v>47936</c:v>
                </c:pt>
                <c:pt idx="6">
                  <c:v>46699</c:v>
                </c:pt>
                <c:pt idx="7">
                  <c:v>47086</c:v>
                </c:pt>
                <c:pt idx="8">
                  <c:v>49165</c:v>
                </c:pt>
                <c:pt idx="9">
                  <c:v>49715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DB-4A81-A505-20E89A371C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9616"/>
        <c:axId val="5007992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430318</c:v>
                      </c:pt>
                      <c:pt idx="1">
                        <c:v>459342</c:v>
                      </c:pt>
                      <c:pt idx="2">
                        <c:v>452366</c:v>
                      </c:pt>
                      <c:pt idx="3">
                        <c:v>471705</c:v>
                      </c:pt>
                      <c:pt idx="4">
                        <c:v>500592</c:v>
                      </c:pt>
                      <c:pt idx="5">
                        <c:v>489048</c:v>
                      </c:pt>
                      <c:pt idx="6">
                        <c:v>514567</c:v>
                      </c:pt>
                      <c:pt idx="7">
                        <c:v>506780</c:v>
                      </c:pt>
                      <c:pt idx="8">
                        <c:v>529880</c:v>
                      </c:pt>
                      <c:pt idx="9">
                        <c:v>523641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2DB-4A81-A505-20E89A371C2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379000</c:v>
                      </c:pt>
                      <c:pt idx="1">
                        <c:v>405095</c:v>
                      </c:pt>
                      <c:pt idx="2">
                        <c:v>391091</c:v>
                      </c:pt>
                      <c:pt idx="3">
                        <c:v>407667</c:v>
                      </c:pt>
                      <c:pt idx="4">
                        <c:v>433830</c:v>
                      </c:pt>
                      <c:pt idx="5">
                        <c:v>428425</c:v>
                      </c:pt>
                      <c:pt idx="6">
                        <c:v>456384</c:v>
                      </c:pt>
                      <c:pt idx="7">
                        <c:v>446614</c:v>
                      </c:pt>
                      <c:pt idx="8">
                        <c:v>467099</c:v>
                      </c:pt>
                      <c:pt idx="9">
                        <c:v>457743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2DB-4A81-A505-20E89A371C20}"/>
                  </c:ext>
                </c:extLst>
              </c15:ser>
            </c15:filteredBarSeries>
          </c:ext>
        </c:extLst>
      </c:barChart>
      <c:catAx>
        <c:axId val="5007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9224"/>
        <c:crosses val="autoZero"/>
        <c:auto val="1"/>
        <c:lblAlgn val="ctr"/>
        <c:lblOffset val="100"/>
        <c:noMultiLvlLbl val="0"/>
      </c:catAx>
      <c:valAx>
        <c:axId val="500799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96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771999526157046E-2"/>
          <c:y val="0.84061819970427043"/>
          <c:w val="0.90060570224775038"/>
          <c:h val="0.140042120908020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0.26857812129634362</c:v>
                </c:pt>
                <c:pt idx="1">
                  <c:v>0.26493984874015442</c:v>
                </c:pt>
                <c:pt idx="2">
                  <c:v>0.22776026491822993</c:v>
                </c:pt>
                <c:pt idx="3">
                  <c:v>0.2251322330693972</c:v>
                </c:pt>
                <c:pt idx="4">
                  <c:v>0.22209503947326364</c:v>
                </c:pt>
                <c:pt idx="5">
                  <c:v>0.23444528962392239</c:v>
                </c:pt>
                <c:pt idx="6">
                  <c:v>0.26434069810151056</c:v>
                </c:pt>
                <c:pt idx="7">
                  <c:v>0.24826749279766369</c:v>
                </c:pt>
                <c:pt idx="8">
                  <c:v>0.25686381822299387</c:v>
                </c:pt>
                <c:pt idx="9">
                  <c:v>0.24702420169543637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E-4019-BE57-FB188A0D154B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0.20631951254653536</c:v>
                </c:pt>
                <c:pt idx="1">
                  <c:v>0.20958022562709266</c:v>
                </c:pt>
                <c:pt idx="2">
                  <c:v>0.20355862288500903</c:v>
                </c:pt>
                <c:pt idx="3">
                  <c:v>0.20516636457107726</c:v>
                </c:pt>
                <c:pt idx="4">
                  <c:v>0.19447574072298399</c:v>
                </c:pt>
                <c:pt idx="5">
                  <c:v>0.1771625689093913</c:v>
                </c:pt>
                <c:pt idx="6">
                  <c:v>0.15659962648207135</c:v>
                </c:pt>
                <c:pt idx="7">
                  <c:v>0.15939658234342319</c:v>
                </c:pt>
                <c:pt idx="8">
                  <c:v>0.1624801841926474</c:v>
                </c:pt>
                <c:pt idx="9">
                  <c:v>0.16394629144776671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CE-4019-BE57-FB188A0D154B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7.7022109230847888E-2</c:v>
                </c:pt>
                <c:pt idx="1">
                  <c:v>7.9581227059576529E-2</c:v>
                </c:pt>
                <c:pt idx="2">
                  <c:v>9.1370704252751095E-2</c:v>
                </c:pt>
                <c:pt idx="3">
                  <c:v>9.7410457807316012E-2</c:v>
                </c:pt>
                <c:pt idx="4">
                  <c:v>0.10210310991785726</c:v>
                </c:pt>
                <c:pt idx="5">
                  <c:v>0.12114557262272824</c:v>
                </c:pt>
                <c:pt idx="6">
                  <c:v>0.13398838246525718</c:v>
                </c:pt>
                <c:pt idx="7">
                  <c:v>0.1424424799715853</c:v>
                </c:pt>
                <c:pt idx="8">
                  <c:v>0.13251679625575602</c:v>
                </c:pt>
                <c:pt idx="9">
                  <c:v>0.13782534217144951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CE-4019-BE57-FB188A0D154B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4.7978471734856545E-2</c:v>
                </c:pt>
                <c:pt idx="1">
                  <c:v>6.3482111368000319E-2</c:v>
                </c:pt>
                <c:pt idx="2">
                  <c:v>6.2268163389821517E-2</c:v>
                </c:pt>
                <c:pt idx="3">
                  <c:v>6.495797161361444E-2</c:v>
                </c:pt>
                <c:pt idx="4">
                  <c:v>6.9034263432096399E-2</c:v>
                </c:pt>
                <c:pt idx="5">
                  <c:v>7.4125648198131874E-2</c:v>
                </c:pt>
                <c:pt idx="6">
                  <c:v>8.5574861971327354E-2</c:v>
                </c:pt>
                <c:pt idx="7">
                  <c:v>7.8617940723785473E-2</c:v>
                </c:pt>
                <c:pt idx="8">
                  <c:v>7.6455046425605799E-2</c:v>
                </c:pt>
                <c:pt idx="9">
                  <c:v>9.2332342196275688E-2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CE-4019-BE57-FB188A0D154B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0.10189673683183134</c:v>
                </c:pt>
                <c:pt idx="1">
                  <c:v>9.7565648253371121E-2</c:v>
                </c:pt>
                <c:pt idx="2">
                  <c:v>0.11126388809061689</c:v>
                </c:pt>
                <c:pt idx="3">
                  <c:v>0.11123689594131926</c:v>
                </c:pt>
                <c:pt idx="4">
                  <c:v>0.1029501070732253</c:v>
                </c:pt>
                <c:pt idx="5">
                  <c:v>9.6452699939474237E-2</c:v>
                </c:pt>
                <c:pt idx="6">
                  <c:v>7.6816041448441119E-2</c:v>
                </c:pt>
                <c:pt idx="7">
                  <c:v>8.1715931962587321E-2</c:v>
                </c:pt>
                <c:pt idx="8">
                  <c:v>8.2573412848192043E-2</c:v>
                </c:pt>
                <c:pt idx="9">
                  <c:v>8.2249098141665755E-2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CE-4019-BE57-FB188A0D154B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6.7062033194056486E-2</c:v>
                </c:pt>
                <c:pt idx="1">
                  <c:v>5.7231866452447197E-2</c:v>
                </c:pt>
                <c:pt idx="2">
                  <c:v>6.7814557239049791E-2</c:v>
                </c:pt>
                <c:pt idx="3">
                  <c:v>6.5909837716369338E-2</c:v>
                </c:pt>
                <c:pt idx="4">
                  <c:v>6.7631923802218177E-2</c:v>
                </c:pt>
                <c:pt idx="5">
                  <c:v>8.1024766485089397E-2</c:v>
                </c:pt>
                <c:pt idx="6">
                  <c:v>7.9177249998542462E-2</c:v>
                </c:pt>
                <c:pt idx="7">
                  <c:v>7.5170685504558188E-2</c:v>
                </c:pt>
                <c:pt idx="8">
                  <c:v>8.086736619611988E-2</c:v>
                </c:pt>
                <c:pt idx="9">
                  <c:v>7.8599651287809782E-2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CE-4019-BE57-FB188A0D154B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9.8450448273137536E-2</c:v>
                </c:pt>
                <c:pt idx="1">
                  <c:v>9.3139752080149435E-2</c:v>
                </c:pt>
                <c:pt idx="2">
                  <c:v>8.8110070164424376E-2</c:v>
                </c:pt>
                <c:pt idx="3">
                  <c:v>8.9252816908873128E-2</c:v>
                </c:pt>
                <c:pt idx="4">
                  <c:v>8.449995205676479E-2</c:v>
                </c:pt>
                <c:pt idx="5">
                  <c:v>7.7710163419541636E-2</c:v>
                </c:pt>
                <c:pt idx="6">
                  <c:v>7.328686060318676E-2</c:v>
                </c:pt>
                <c:pt idx="7">
                  <c:v>7.0079719010221392E-2</c:v>
                </c:pt>
                <c:pt idx="8">
                  <c:v>5.668264512719861E-2</c:v>
                </c:pt>
                <c:pt idx="9">
                  <c:v>4.6682746385405267E-2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CE-4019-BE57-FB188A0D154B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2.6131837385375466E-2</c:v>
                </c:pt>
                <c:pt idx="1">
                  <c:v>2.3355147145264314E-2</c:v>
                </c:pt>
                <c:pt idx="2">
                  <c:v>2.3246663100232996E-2</c:v>
                </c:pt>
                <c:pt idx="3">
                  <c:v>2.1856880889539014E-2</c:v>
                </c:pt>
                <c:pt idx="4">
                  <c:v>2.2755058011314604E-2</c:v>
                </c:pt>
                <c:pt idx="5">
                  <c:v>1.7726276357330976E-2</c:v>
                </c:pt>
                <c:pt idx="6">
                  <c:v>1.4655040062810092E-2</c:v>
                </c:pt>
                <c:pt idx="7">
                  <c:v>2.2133864793401476E-2</c:v>
                </c:pt>
                <c:pt idx="8">
                  <c:v>2.9495357439420247E-2</c:v>
                </c:pt>
                <c:pt idx="9">
                  <c:v>2.8487074159586435E-2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9CE-4019-BE57-FB188A0D154B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8.6215310537788334E-4</c:v>
                </c:pt>
                <c:pt idx="1">
                  <c:v>2.0224582119640704E-3</c:v>
                </c:pt>
                <c:pt idx="2">
                  <c:v>4.3283535897923366E-3</c:v>
                </c:pt>
                <c:pt idx="3">
                  <c:v>5.5988382569614487E-3</c:v>
                </c:pt>
                <c:pt idx="4">
                  <c:v>1.1748090261130821E-2</c:v>
                </c:pt>
                <c:pt idx="5">
                  <c:v>1.2297361404197543E-2</c:v>
                </c:pt>
                <c:pt idx="6">
                  <c:v>1.1907098589688029E-2</c:v>
                </c:pt>
                <c:pt idx="7">
                  <c:v>1.3017482931449545E-2</c:v>
                </c:pt>
                <c:pt idx="8">
                  <c:v>1.4697667396391636E-2</c:v>
                </c:pt>
                <c:pt idx="9">
                  <c:v>1.3958036135443939E-2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CE-4019-BE57-FB188A0D154B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1.2223518421260555E-3</c:v>
                </c:pt>
                <c:pt idx="1">
                  <c:v>1.8047554980820391E-3</c:v>
                </c:pt>
                <c:pt idx="2">
                  <c:v>4.4742531489988194E-3</c:v>
                </c:pt>
                <c:pt idx="3">
                  <c:v>6.4637856287298205E-3</c:v>
                </c:pt>
                <c:pt idx="4">
                  <c:v>1.2523172563684598E-2</c:v>
                </c:pt>
                <c:pt idx="5">
                  <c:v>9.8906446810946985E-3</c:v>
                </c:pt>
                <c:pt idx="6">
                  <c:v>1.2900166547796497E-2</c:v>
                </c:pt>
                <c:pt idx="7">
                  <c:v>1.6245708196850703E-2</c:v>
                </c:pt>
                <c:pt idx="8">
                  <c:v>1.4582546991771722E-2</c:v>
                </c:pt>
                <c:pt idx="9">
                  <c:v>1.3954216724817194E-2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9CE-4019-BE57-FB188A0D154B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0.1044762245595118</c:v>
                </c:pt>
                <c:pt idx="1">
                  <c:v>0.10729695956389793</c:v>
                </c:pt>
                <c:pt idx="2">
                  <c:v>0.1158044592210732</c:v>
                </c:pt>
                <c:pt idx="3">
                  <c:v>0.10701391759680309</c:v>
                </c:pt>
                <c:pt idx="4">
                  <c:v>0.11018354268546042</c:v>
                </c:pt>
                <c:pt idx="5">
                  <c:v>9.8019008359097673E-2</c:v>
                </c:pt>
                <c:pt idx="6">
                  <c:v>9.0753973729368581E-2</c:v>
                </c:pt>
                <c:pt idx="7">
                  <c:v>9.291211176447374E-2</c:v>
                </c:pt>
                <c:pt idx="8">
                  <c:v>9.2785158903902765E-2</c:v>
                </c:pt>
                <c:pt idx="9">
                  <c:v>9.4940999654343342E-2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9CE-4019-BE57-FB188A0D1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6088"/>
        <c:axId val="5007949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0.89552377544048811</c:v>
                      </c:pt>
                      <c:pt idx="1">
                        <c:v>0.89270304043610205</c:v>
                      </c:pt>
                      <c:pt idx="2">
                        <c:v>0.88419554077892704</c:v>
                      </c:pt>
                      <c:pt idx="3">
                        <c:v>0.89298608240319699</c:v>
                      </c:pt>
                      <c:pt idx="4">
                        <c:v>0.8898164573145394</c:v>
                      </c:pt>
                      <c:pt idx="5">
                        <c:v>0.90198099164090229</c:v>
                      </c:pt>
                      <c:pt idx="6">
                        <c:v>0.90924602627063145</c:v>
                      </c:pt>
                      <c:pt idx="7">
                        <c:v>0.90708788823552622</c:v>
                      </c:pt>
                      <c:pt idx="8">
                        <c:v>0.90721484109609718</c:v>
                      </c:pt>
                      <c:pt idx="9">
                        <c:v>0.90505900034565656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9CE-4019-BE57-FB188A0D154B}"/>
                  </c:ext>
                </c:extLst>
              </c15:ser>
            </c15:filteredBarSeries>
          </c:ext>
        </c:extLst>
      </c:barChart>
      <c:catAx>
        <c:axId val="50079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4912"/>
        <c:crosses val="autoZero"/>
        <c:auto val="1"/>
        <c:lblAlgn val="ctr"/>
        <c:lblOffset val="100"/>
        <c:noMultiLvlLbl val="0"/>
      </c:catAx>
      <c:valAx>
        <c:axId val="500794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079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222562707009699E-2"/>
          <c:y val="0.84061819970427043"/>
          <c:w val="0.90177838918574316"/>
          <c:h val="0.140042120908020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C-4687-81AE-D1883F809382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5C-4687-81AE-D1883F80938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5C-4687-81AE-D1883F809382}"/>
                </c:ext>
              </c:extLst>
            </c:dLbl>
            <c:dLbl>
              <c:idx val="1"/>
              <c:layout>
                <c:manualLayout>
                  <c:x val="0.23751368731739364"/>
                  <c:y val="-0.1533015169990190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182700983060665"/>
                      <c:h val="0.36369361466125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15C-4687-81AE-D1883F809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227715000</c:v>
                </c:pt>
                <c:pt idx="1">
                  <c:v>1820092000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5C-4687-81AE-D1883F809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Produits d’épicerie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Produits d’épicerie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Produits d’épicerie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Allemagne – Produits d’épicerie Source : douane allemande,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98475" y="4271126"/>
            <a:ext cx="339504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Allemagne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369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 – Eaux minérales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La France est le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avec une part de marché qui se renforce autour de 80%.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418177"/>
              </p:ext>
            </p:extLst>
          </p:nvPr>
        </p:nvGraphicFramePr>
        <p:xfrm>
          <a:off x="166798" y="1763597"/>
          <a:ext cx="5926014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175310"/>
              </p:ext>
            </p:extLst>
          </p:nvPr>
        </p:nvGraphicFramePr>
        <p:xfrm>
          <a:off x="6092811" y="1763597"/>
          <a:ext cx="5926014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066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2202 – Eaux aromatisées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L’Allemagne diversifie ses sources d’approvisionnement. La France </a:t>
            </a:r>
            <a:r>
              <a:rPr lang="fr-FR" dirty="0" smtClean="0">
                <a:cs typeface="Calibri" panose="020F0502020204030204" pitchFamily="34" charset="0"/>
              </a:rPr>
              <a:t>est le 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 </a:t>
            </a:r>
            <a:r>
              <a:rPr lang="fr-FR" dirty="0">
                <a:cs typeface="Calibri" panose="020F0502020204030204" pitchFamily="34" charset="0"/>
              </a:rPr>
              <a:t>fournisseur </a:t>
            </a:r>
            <a:r>
              <a:rPr lang="fr-FR" dirty="0" smtClean="0">
                <a:cs typeface="Calibri" panose="020F0502020204030204" pitchFamily="34" charset="0"/>
              </a:rPr>
              <a:t>avec une part </a:t>
            </a:r>
            <a:r>
              <a:rPr lang="fr-FR" dirty="0">
                <a:cs typeface="Calibri" panose="020F0502020204030204" pitchFamily="34" charset="0"/>
              </a:rPr>
              <a:t>de marché </a:t>
            </a:r>
            <a:r>
              <a:rPr lang="fr-FR" dirty="0" smtClean="0">
                <a:cs typeface="Calibri" panose="020F0502020204030204" pitchFamily="34" charset="0"/>
              </a:rPr>
              <a:t>de 13 </a:t>
            </a:r>
            <a:r>
              <a:rPr lang="fr-FR" smtClean="0">
                <a:cs typeface="Calibri" panose="020F0502020204030204" pitchFamily="34" charset="0"/>
              </a:rPr>
              <a:t>%, qui ne </a:t>
            </a:r>
            <a:r>
              <a:rPr lang="fr-FR" dirty="0">
                <a:cs typeface="Calibri" panose="020F0502020204030204" pitchFamily="34" charset="0"/>
              </a:rPr>
              <a:t>cesse de se dégrader.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019272"/>
              </p:ext>
            </p:extLst>
          </p:nvPr>
        </p:nvGraphicFramePr>
        <p:xfrm>
          <a:off x="166798" y="1763597"/>
          <a:ext cx="5917132" cy="394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60550"/>
              </p:ext>
            </p:extLst>
          </p:nvPr>
        </p:nvGraphicFramePr>
        <p:xfrm>
          <a:off x="6096000" y="1763596"/>
          <a:ext cx="5922825" cy="394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879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allemande,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allemandes a peu évolué sur les 10 dernières années. Celles en provenance de France sont marquées, par la progression de </a:t>
            </a:r>
            <a:r>
              <a:rPr lang="fr-FR" dirty="0" smtClean="0"/>
              <a:t>6 </a:t>
            </a:r>
            <a:r>
              <a:rPr lang="fr-FR" dirty="0"/>
              <a:t>points du poste BVP.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849828"/>
              </p:ext>
            </p:extLst>
          </p:nvPr>
        </p:nvGraphicFramePr>
        <p:xfrm>
          <a:off x="166798" y="1763597"/>
          <a:ext cx="5908078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6055"/>
              </p:ext>
            </p:extLst>
          </p:nvPr>
        </p:nvGraphicFramePr>
        <p:xfrm>
          <a:off x="6074876" y="1749347"/>
          <a:ext cx="5950326" cy="389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377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i="1" dirty="0"/>
              <a:t>Source : douane allemande,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fournisseurs de l’Allemagne sont principalement européens. La part de marché de la France, </a:t>
            </a:r>
            <a:r>
              <a:rPr lang="fr-FR" dirty="0" smtClean="0"/>
              <a:t>7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autour de </a:t>
            </a:r>
            <a:r>
              <a:rPr lang="fr-FR" dirty="0" smtClean="0"/>
              <a:t>5 %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90113"/>
              </p:ext>
            </p:extLst>
          </p:nvPr>
        </p:nvGraphicFramePr>
        <p:xfrm>
          <a:off x="166798" y="1763596"/>
          <a:ext cx="5917132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7367"/>
              </p:ext>
            </p:extLst>
          </p:nvPr>
        </p:nvGraphicFramePr>
        <p:xfrm>
          <a:off x="6083929" y="1763597"/>
          <a:ext cx="5934896" cy="388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33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76670" y="2802145"/>
            <a:ext cx="6038660" cy="1253710"/>
          </a:xfrm>
        </p:spPr>
        <p:txBody>
          <a:bodyPr>
            <a:normAutofit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5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allemandes progressent de manière constante, mais la France,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fournisseur, a une part de marché qui se </a:t>
            </a:r>
            <a:r>
              <a:rPr lang="fr-FR" dirty="0" smtClean="0">
                <a:cs typeface="Calibri" panose="020F0502020204030204" pitchFamily="34" charset="0"/>
              </a:rPr>
              <a:t>dégrade en dix ans (12 % en 2024).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914546"/>
              </p:ext>
            </p:extLst>
          </p:nvPr>
        </p:nvGraphicFramePr>
        <p:xfrm>
          <a:off x="166798" y="1763597"/>
          <a:ext cx="592618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609508"/>
              </p:ext>
            </p:extLst>
          </p:nvPr>
        </p:nvGraphicFramePr>
        <p:xfrm>
          <a:off x="6092982" y="1763597"/>
          <a:ext cx="5932220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24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31814" y="2870046"/>
            <a:ext cx="6328372" cy="111790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1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dirty="0" smtClean="0"/>
              <a:t>Source : douane allemande, d’après Trade Data Monitor, données 2024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1806 – Chocolat et préparations cacaotées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principaux fournisseurs sont européens. La France est le </a:t>
            </a:r>
            <a:r>
              <a:rPr lang="fr-FR" dirty="0" smtClean="0">
                <a:cs typeface="Calibri" panose="020F0502020204030204" pitchFamily="34" charset="0"/>
              </a:rPr>
              <a:t>7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5 % </a:t>
            </a:r>
            <a:r>
              <a:rPr lang="fr-FR" dirty="0">
                <a:cs typeface="Calibri" panose="020F0502020204030204" pitchFamily="34" charset="0"/>
              </a:rPr>
              <a:t>de part de </a:t>
            </a:r>
            <a:r>
              <a:rPr lang="fr-FR" dirty="0" smtClean="0">
                <a:cs typeface="Calibri" panose="020F0502020204030204" pitchFamily="34" charset="0"/>
              </a:rPr>
              <a:t>marché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935735"/>
              </p:ext>
            </p:extLst>
          </p:nvPr>
        </p:nvGraphicFramePr>
        <p:xfrm>
          <a:off x="166798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177500"/>
              </p:ext>
            </p:extLst>
          </p:nvPr>
        </p:nvGraphicFramePr>
        <p:xfrm>
          <a:off x="6092811" y="1763597"/>
          <a:ext cx="593239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421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116011" y="3024052"/>
            <a:ext cx="3959978" cy="809896"/>
          </a:xfrm>
        </p:spPr>
        <p:txBody>
          <a:bodyPr/>
          <a:lstStyle/>
          <a:p>
            <a:r>
              <a:rPr lang="fr-FR" dirty="0" smtClean="0"/>
              <a:t>2201/02 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5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Produits d’épicerie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2201/02 – Eaux : répartition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89 % </a:t>
            </a:r>
            <a:r>
              <a:rPr lang="fr-FR" dirty="0">
                <a:cs typeface="Calibri" panose="020F0502020204030204" pitchFamily="34" charset="0"/>
              </a:rPr>
              <a:t>des importations globales et </a:t>
            </a:r>
            <a:r>
              <a:rPr lang="fr-FR" dirty="0" smtClean="0">
                <a:cs typeface="Calibri" panose="020F0502020204030204" pitchFamily="34" charset="0"/>
              </a:rPr>
              <a:t>45 % </a:t>
            </a:r>
            <a:r>
              <a:rPr lang="fr-FR" dirty="0">
                <a:cs typeface="Calibri" panose="020F0502020204030204" pitchFamily="34" charset="0"/>
              </a:rPr>
              <a:t>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759979"/>
              </p:ext>
            </p:extLst>
          </p:nvPr>
        </p:nvGraphicFramePr>
        <p:xfrm>
          <a:off x="166797" y="1763597"/>
          <a:ext cx="5935239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798359"/>
              </p:ext>
            </p:extLst>
          </p:nvPr>
        </p:nvGraphicFramePr>
        <p:xfrm>
          <a:off x="6102037" y="1763597"/>
          <a:ext cx="5916788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4589279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382</Words>
  <Application>Microsoft Office PowerPoint</Application>
  <PresentationFormat>Grand écran</PresentationFormat>
  <Paragraphs>41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53</cp:revision>
  <dcterms:created xsi:type="dcterms:W3CDTF">2025-04-03T15:40:27Z</dcterms:created>
  <dcterms:modified xsi:type="dcterms:W3CDTF">2025-08-14T09:26:45Z</dcterms:modified>
</cp:coreProperties>
</file>