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1A-4343-99A2-A0CF73802970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1A-4343-99A2-A0CF73802970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1A-4343-99A2-A0CF73802970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1A-4343-99A2-A0CF73802970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1A-4343-99A2-A0CF7380297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1A-4343-99A2-A0CF73802970}"/>
                </c:ext>
              </c:extLst>
            </c:dLbl>
            <c:dLbl>
              <c:idx val="1"/>
              <c:layout>
                <c:manualLayout>
                  <c:x val="-0.18384618434962796"/>
                  <c:y val="-4.9324725282307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1A-4343-99A2-A0CF7380297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1A-4343-99A2-A0CF7380297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1A-4343-99A2-A0CF73802970}"/>
                </c:ext>
              </c:extLst>
            </c:dLbl>
            <c:dLbl>
              <c:idx val="4"/>
              <c:layout>
                <c:manualLayout>
                  <c:x val="0.21498645418595605"/>
                  <c:y val="0.186825664477171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1A-4343-99A2-A0CF73802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compo.'!$C$22:$C$29</c15:sqref>
                  </c15:fullRef>
                </c:ext>
              </c:extLst>
              <c:f>'Import. TBB viande compo.'!$C$25:$C$29</c:f>
              <c:strCache>
                <c:ptCount val="5"/>
                <c:pt idx="0">
                  <c:v>Viandes et abats bovins</c:v>
                </c:pt>
                <c:pt idx="1">
                  <c:v>Viandes et abats de volailles</c:v>
                </c:pt>
                <c:pt idx="2">
                  <c:v>Viandes et abats porcins</c:v>
                </c:pt>
                <c:pt idx="3">
                  <c:v>Autres viandes et abats</c:v>
                </c:pt>
                <c:pt idx="4">
                  <c:v>Autres produits carnés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compo.'!$M$22:$M$29</c15:sqref>
                  </c15:fullRef>
                </c:ext>
              </c:extLst>
              <c:f>'Import. TBB viande compo.'!$M$25:$M$29</c:f>
              <c:numCache>
                <c:formatCode>0%</c:formatCode>
                <c:ptCount val="5"/>
                <c:pt idx="0">
                  <c:v>0.20407940096272068</c:v>
                </c:pt>
                <c:pt idx="1">
                  <c:v>0.17179561915113101</c:v>
                </c:pt>
                <c:pt idx="2">
                  <c:v>0.14966959230521995</c:v>
                </c:pt>
                <c:pt idx="3">
                  <c:v>0.13555276606519839</c:v>
                </c:pt>
                <c:pt idx="4">
                  <c:v>0.33890262151572997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A-661A-4343-99A2-A0CF73802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51-4281-8A2E-5BE516B91A68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51-4281-8A2E-5BE516B91A68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651-4281-8A2E-5BE516B91A68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651-4281-8A2E-5BE516B91A68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651-4281-8A2E-5BE516B91A68}"/>
              </c:ext>
            </c:extLst>
          </c:dPt>
          <c:dLbls>
            <c:dLbl>
              <c:idx val="0"/>
              <c:layout>
                <c:manualLayout>
                  <c:x val="-0.22121765187102774"/>
                  <c:y val="0.173373327274781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51-4281-8A2E-5BE516B91A6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51-4281-8A2E-5BE516B91A6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51-4281-8A2E-5BE516B91A6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51-4281-8A2E-5BE516B91A6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51-4281-8A2E-5BE516B91A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compo.'!$C$51:$C$58</c15:sqref>
                  </c15:fullRef>
                </c:ext>
              </c:extLst>
              <c:f>'Import. TBB viande compo.'!$C$54:$C$58</c:f>
              <c:strCache>
                <c:ptCount val="5"/>
                <c:pt idx="0">
                  <c:v>Viandes et abats bovins</c:v>
                </c:pt>
                <c:pt idx="1">
                  <c:v>Viandes et abats de volailles</c:v>
                </c:pt>
                <c:pt idx="2">
                  <c:v>Viandes et abats porcins</c:v>
                </c:pt>
                <c:pt idx="3">
                  <c:v>Autres viandes et abats</c:v>
                </c:pt>
                <c:pt idx="4">
                  <c:v>Autres produits carnés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compo.'!$M$51:$M$58</c15:sqref>
                  </c15:fullRef>
                </c:ext>
              </c:extLst>
              <c:f>'Import. TBB viande compo.'!$M$54:$M$58</c:f>
              <c:numCache>
                <c:formatCode>0%</c:formatCode>
                <c:ptCount val="5"/>
                <c:pt idx="0">
                  <c:v>0.33983054033125082</c:v>
                </c:pt>
                <c:pt idx="1">
                  <c:v>0.25906278428099933</c:v>
                </c:pt>
                <c:pt idx="2">
                  <c:v>7.3760816774552485E-2</c:v>
                </c:pt>
                <c:pt idx="3">
                  <c:v>0.21815789671530925</c:v>
                </c:pt>
                <c:pt idx="4">
                  <c:v>0.10918796189788814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A-7651-4281-8A2E-5BE516B91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bovins'!$C$7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bovins'!$D$7:$M$7</c:f>
              <c:numCache>
                <c:formatCode>0</c:formatCode>
                <c:ptCount val="10"/>
                <c:pt idx="0">
                  <c:v>101185</c:v>
                </c:pt>
                <c:pt idx="1">
                  <c:v>105997</c:v>
                </c:pt>
                <c:pt idx="2">
                  <c:v>111085</c:v>
                </c:pt>
                <c:pt idx="3">
                  <c:v>110761</c:v>
                </c:pt>
                <c:pt idx="4">
                  <c:v>111944</c:v>
                </c:pt>
                <c:pt idx="5">
                  <c:v>110495</c:v>
                </c:pt>
                <c:pt idx="6">
                  <c:v>104516</c:v>
                </c:pt>
                <c:pt idx="7">
                  <c:v>97317</c:v>
                </c:pt>
                <c:pt idx="8">
                  <c:v>91113</c:v>
                </c:pt>
                <c:pt idx="9">
                  <c:v>93561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6B-4B4A-96BD-61C146A75249}"/>
            </c:ext>
          </c:extLst>
        </c:ser>
        <c:ser>
          <c:idx val="3"/>
          <c:order val="3"/>
          <c:tx>
            <c:strRef>
              <c:f>'Import. bovins'!$C$8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bovins'!$D$8:$M$8</c:f>
              <c:numCache>
                <c:formatCode>0</c:formatCode>
                <c:ptCount val="10"/>
                <c:pt idx="0">
                  <c:v>50588</c:v>
                </c:pt>
                <c:pt idx="1">
                  <c:v>40876</c:v>
                </c:pt>
                <c:pt idx="2">
                  <c:v>48860</c:v>
                </c:pt>
                <c:pt idx="3">
                  <c:v>47256</c:v>
                </c:pt>
                <c:pt idx="4">
                  <c:v>55595</c:v>
                </c:pt>
                <c:pt idx="5">
                  <c:v>57067</c:v>
                </c:pt>
                <c:pt idx="6">
                  <c:v>50773</c:v>
                </c:pt>
                <c:pt idx="7">
                  <c:v>53855</c:v>
                </c:pt>
                <c:pt idx="8">
                  <c:v>47856</c:v>
                </c:pt>
                <c:pt idx="9">
                  <c:v>52159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6B-4B4A-96BD-61C146A75249}"/>
            </c:ext>
          </c:extLst>
        </c:ser>
        <c:ser>
          <c:idx val="4"/>
          <c:order val="4"/>
          <c:tx>
            <c:strRef>
              <c:f>'Import. bovins'!$C$9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bovins'!$D$9:$M$9</c:f>
              <c:numCache>
                <c:formatCode>0</c:formatCode>
                <c:ptCount val="10"/>
                <c:pt idx="0">
                  <c:v>45054</c:v>
                </c:pt>
                <c:pt idx="1">
                  <c:v>47423</c:v>
                </c:pt>
                <c:pt idx="2">
                  <c:v>49506</c:v>
                </c:pt>
                <c:pt idx="3">
                  <c:v>41000</c:v>
                </c:pt>
                <c:pt idx="4">
                  <c:v>44315</c:v>
                </c:pt>
                <c:pt idx="5">
                  <c:v>43917</c:v>
                </c:pt>
                <c:pt idx="6">
                  <c:v>49033</c:v>
                </c:pt>
                <c:pt idx="7">
                  <c:v>49776</c:v>
                </c:pt>
                <c:pt idx="8">
                  <c:v>43631</c:v>
                </c:pt>
                <c:pt idx="9">
                  <c:v>45916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6B-4B4A-96BD-61C146A75249}"/>
            </c:ext>
          </c:extLst>
        </c:ser>
        <c:ser>
          <c:idx val="5"/>
          <c:order val="5"/>
          <c:tx>
            <c:strRef>
              <c:f>'Import. bovins'!$C$10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bovins'!$D$10:$M$10</c:f>
              <c:numCache>
                <c:formatCode>0</c:formatCode>
                <c:ptCount val="10"/>
                <c:pt idx="0">
                  <c:v>40894</c:v>
                </c:pt>
                <c:pt idx="1">
                  <c:v>39871</c:v>
                </c:pt>
                <c:pt idx="2">
                  <c:v>40527</c:v>
                </c:pt>
                <c:pt idx="3">
                  <c:v>40317</c:v>
                </c:pt>
                <c:pt idx="4">
                  <c:v>39804</c:v>
                </c:pt>
                <c:pt idx="5">
                  <c:v>41531</c:v>
                </c:pt>
                <c:pt idx="6">
                  <c:v>40992</c:v>
                </c:pt>
                <c:pt idx="7">
                  <c:v>35665</c:v>
                </c:pt>
                <c:pt idx="8">
                  <c:v>33335</c:v>
                </c:pt>
                <c:pt idx="9">
                  <c:v>33588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6B-4B4A-96BD-61C146A75249}"/>
            </c:ext>
          </c:extLst>
        </c:ser>
        <c:ser>
          <c:idx val="6"/>
          <c:order val="6"/>
          <c:tx>
            <c:strRef>
              <c:f>'Import. bovins'!$C$11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bovins'!$D$11:$M$11</c:f>
              <c:numCache>
                <c:formatCode>0</c:formatCode>
                <c:ptCount val="10"/>
                <c:pt idx="0">
                  <c:v>19603</c:v>
                </c:pt>
                <c:pt idx="1">
                  <c:v>20355</c:v>
                </c:pt>
                <c:pt idx="2">
                  <c:v>22436</c:v>
                </c:pt>
                <c:pt idx="3">
                  <c:v>26207</c:v>
                </c:pt>
                <c:pt idx="4">
                  <c:v>27462</c:v>
                </c:pt>
                <c:pt idx="5">
                  <c:v>23863</c:v>
                </c:pt>
                <c:pt idx="6">
                  <c:v>23585</c:v>
                </c:pt>
                <c:pt idx="7">
                  <c:v>26054</c:v>
                </c:pt>
                <c:pt idx="8">
                  <c:v>28461</c:v>
                </c:pt>
                <c:pt idx="9">
                  <c:v>28646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6B-4B4A-96BD-61C146A75249}"/>
            </c:ext>
          </c:extLst>
        </c:ser>
        <c:ser>
          <c:idx val="7"/>
          <c:order val="7"/>
          <c:tx>
            <c:strRef>
              <c:f>'Import. bovins'!$C$12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bovins'!$D$12:$M$12</c:f>
              <c:numCache>
                <c:formatCode>0</c:formatCode>
                <c:ptCount val="10"/>
                <c:pt idx="0">
                  <c:v>18549</c:v>
                </c:pt>
                <c:pt idx="1">
                  <c:v>21272</c:v>
                </c:pt>
                <c:pt idx="2">
                  <c:v>20650</c:v>
                </c:pt>
                <c:pt idx="3">
                  <c:v>20632</c:v>
                </c:pt>
                <c:pt idx="4">
                  <c:v>20575</c:v>
                </c:pt>
                <c:pt idx="5">
                  <c:v>18081</c:v>
                </c:pt>
                <c:pt idx="6">
                  <c:v>19789</c:v>
                </c:pt>
                <c:pt idx="7">
                  <c:v>20326</c:v>
                </c:pt>
                <c:pt idx="8">
                  <c:v>18859</c:v>
                </c:pt>
                <c:pt idx="9">
                  <c:v>18613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6B-4B4A-96BD-61C146A75249}"/>
            </c:ext>
          </c:extLst>
        </c:ser>
        <c:ser>
          <c:idx val="8"/>
          <c:order val="8"/>
          <c:tx>
            <c:strRef>
              <c:f>'Import. bovins'!$C$13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bovins'!$D$13:$M$13</c:f>
              <c:numCache>
                <c:formatCode>0</c:formatCode>
                <c:ptCount val="10"/>
                <c:pt idx="0">
                  <c:v>27577</c:v>
                </c:pt>
                <c:pt idx="1">
                  <c:v>31931</c:v>
                </c:pt>
                <c:pt idx="2">
                  <c:v>30586</c:v>
                </c:pt>
                <c:pt idx="3">
                  <c:v>31451</c:v>
                </c:pt>
                <c:pt idx="4">
                  <c:v>25223</c:v>
                </c:pt>
                <c:pt idx="5">
                  <c:v>21528</c:v>
                </c:pt>
                <c:pt idx="6">
                  <c:v>21311</c:v>
                </c:pt>
                <c:pt idx="7">
                  <c:v>23658</c:v>
                </c:pt>
                <c:pt idx="8">
                  <c:v>21220</c:v>
                </c:pt>
                <c:pt idx="9">
                  <c:v>17786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6B-4B4A-96BD-61C146A75249}"/>
            </c:ext>
          </c:extLst>
        </c:ser>
        <c:ser>
          <c:idx val="9"/>
          <c:order val="9"/>
          <c:tx>
            <c:strRef>
              <c:f>'Import. bovins'!$C$14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bovins'!$D$14:$M$14</c:f>
              <c:numCache>
                <c:formatCode>0</c:formatCode>
                <c:ptCount val="10"/>
                <c:pt idx="0">
                  <c:v>13457</c:v>
                </c:pt>
                <c:pt idx="1">
                  <c:v>13962</c:v>
                </c:pt>
                <c:pt idx="2">
                  <c:v>14311</c:v>
                </c:pt>
                <c:pt idx="3">
                  <c:v>15981</c:v>
                </c:pt>
                <c:pt idx="4">
                  <c:v>16808</c:v>
                </c:pt>
                <c:pt idx="5">
                  <c:v>16666</c:v>
                </c:pt>
                <c:pt idx="6">
                  <c:v>18983</c:v>
                </c:pt>
                <c:pt idx="7">
                  <c:v>19365</c:v>
                </c:pt>
                <c:pt idx="8">
                  <c:v>16317</c:v>
                </c:pt>
                <c:pt idx="9">
                  <c:v>15931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D6B-4B4A-96BD-61C146A75249}"/>
            </c:ext>
          </c:extLst>
        </c:ser>
        <c:ser>
          <c:idx val="10"/>
          <c:order val="10"/>
          <c:tx>
            <c:strRef>
              <c:f>'Import. bovins'!$C$15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bovins'!$D$15:$M$15</c:f>
              <c:numCache>
                <c:formatCode>0</c:formatCode>
                <c:ptCount val="10"/>
                <c:pt idx="0">
                  <c:v>15981</c:v>
                </c:pt>
                <c:pt idx="1">
                  <c:v>18329</c:v>
                </c:pt>
                <c:pt idx="2">
                  <c:v>21638</c:v>
                </c:pt>
                <c:pt idx="3">
                  <c:v>17751</c:v>
                </c:pt>
                <c:pt idx="4">
                  <c:v>13943</c:v>
                </c:pt>
                <c:pt idx="5">
                  <c:v>12068</c:v>
                </c:pt>
                <c:pt idx="6">
                  <c:v>13871</c:v>
                </c:pt>
                <c:pt idx="7">
                  <c:v>15195</c:v>
                </c:pt>
                <c:pt idx="8">
                  <c:v>10834</c:v>
                </c:pt>
                <c:pt idx="9">
                  <c:v>12477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D6B-4B4A-96BD-61C146A75249}"/>
            </c:ext>
          </c:extLst>
        </c:ser>
        <c:ser>
          <c:idx val="11"/>
          <c:order val="11"/>
          <c:tx>
            <c:strRef>
              <c:f>'Import. bovins'!$C$16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bovins'!$D$16:$M$16</c:f>
              <c:numCache>
                <c:formatCode>0</c:formatCode>
                <c:ptCount val="10"/>
                <c:pt idx="0">
                  <c:v>3509</c:v>
                </c:pt>
                <c:pt idx="1">
                  <c:v>3383</c:v>
                </c:pt>
                <c:pt idx="2">
                  <c:v>3431</c:v>
                </c:pt>
                <c:pt idx="3">
                  <c:v>3113</c:v>
                </c:pt>
                <c:pt idx="4">
                  <c:v>3053</c:v>
                </c:pt>
                <c:pt idx="5">
                  <c:v>3423</c:v>
                </c:pt>
                <c:pt idx="6">
                  <c:v>5891</c:v>
                </c:pt>
                <c:pt idx="7">
                  <c:v>4681</c:v>
                </c:pt>
                <c:pt idx="8">
                  <c:v>5036</c:v>
                </c:pt>
                <c:pt idx="9">
                  <c:v>8113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D6B-4B4A-96BD-61C146A75249}"/>
            </c:ext>
          </c:extLst>
        </c:ser>
        <c:ser>
          <c:idx val="12"/>
          <c:order val="12"/>
          <c:tx>
            <c:strRef>
              <c:f>'Import. bovins'!$C$17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bovins'!$D$17:$M$17</c:f>
              <c:numCache>
                <c:formatCode>0</c:formatCode>
                <c:ptCount val="10"/>
                <c:pt idx="0">
                  <c:v>33574</c:v>
                </c:pt>
                <c:pt idx="1">
                  <c:v>37479</c:v>
                </c:pt>
                <c:pt idx="2">
                  <c:v>36879</c:v>
                </c:pt>
                <c:pt idx="3">
                  <c:v>36547</c:v>
                </c:pt>
                <c:pt idx="4">
                  <c:v>34265</c:v>
                </c:pt>
                <c:pt idx="5">
                  <c:v>28463</c:v>
                </c:pt>
                <c:pt idx="6">
                  <c:v>20286</c:v>
                </c:pt>
                <c:pt idx="7">
                  <c:v>24903</c:v>
                </c:pt>
                <c:pt idx="8">
                  <c:v>20535</c:v>
                </c:pt>
                <c:pt idx="9">
                  <c:v>21062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D6B-4B4A-96BD-61C146A752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09472"/>
        <c:axId val="5047145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369971</c:v>
                      </c:pt>
                      <c:pt idx="1">
                        <c:v>380878</c:v>
                      </c:pt>
                      <c:pt idx="2">
                        <c:v>399909</c:v>
                      </c:pt>
                      <c:pt idx="3">
                        <c:v>391016</c:v>
                      </c:pt>
                      <c:pt idx="4">
                        <c:v>392987</c:v>
                      </c:pt>
                      <c:pt idx="5">
                        <c:v>377102</c:v>
                      </c:pt>
                      <c:pt idx="6">
                        <c:v>369030</c:v>
                      </c:pt>
                      <c:pt idx="7">
                        <c:v>370795</c:v>
                      </c:pt>
                      <c:pt idx="8">
                        <c:v>337197</c:v>
                      </c:pt>
                      <c:pt idx="9">
                        <c:v>347852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D6B-4B4A-96BD-61C146A7524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323915</c:v>
                      </c:pt>
                      <c:pt idx="1">
                        <c:v>332723</c:v>
                      </c:pt>
                      <c:pt idx="2">
                        <c:v>351569</c:v>
                      </c:pt>
                      <c:pt idx="3">
                        <c:v>339640</c:v>
                      </c:pt>
                      <c:pt idx="4">
                        <c:v>342488</c:v>
                      </c:pt>
                      <c:pt idx="5">
                        <c:v>335643</c:v>
                      </c:pt>
                      <c:pt idx="6">
                        <c:v>330492</c:v>
                      </c:pt>
                      <c:pt idx="7">
                        <c:v>328443</c:v>
                      </c:pt>
                      <c:pt idx="8">
                        <c:v>293617</c:v>
                      </c:pt>
                      <c:pt idx="9">
                        <c:v>303562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D6B-4B4A-96BD-61C146A75249}"/>
                  </c:ext>
                </c:extLst>
              </c15:ser>
            </c15:filteredBarSeries>
          </c:ext>
        </c:extLst>
      </c:barChart>
      <c:catAx>
        <c:axId val="50470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4568"/>
        <c:crosses val="autoZero"/>
        <c:auto val="1"/>
        <c:lblAlgn val="ctr"/>
        <c:lblOffset val="100"/>
        <c:noMultiLvlLbl val="0"/>
      </c:catAx>
      <c:valAx>
        <c:axId val="504714568"/>
        <c:scaling>
          <c:orientation val="minMax"/>
          <c:max val="4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09472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44779058503343"/>
          <c:y val="0.76657059193043775"/>
          <c:w val="0.80822398418693375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bovins'!$C$36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bovins'!$D$36:$M$36</c:f>
              <c:numCache>
                <c:formatCode>0%</c:formatCode>
                <c:ptCount val="10"/>
                <c:pt idx="0">
                  <c:v>0.27349440902124761</c:v>
                </c:pt>
                <c:pt idx="1">
                  <c:v>0.27829646238428052</c:v>
                </c:pt>
                <c:pt idx="2">
                  <c:v>0.27777569397037827</c:v>
                </c:pt>
                <c:pt idx="3">
                  <c:v>0.28326462344251896</c:v>
                </c:pt>
                <c:pt idx="4">
                  <c:v>0.28485420637323883</c:v>
                </c:pt>
                <c:pt idx="5">
                  <c:v>0.29301090951519748</c:v>
                </c:pt>
                <c:pt idx="6">
                  <c:v>0.28321816654472537</c:v>
                </c:pt>
                <c:pt idx="7">
                  <c:v>0.26245499534783373</c:v>
                </c:pt>
                <c:pt idx="8">
                  <c:v>0.2702070303116576</c:v>
                </c:pt>
                <c:pt idx="9">
                  <c:v>0.26896783689615122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16-45F6-9BBB-4C60698E10AE}"/>
            </c:ext>
          </c:extLst>
        </c:ser>
        <c:ser>
          <c:idx val="2"/>
          <c:order val="2"/>
          <c:tx>
            <c:strRef>
              <c:f>'Import. bovins'!$C$37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bovins'!$D$37:$M$37</c:f>
              <c:numCache>
                <c:formatCode>0%</c:formatCode>
                <c:ptCount val="10"/>
                <c:pt idx="0">
                  <c:v>0.13673504139513637</c:v>
                </c:pt>
                <c:pt idx="1">
                  <c:v>0.10732045431870572</c:v>
                </c:pt>
                <c:pt idx="2">
                  <c:v>0.12217779544846452</c:v>
                </c:pt>
                <c:pt idx="3">
                  <c:v>0.1208543895901958</c:v>
                </c:pt>
                <c:pt idx="4">
                  <c:v>0.14146778392160556</c:v>
                </c:pt>
                <c:pt idx="5">
                  <c:v>0.15133040927918706</c:v>
                </c:pt>
                <c:pt idx="6">
                  <c:v>0.1375850201880606</c:v>
                </c:pt>
                <c:pt idx="7">
                  <c:v>0.14524198006984992</c:v>
                </c:pt>
                <c:pt idx="8">
                  <c:v>0.14192297084493635</c:v>
                </c:pt>
                <c:pt idx="9">
                  <c:v>0.14994595402642502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16-45F6-9BBB-4C60698E10AE}"/>
            </c:ext>
          </c:extLst>
        </c:ser>
        <c:ser>
          <c:idx val="3"/>
          <c:order val="3"/>
          <c:tx>
            <c:strRef>
              <c:f>'Import. bovins'!$C$38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bovins'!$D$38:$M$38</c:f>
              <c:numCache>
                <c:formatCode>0%</c:formatCode>
                <c:ptCount val="10"/>
                <c:pt idx="0">
                  <c:v>0.12177711226015012</c:v>
                </c:pt>
                <c:pt idx="1">
                  <c:v>0.12450968551609702</c:v>
                </c:pt>
                <c:pt idx="2">
                  <c:v>0.12379316294456989</c:v>
                </c:pt>
                <c:pt idx="3">
                  <c:v>0.10485504429486261</c:v>
                </c:pt>
                <c:pt idx="4">
                  <c:v>0.11276454437424138</c:v>
                </c:pt>
                <c:pt idx="5">
                  <c:v>0.11645920732321759</c:v>
                </c:pt>
                <c:pt idx="6">
                  <c:v>0.13286995637211066</c:v>
                </c:pt>
                <c:pt idx="7">
                  <c:v>0.1342412923583112</c:v>
                </c:pt>
                <c:pt idx="8">
                  <c:v>0.12939320337962676</c:v>
                </c:pt>
                <c:pt idx="9">
                  <c:v>0.13199866609937561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16-45F6-9BBB-4C60698E10AE}"/>
            </c:ext>
          </c:extLst>
        </c:ser>
        <c:ser>
          <c:idx val="4"/>
          <c:order val="4"/>
          <c:tx>
            <c:strRef>
              <c:f>'Import. bovins'!$C$39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bovins'!$D$39:$M$39</c:f>
              <c:numCache>
                <c:formatCode>0%</c:formatCode>
                <c:ptCount val="10"/>
                <c:pt idx="0">
                  <c:v>0.11053298772065918</c:v>
                </c:pt>
                <c:pt idx="1">
                  <c:v>0.10468181412420775</c:v>
                </c:pt>
                <c:pt idx="2">
                  <c:v>0.1013405549762571</c:v>
                </c:pt>
                <c:pt idx="3">
                  <c:v>0.10310831270331648</c:v>
                </c:pt>
                <c:pt idx="4">
                  <c:v>0.10128579316873078</c:v>
                </c:pt>
                <c:pt idx="5">
                  <c:v>0.11013200672497096</c:v>
                </c:pt>
                <c:pt idx="6">
                  <c:v>0.11108039996748231</c:v>
                </c:pt>
                <c:pt idx="7">
                  <c:v>9.6185223641095483E-2</c:v>
                </c:pt>
                <c:pt idx="8">
                  <c:v>9.8859123894933829E-2</c:v>
                </c:pt>
                <c:pt idx="9">
                  <c:v>9.6558306406172745E-2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16-45F6-9BBB-4C60698E10AE}"/>
            </c:ext>
          </c:extLst>
        </c:ser>
        <c:ser>
          <c:idx val="5"/>
          <c:order val="5"/>
          <c:tx>
            <c:strRef>
              <c:f>'Import. bovins'!$C$40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bovins'!$D$40:$M$40</c:f>
              <c:numCache>
                <c:formatCode>0%</c:formatCode>
                <c:ptCount val="10"/>
                <c:pt idx="0">
                  <c:v>5.2985233977798259E-2</c:v>
                </c:pt>
                <c:pt idx="1">
                  <c:v>5.344230961095154E-2</c:v>
                </c:pt>
                <c:pt idx="2">
                  <c:v>5.6102763378668645E-2</c:v>
                </c:pt>
                <c:pt idx="3">
                  <c:v>6.702283282525523E-2</c:v>
                </c:pt>
                <c:pt idx="4">
                  <c:v>6.9880174153343494E-2</c:v>
                </c:pt>
                <c:pt idx="5">
                  <c:v>6.3279961389756612E-2</c:v>
                </c:pt>
                <c:pt idx="6">
                  <c:v>6.3910793160447663E-2</c:v>
                </c:pt>
                <c:pt idx="7">
                  <c:v>7.0265240901306647E-2</c:v>
                </c:pt>
                <c:pt idx="8">
                  <c:v>8.4404665521935249E-2</c:v>
                </c:pt>
                <c:pt idx="9">
                  <c:v>8.2351114841944281E-2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16-45F6-9BBB-4C60698E10AE}"/>
            </c:ext>
          </c:extLst>
        </c:ser>
        <c:ser>
          <c:idx val="6"/>
          <c:order val="6"/>
          <c:tx>
            <c:strRef>
              <c:f>'Import. bovins'!$C$41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bovins'!$D$41:$M$41</c:f>
              <c:numCache>
                <c:formatCode>0%</c:formatCode>
                <c:ptCount val="10"/>
                <c:pt idx="0">
                  <c:v>5.0136362039186852E-2</c:v>
                </c:pt>
                <c:pt idx="1">
                  <c:v>5.5849904693891485E-2</c:v>
                </c:pt>
                <c:pt idx="2">
                  <c:v>5.1636747360024403E-2</c:v>
                </c:pt>
                <c:pt idx="3">
                  <c:v>5.2765104241258673E-2</c:v>
                </c:pt>
                <c:pt idx="4">
                  <c:v>5.2355421426154049E-2</c:v>
                </c:pt>
                <c:pt idx="5">
                  <c:v>4.7947239738850497E-2</c:v>
                </c:pt>
                <c:pt idx="6">
                  <c:v>5.3624366582662654E-2</c:v>
                </c:pt>
                <c:pt idx="7">
                  <c:v>5.4817351906039723E-2</c:v>
                </c:pt>
                <c:pt idx="8">
                  <c:v>5.5928730089532232E-2</c:v>
                </c:pt>
                <c:pt idx="9">
                  <c:v>5.3508388625047434E-2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16-45F6-9BBB-4C60698E10AE}"/>
            </c:ext>
          </c:extLst>
        </c:ser>
        <c:ser>
          <c:idx val="7"/>
          <c:order val="7"/>
          <c:tx>
            <c:strRef>
              <c:f>'Import. bovins'!$C$42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bovins'!$D$42:$M$42</c:f>
              <c:numCache>
                <c:formatCode>0%</c:formatCode>
                <c:ptCount val="10"/>
                <c:pt idx="0">
                  <c:v>7.4538274621524389E-2</c:v>
                </c:pt>
                <c:pt idx="1">
                  <c:v>8.3835243831358069E-2</c:v>
                </c:pt>
                <c:pt idx="2">
                  <c:v>7.6482399745942203E-2</c:v>
                </c:pt>
                <c:pt idx="3">
                  <c:v>8.0434048734578642E-2</c:v>
                </c:pt>
                <c:pt idx="4">
                  <c:v>6.4182784672266513E-2</c:v>
                </c:pt>
                <c:pt idx="5">
                  <c:v>5.7088002715445688E-2</c:v>
                </c:pt>
                <c:pt idx="6">
                  <c:v>5.7748692518223448E-2</c:v>
                </c:pt>
                <c:pt idx="7">
                  <c:v>6.3803449345325586E-2</c:v>
                </c:pt>
                <c:pt idx="8">
                  <c:v>6.2930571742927724E-2</c:v>
                </c:pt>
                <c:pt idx="9">
                  <c:v>5.1130940744914505E-2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16-45F6-9BBB-4C60698E10AE}"/>
            </c:ext>
          </c:extLst>
        </c:ser>
        <c:ser>
          <c:idx val="8"/>
          <c:order val="8"/>
          <c:tx>
            <c:strRef>
              <c:f>'Import. bovins'!$C$43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bovins'!$D$43:$M$43</c:f>
              <c:numCache>
                <c:formatCode>0%</c:formatCode>
                <c:ptCount val="10"/>
                <c:pt idx="0">
                  <c:v>3.6373121136521511E-2</c:v>
                </c:pt>
                <c:pt idx="1">
                  <c:v>3.6657407358786802E-2</c:v>
                </c:pt>
                <c:pt idx="2">
                  <c:v>3.5785641233380593E-2</c:v>
                </c:pt>
                <c:pt idx="3">
                  <c:v>4.0870450314053647E-2</c:v>
                </c:pt>
                <c:pt idx="4">
                  <c:v>4.2769862616320639E-2</c:v>
                </c:pt>
                <c:pt idx="5">
                  <c:v>4.4194939300242375E-2</c:v>
                </c:pt>
                <c:pt idx="6">
                  <c:v>5.1440262309297345E-2</c:v>
                </c:pt>
                <c:pt idx="7">
                  <c:v>5.2225623322860341E-2</c:v>
                </c:pt>
                <c:pt idx="8">
                  <c:v>4.8390110232297438E-2</c:v>
                </c:pt>
                <c:pt idx="9">
                  <c:v>4.5798213033129032E-2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916-45F6-9BBB-4C60698E10AE}"/>
            </c:ext>
          </c:extLst>
        </c:ser>
        <c:ser>
          <c:idx val="9"/>
          <c:order val="9"/>
          <c:tx>
            <c:strRef>
              <c:f>'Import. bovins'!$C$44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bovins'!$D$44:$M$44</c:f>
              <c:numCache>
                <c:formatCode>0%</c:formatCode>
                <c:ptCount val="10"/>
                <c:pt idx="0">
                  <c:v>4.3195277467693416E-2</c:v>
                </c:pt>
                <c:pt idx="1">
                  <c:v>4.8123021019854127E-2</c:v>
                </c:pt>
                <c:pt idx="2">
                  <c:v>5.4107309412891436E-2</c:v>
                </c:pt>
                <c:pt idx="3">
                  <c:v>4.5397119299466007E-2</c:v>
                </c:pt>
                <c:pt idx="4">
                  <c:v>3.5479545124902354E-2</c:v>
                </c:pt>
                <c:pt idx="5">
                  <c:v>3.2001951726588561E-2</c:v>
                </c:pt>
                <c:pt idx="6">
                  <c:v>3.7587729994851368E-2</c:v>
                </c:pt>
                <c:pt idx="7">
                  <c:v>4.0979516983778101E-2</c:v>
                </c:pt>
                <c:pt idx="8">
                  <c:v>3.2129585969032939E-2</c:v>
                </c:pt>
                <c:pt idx="9">
                  <c:v>3.5868702781642767E-2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916-45F6-9BBB-4C60698E10AE}"/>
            </c:ext>
          </c:extLst>
        </c:ser>
        <c:ser>
          <c:idx val="10"/>
          <c:order val="10"/>
          <c:tx>
            <c:strRef>
              <c:f>'Import. bovins'!$C$45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bovins'!$D$45:$M$45</c:f>
              <c:numCache>
                <c:formatCode>0%</c:formatCode>
                <c:ptCount val="10"/>
                <c:pt idx="0">
                  <c:v>9.4845271656427126E-3</c:v>
                </c:pt>
                <c:pt idx="1">
                  <c:v>8.8821092318275147E-3</c:v>
                </c:pt>
                <c:pt idx="2">
                  <c:v>8.5794518252902529E-3</c:v>
                </c:pt>
                <c:pt idx="3">
                  <c:v>7.9613110460952999E-3</c:v>
                </c:pt>
                <c:pt idx="4">
                  <c:v>7.7687048172076943E-3</c:v>
                </c:pt>
                <c:pt idx="5">
                  <c:v>9.077119718272509E-3</c:v>
                </c:pt>
                <c:pt idx="6">
                  <c:v>1.5963471804460342E-2</c:v>
                </c:pt>
                <c:pt idx="7">
                  <c:v>1.2624226324518938E-2</c:v>
                </c:pt>
                <c:pt idx="8">
                  <c:v>1.4934889693561923E-2</c:v>
                </c:pt>
                <c:pt idx="9">
                  <c:v>2.3323137426261742E-2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916-45F6-9BBB-4C60698E10AE}"/>
            </c:ext>
          </c:extLst>
        </c:ser>
        <c:ser>
          <c:idx val="11"/>
          <c:order val="11"/>
          <c:tx>
            <c:strRef>
              <c:f>'Import. bovins'!$C$46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bovins'!$D$46:$M$46</c:f>
              <c:numCache>
                <c:formatCode>0%</c:formatCode>
                <c:ptCount val="10"/>
                <c:pt idx="0">
                  <c:v>9.0747653194439559E-2</c:v>
                </c:pt>
                <c:pt idx="1">
                  <c:v>9.8401587910039431E-2</c:v>
                </c:pt>
                <c:pt idx="2">
                  <c:v>9.2218479704132689E-2</c:v>
                </c:pt>
                <c:pt idx="3">
                  <c:v>9.3466763508398637E-2</c:v>
                </c:pt>
                <c:pt idx="4">
                  <c:v>8.7191179351988737E-2</c:v>
                </c:pt>
                <c:pt idx="5">
                  <c:v>7.5478252568270648E-2</c:v>
                </c:pt>
                <c:pt idx="6">
                  <c:v>5.4971140557678239E-2</c:v>
                </c:pt>
                <c:pt idx="7">
                  <c:v>6.7161099799080359E-2</c:v>
                </c:pt>
                <c:pt idx="8">
                  <c:v>6.0899118319558E-2</c:v>
                </c:pt>
                <c:pt idx="9">
                  <c:v>6.0548739118935636E-2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916-45F6-9BBB-4C60698E1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10256"/>
        <c:axId val="5047130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0.90925234680556044</c:v>
                      </c:pt>
                      <c:pt idx="1">
                        <c:v>0.9015984120899605</c:v>
                      </c:pt>
                      <c:pt idx="2">
                        <c:v>0.90778152029586734</c:v>
                      </c:pt>
                      <c:pt idx="3">
                        <c:v>0.90653323649160134</c:v>
                      </c:pt>
                      <c:pt idx="4">
                        <c:v>0.91280882064801139</c:v>
                      </c:pt>
                      <c:pt idx="5">
                        <c:v>0.92452174743172921</c:v>
                      </c:pt>
                      <c:pt idx="6">
                        <c:v>0.94502885944232173</c:v>
                      </c:pt>
                      <c:pt idx="7">
                        <c:v>0.93283890020091975</c:v>
                      </c:pt>
                      <c:pt idx="8">
                        <c:v>0.93910088168044203</c:v>
                      </c:pt>
                      <c:pt idx="9">
                        <c:v>0.93945126088106456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916-45F6-9BBB-4C60698E10AE}"/>
                  </c:ext>
                </c:extLst>
              </c15:ser>
            </c15:filteredBarSeries>
          </c:ext>
        </c:extLst>
      </c:barChart>
      <c:catAx>
        <c:axId val="50471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3000"/>
        <c:crosses val="autoZero"/>
        <c:auto val="1"/>
        <c:lblAlgn val="ctr"/>
        <c:lblOffset val="100"/>
        <c:noMultiLvlLbl val="0"/>
      </c:catAx>
      <c:valAx>
        <c:axId val="5047130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41323588484112"/>
          <c:y val="0.76657059193043775"/>
          <c:w val="0.80794473904850228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volailles'!$C$7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volailles'!$D$7:$M$7</c:f>
              <c:numCache>
                <c:formatCode>0</c:formatCode>
                <c:ptCount val="10"/>
                <c:pt idx="0">
                  <c:v>115928</c:v>
                </c:pt>
                <c:pt idx="1">
                  <c:v>137739</c:v>
                </c:pt>
                <c:pt idx="2">
                  <c:v>146094</c:v>
                </c:pt>
                <c:pt idx="3">
                  <c:v>179968</c:v>
                </c:pt>
                <c:pt idx="4">
                  <c:v>185477</c:v>
                </c:pt>
                <c:pt idx="5">
                  <c:v>210372</c:v>
                </c:pt>
                <c:pt idx="6">
                  <c:v>197724</c:v>
                </c:pt>
                <c:pt idx="7">
                  <c:v>231110</c:v>
                </c:pt>
                <c:pt idx="8">
                  <c:v>229332</c:v>
                </c:pt>
                <c:pt idx="9">
                  <c:v>253459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4B-48F6-985F-8D0C599D7011}"/>
            </c:ext>
          </c:extLst>
        </c:ser>
        <c:ser>
          <c:idx val="3"/>
          <c:order val="3"/>
          <c:tx>
            <c:strRef>
              <c:f>'Import. volailles'!$C$8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volailles'!$D$8:$M$8</c:f>
              <c:numCache>
                <c:formatCode>0</c:formatCode>
                <c:ptCount val="10"/>
                <c:pt idx="0">
                  <c:v>258989</c:v>
                </c:pt>
                <c:pt idx="1">
                  <c:v>253494</c:v>
                </c:pt>
                <c:pt idx="2">
                  <c:v>256295</c:v>
                </c:pt>
                <c:pt idx="3">
                  <c:v>233306</c:v>
                </c:pt>
                <c:pt idx="4">
                  <c:v>229262</c:v>
                </c:pt>
                <c:pt idx="5">
                  <c:v>210297</c:v>
                </c:pt>
                <c:pt idx="6">
                  <c:v>205824</c:v>
                </c:pt>
                <c:pt idx="7">
                  <c:v>193515</c:v>
                </c:pt>
                <c:pt idx="8">
                  <c:v>204133</c:v>
                </c:pt>
                <c:pt idx="9">
                  <c:v>205179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4B-48F6-985F-8D0C599D7011}"/>
            </c:ext>
          </c:extLst>
        </c:ser>
        <c:ser>
          <c:idx val="4"/>
          <c:order val="4"/>
          <c:tx>
            <c:strRef>
              <c:f>'Import. volailles'!$C$9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volailles'!$D$9:$M$9</c:f>
              <c:numCache>
                <c:formatCode>0</c:formatCode>
                <c:ptCount val="10"/>
                <c:pt idx="0">
                  <c:v>37327</c:v>
                </c:pt>
                <c:pt idx="1">
                  <c:v>45605</c:v>
                </c:pt>
                <c:pt idx="2">
                  <c:v>46830</c:v>
                </c:pt>
                <c:pt idx="3">
                  <c:v>49082</c:v>
                </c:pt>
                <c:pt idx="4">
                  <c:v>47893</c:v>
                </c:pt>
                <c:pt idx="5">
                  <c:v>43855</c:v>
                </c:pt>
                <c:pt idx="6">
                  <c:v>46342</c:v>
                </c:pt>
                <c:pt idx="7">
                  <c:v>45388</c:v>
                </c:pt>
                <c:pt idx="8">
                  <c:v>46270</c:v>
                </c:pt>
                <c:pt idx="9">
                  <c:v>51217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4B-48F6-985F-8D0C599D7011}"/>
            </c:ext>
          </c:extLst>
        </c:ser>
        <c:ser>
          <c:idx val="5"/>
          <c:order val="5"/>
          <c:tx>
            <c:strRef>
              <c:f>'Import. volailles'!$C$10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volailles'!$D$10:$M$10</c:f>
              <c:numCache>
                <c:formatCode>0</c:formatCode>
                <c:ptCount val="10"/>
                <c:pt idx="0">
                  <c:v>34710</c:v>
                </c:pt>
                <c:pt idx="1">
                  <c:v>45339</c:v>
                </c:pt>
                <c:pt idx="2">
                  <c:v>49322</c:v>
                </c:pt>
                <c:pt idx="3">
                  <c:v>55598</c:v>
                </c:pt>
                <c:pt idx="4">
                  <c:v>55213</c:v>
                </c:pt>
                <c:pt idx="5">
                  <c:v>47778</c:v>
                </c:pt>
                <c:pt idx="6">
                  <c:v>65837</c:v>
                </c:pt>
                <c:pt idx="7">
                  <c:v>57332</c:v>
                </c:pt>
                <c:pt idx="8">
                  <c:v>51317</c:v>
                </c:pt>
                <c:pt idx="9">
                  <c:v>51145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4B-48F6-985F-8D0C599D7011}"/>
            </c:ext>
          </c:extLst>
        </c:ser>
        <c:ser>
          <c:idx val="6"/>
          <c:order val="6"/>
          <c:tx>
            <c:strRef>
              <c:f>'Import. volailles'!$C$11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volailles'!$D$11:$M$11</c:f>
              <c:numCache>
                <c:formatCode>0</c:formatCode>
                <c:ptCount val="10"/>
                <c:pt idx="0">
                  <c:v>36298</c:v>
                </c:pt>
                <c:pt idx="1">
                  <c:v>35739</c:v>
                </c:pt>
                <c:pt idx="2">
                  <c:v>40079</c:v>
                </c:pt>
                <c:pt idx="3">
                  <c:v>41204</c:v>
                </c:pt>
                <c:pt idx="4">
                  <c:v>44241</c:v>
                </c:pt>
                <c:pt idx="5">
                  <c:v>40530</c:v>
                </c:pt>
                <c:pt idx="6">
                  <c:v>44388</c:v>
                </c:pt>
                <c:pt idx="7">
                  <c:v>45991</c:v>
                </c:pt>
                <c:pt idx="8">
                  <c:v>41117</c:v>
                </c:pt>
                <c:pt idx="9">
                  <c:v>38577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4B-48F6-985F-8D0C599D7011}"/>
            </c:ext>
          </c:extLst>
        </c:ser>
        <c:ser>
          <c:idx val="7"/>
          <c:order val="7"/>
          <c:tx>
            <c:strRef>
              <c:f>'Import. volailles'!$C$12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volailles'!$D$12:$M$12</c:f>
              <c:numCache>
                <c:formatCode>0</c:formatCode>
                <c:ptCount val="10"/>
                <c:pt idx="0">
                  <c:v>30366</c:v>
                </c:pt>
                <c:pt idx="1">
                  <c:v>37064</c:v>
                </c:pt>
                <c:pt idx="2">
                  <c:v>38198</c:v>
                </c:pt>
                <c:pt idx="3">
                  <c:v>35404</c:v>
                </c:pt>
                <c:pt idx="4">
                  <c:v>36638</c:v>
                </c:pt>
                <c:pt idx="5">
                  <c:v>37856</c:v>
                </c:pt>
                <c:pt idx="6">
                  <c:v>42605</c:v>
                </c:pt>
                <c:pt idx="7">
                  <c:v>31423</c:v>
                </c:pt>
                <c:pt idx="8">
                  <c:v>36940</c:v>
                </c:pt>
                <c:pt idx="9">
                  <c:v>38513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4B-48F6-985F-8D0C599D7011}"/>
            </c:ext>
          </c:extLst>
        </c:ser>
        <c:ser>
          <c:idx val="8"/>
          <c:order val="8"/>
          <c:tx>
            <c:strRef>
              <c:f>'Import. volailles'!$C$13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volailles'!$D$13:$M$13</c:f>
              <c:numCache>
                <c:formatCode>0</c:formatCode>
                <c:ptCount val="10"/>
                <c:pt idx="0">
                  <c:v>20775</c:v>
                </c:pt>
                <c:pt idx="1">
                  <c:v>26050</c:v>
                </c:pt>
                <c:pt idx="2">
                  <c:v>21506</c:v>
                </c:pt>
                <c:pt idx="3">
                  <c:v>24278</c:v>
                </c:pt>
                <c:pt idx="4">
                  <c:v>20185</c:v>
                </c:pt>
                <c:pt idx="5">
                  <c:v>16858</c:v>
                </c:pt>
                <c:pt idx="6">
                  <c:v>24531</c:v>
                </c:pt>
                <c:pt idx="7">
                  <c:v>18287</c:v>
                </c:pt>
                <c:pt idx="8">
                  <c:v>19222</c:v>
                </c:pt>
                <c:pt idx="9">
                  <c:v>17036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4B-48F6-985F-8D0C599D7011}"/>
            </c:ext>
          </c:extLst>
        </c:ser>
        <c:ser>
          <c:idx val="9"/>
          <c:order val="9"/>
          <c:tx>
            <c:strRef>
              <c:f>'Import. volailles'!$C$14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volailles'!$D$14:$M$14</c:f>
              <c:numCache>
                <c:formatCode>0</c:formatCode>
                <c:ptCount val="10"/>
                <c:pt idx="0">
                  <c:v>20963</c:v>
                </c:pt>
                <c:pt idx="1">
                  <c:v>20867</c:v>
                </c:pt>
                <c:pt idx="2">
                  <c:v>20813</c:v>
                </c:pt>
                <c:pt idx="3">
                  <c:v>25730</c:v>
                </c:pt>
                <c:pt idx="4">
                  <c:v>22232</c:v>
                </c:pt>
                <c:pt idx="5">
                  <c:v>11668</c:v>
                </c:pt>
                <c:pt idx="6">
                  <c:v>12249</c:v>
                </c:pt>
                <c:pt idx="7">
                  <c:v>19796</c:v>
                </c:pt>
                <c:pt idx="8">
                  <c:v>14882</c:v>
                </c:pt>
                <c:pt idx="9">
                  <c:v>14199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4B-48F6-985F-8D0C599D7011}"/>
            </c:ext>
          </c:extLst>
        </c:ser>
        <c:ser>
          <c:idx val="10"/>
          <c:order val="10"/>
          <c:tx>
            <c:strRef>
              <c:f>'Import. volailles'!$C$15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volailles'!$D$15:$M$15</c:f>
              <c:numCache>
                <c:formatCode>0</c:formatCode>
                <c:ptCount val="10"/>
                <c:pt idx="0">
                  <c:v>28781</c:v>
                </c:pt>
                <c:pt idx="1">
                  <c:v>30036</c:v>
                </c:pt>
                <c:pt idx="2">
                  <c:v>32313</c:v>
                </c:pt>
                <c:pt idx="3">
                  <c:v>30885</c:v>
                </c:pt>
                <c:pt idx="4">
                  <c:v>34436</c:v>
                </c:pt>
                <c:pt idx="5">
                  <c:v>24930</c:v>
                </c:pt>
                <c:pt idx="6">
                  <c:v>20550</c:v>
                </c:pt>
                <c:pt idx="7">
                  <c:v>17866</c:v>
                </c:pt>
                <c:pt idx="8">
                  <c:v>16131</c:v>
                </c:pt>
                <c:pt idx="9">
                  <c:v>11170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4B-48F6-985F-8D0C599D7011}"/>
            </c:ext>
          </c:extLst>
        </c:ser>
        <c:ser>
          <c:idx val="11"/>
          <c:order val="11"/>
          <c:tx>
            <c:strRef>
              <c:f>'Import. volailles'!$C$16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volailles'!$D$16:$M$16</c:f>
              <c:numCache>
                <c:formatCode>0</c:formatCode>
                <c:ptCount val="10"/>
                <c:pt idx="0">
                  <c:v>8574</c:v>
                </c:pt>
                <c:pt idx="1">
                  <c:v>6053</c:v>
                </c:pt>
                <c:pt idx="2">
                  <c:v>5626</c:v>
                </c:pt>
                <c:pt idx="3">
                  <c:v>3565</c:v>
                </c:pt>
                <c:pt idx="4">
                  <c:v>3617</c:v>
                </c:pt>
                <c:pt idx="5">
                  <c:v>5659</c:v>
                </c:pt>
                <c:pt idx="6">
                  <c:v>6489</c:v>
                </c:pt>
                <c:pt idx="7">
                  <c:v>7219</c:v>
                </c:pt>
                <c:pt idx="8">
                  <c:v>11169</c:v>
                </c:pt>
                <c:pt idx="9">
                  <c:v>9497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4B-48F6-985F-8D0C599D7011}"/>
            </c:ext>
          </c:extLst>
        </c:ser>
        <c:ser>
          <c:idx val="12"/>
          <c:order val="12"/>
          <c:tx>
            <c:strRef>
              <c:f>'Import. volailles'!$C$17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volailles'!$D$17:$M$17</c:f>
              <c:numCache>
                <c:formatCode>0</c:formatCode>
                <c:ptCount val="10"/>
                <c:pt idx="0">
                  <c:v>31734</c:v>
                </c:pt>
                <c:pt idx="1">
                  <c:v>33923</c:v>
                </c:pt>
                <c:pt idx="2">
                  <c:v>36481</c:v>
                </c:pt>
                <c:pt idx="3">
                  <c:v>42374</c:v>
                </c:pt>
                <c:pt idx="4">
                  <c:v>41398</c:v>
                </c:pt>
                <c:pt idx="5">
                  <c:v>29682</c:v>
                </c:pt>
                <c:pt idx="6">
                  <c:v>28301</c:v>
                </c:pt>
                <c:pt idx="7">
                  <c:v>24361</c:v>
                </c:pt>
                <c:pt idx="8">
                  <c:v>30263</c:v>
                </c:pt>
                <c:pt idx="9">
                  <c:v>27728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94B-48F6-985F-8D0C599D7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14960"/>
        <c:axId val="5047192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624445</c:v>
                      </c:pt>
                      <c:pt idx="1">
                        <c:v>671909</c:v>
                      </c:pt>
                      <c:pt idx="2">
                        <c:v>693557</c:v>
                      </c:pt>
                      <c:pt idx="3">
                        <c:v>721394</c:v>
                      </c:pt>
                      <c:pt idx="4">
                        <c:v>720592</c:v>
                      </c:pt>
                      <c:pt idx="5">
                        <c:v>679485</c:v>
                      </c:pt>
                      <c:pt idx="6">
                        <c:v>694840</c:v>
                      </c:pt>
                      <c:pt idx="7">
                        <c:v>692288</c:v>
                      </c:pt>
                      <c:pt idx="8">
                        <c:v>700776</c:v>
                      </c:pt>
                      <c:pt idx="9">
                        <c:v>717720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94B-48F6-985F-8D0C599D701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581227</c:v>
                      </c:pt>
                      <c:pt idx="1">
                        <c:v>626576</c:v>
                      </c:pt>
                      <c:pt idx="2">
                        <c:v>650210</c:v>
                      </c:pt>
                      <c:pt idx="3">
                        <c:v>667946</c:v>
                      </c:pt>
                      <c:pt idx="4">
                        <c:v>672508</c:v>
                      </c:pt>
                      <c:pt idx="5">
                        <c:v>652663</c:v>
                      </c:pt>
                      <c:pt idx="6">
                        <c:v>673163</c:v>
                      </c:pt>
                      <c:pt idx="7">
                        <c:v>662367</c:v>
                      </c:pt>
                      <c:pt idx="8">
                        <c:v>673500</c:v>
                      </c:pt>
                      <c:pt idx="9">
                        <c:v>690586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94B-48F6-985F-8D0C599D7011}"/>
                  </c:ext>
                </c:extLst>
              </c15:ser>
            </c15:filteredBarSeries>
          </c:ext>
        </c:extLst>
      </c:barChart>
      <c:catAx>
        <c:axId val="50471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9272"/>
        <c:crosses val="autoZero"/>
        <c:auto val="1"/>
        <c:lblAlgn val="ctr"/>
        <c:lblOffset val="100"/>
        <c:noMultiLvlLbl val="0"/>
      </c:catAx>
      <c:valAx>
        <c:axId val="504719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4960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348092406835"/>
          <c:y val="0.76817967932679643"/>
          <c:w val="0.87042237122195809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volailles'!$C$36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volailles'!$D$36:$M$36</c:f>
              <c:numCache>
                <c:formatCode>0%</c:formatCode>
                <c:ptCount val="10"/>
                <c:pt idx="0">
                  <c:v>0.18564965689532303</c:v>
                </c:pt>
                <c:pt idx="1">
                  <c:v>0.20499650994405491</c:v>
                </c:pt>
                <c:pt idx="2">
                  <c:v>0.21064454687934805</c:v>
                </c:pt>
                <c:pt idx="3">
                  <c:v>0.24947254898155516</c:v>
                </c:pt>
                <c:pt idx="4">
                  <c:v>0.25739530830206275</c:v>
                </c:pt>
                <c:pt idx="5">
                  <c:v>0.30960506854455949</c:v>
                </c:pt>
                <c:pt idx="6">
                  <c:v>0.28456047435380805</c:v>
                </c:pt>
                <c:pt idx="7">
                  <c:v>0.33383505130812607</c:v>
                </c:pt>
                <c:pt idx="8">
                  <c:v>0.32725435802595981</c:v>
                </c:pt>
                <c:pt idx="9">
                  <c:v>0.35314468037674857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13-41B1-97BD-6127A5ACCAAA}"/>
            </c:ext>
          </c:extLst>
        </c:ser>
        <c:ser>
          <c:idx val="2"/>
          <c:order val="2"/>
          <c:tx>
            <c:strRef>
              <c:f>'Import. volailles'!$C$37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volailles'!$D$37:$M$37</c:f>
              <c:numCache>
                <c:formatCode>0%</c:formatCode>
                <c:ptCount val="10"/>
                <c:pt idx="0">
                  <c:v>0.41475069862037489</c:v>
                </c:pt>
                <c:pt idx="1">
                  <c:v>0.37727430351431518</c:v>
                </c:pt>
                <c:pt idx="2">
                  <c:v>0.36953703877258826</c:v>
                </c:pt>
                <c:pt idx="3">
                  <c:v>0.32340995350668289</c:v>
                </c:pt>
                <c:pt idx="4">
                  <c:v>0.31815784799165131</c:v>
                </c:pt>
                <c:pt idx="5">
                  <c:v>0.30949469083202719</c:v>
                </c:pt>
                <c:pt idx="6">
                  <c:v>0.29621783432157045</c:v>
                </c:pt>
                <c:pt idx="7">
                  <c:v>0.27952961773134882</c:v>
                </c:pt>
                <c:pt idx="8">
                  <c:v>0.29129564939438563</c:v>
                </c:pt>
                <c:pt idx="9">
                  <c:v>0.28587610767430194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13-41B1-97BD-6127A5ACCAAA}"/>
            </c:ext>
          </c:extLst>
        </c:ser>
        <c:ser>
          <c:idx val="3"/>
          <c:order val="3"/>
          <c:tx>
            <c:strRef>
              <c:f>'Import. volailles'!$C$38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volailles'!$D$38:$M$38</c:f>
              <c:numCache>
                <c:formatCode>0%</c:formatCode>
                <c:ptCount val="10"/>
                <c:pt idx="0">
                  <c:v>5.9776281337827988E-2</c:v>
                </c:pt>
                <c:pt idx="1">
                  <c:v>6.7873774573640175E-2</c:v>
                </c:pt>
                <c:pt idx="2">
                  <c:v>6.7521487058742113E-2</c:v>
                </c:pt>
                <c:pt idx="3">
                  <c:v>6.8037715866780146E-2</c:v>
                </c:pt>
                <c:pt idx="4">
                  <c:v>6.6463407864644622E-2</c:v>
                </c:pt>
                <c:pt idx="5">
                  <c:v>6.4541527774711727E-2</c:v>
                </c:pt>
                <c:pt idx="6">
                  <c:v>6.6694490818030056E-2</c:v>
                </c:pt>
                <c:pt idx="7">
                  <c:v>6.5562309327909768E-2</c:v>
                </c:pt>
                <c:pt idx="8">
                  <c:v>6.6026804570932796E-2</c:v>
                </c:pt>
                <c:pt idx="9">
                  <c:v>7.1360697765145184E-2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13-41B1-97BD-6127A5ACCAAA}"/>
            </c:ext>
          </c:extLst>
        </c:ser>
        <c:ser>
          <c:idx val="4"/>
          <c:order val="4"/>
          <c:tx>
            <c:strRef>
              <c:f>'Import. volailles'!$C$39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volailles'!$D$39:$M$39</c:f>
              <c:numCache>
                <c:formatCode>0%</c:formatCode>
                <c:ptCount val="10"/>
                <c:pt idx="0">
                  <c:v>5.5585359799501959E-2</c:v>
                </c:pt>
                <c:pt idx="1">
                  <c:v>6.7477887630616643E-2</c:v>
                </c:pt>
                <c:pt idx="2">
                  <c:v>7.111455871687547E-2</c:v>
                </c:pt>
                <c:pt idx="3">
                  <c:v>7.7070227919832993E-2</c:v>
                </c:pt>
                <c:pt idx="4">
                  <c:v>7.6621722139574133E-2</c:v>
                </c:pt>
                <c:pt idx="5">
                  <c:v>7.0315017991567141E-2</c:v>
                </c:pt>
                <c:pt idx="6">
                  <c:v>9.4751309654021065E-2</c:v>
                </c:pt>
                <c:pt idx="7">
                  <c:v>8.2815244522510864E-2</c:v>
                </c:pt>
                <c:pt idx="8">
                  <c:v>7.3228820621710794E-2</c:v>
                </c:pt>
                <c:pt idx="9">
                  <c:v>7.1260380092515188E-2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13-41B1-97BD-6127A5ACCAAA}"/>
            </c:ext>
          </c:extLst>
        </c:ser>
        <c:ser>
          <c:idx val="5"/>
          <c:order val="5"/>
          <c:tx>
            <c:strRef>
              <c:f>'Import. volailles'!$C$40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volailles'!$D$40:$M$40</c:f>
              <c:numCache>
                <c:formatCode>0%</c:formatCode>
                <c:ptCount val="10"/>
                <c:pt idx="0">
                  <c:v>5.8128418035215269E-2</c:v>
                </c:pt>
                <c:pt idx="1">
                  <c:v>5.3190238559090594E-2</c:v>
                </c:pt>
                <c:pt idx="2">
                  <c:v>5.7787607939938604E-2</c:v>
                </c:pt>
                <c:pt idx="3">
                  <c:v>5.7117192546652734E-2</c:v>
                </c:pt>
                <c:pt idx="4">
                  <c:v>6.1395352709994008E-2</c:v>
                </c:pt>
                <c:pt idx="5">
                  <c:v>5.9648115852447073E-2</c:v>
                </c:pt>
                <c:pt idx="6">
                  <c:v>6.3882332623337743E-2</c:v>
                </c:pt>
                <c:pt idx="7">
                  <c:v>6.6433334103725622E-2</c:v>
                </c:pt>
                <c:pt idx="8">
                  <c:v>5.8673527632224845E-2</c:v>
                </c:pt>
                <c:pt idx="9">
                  <c:v>5.3749373014546062E-2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13-41B1-97BD-6127A5ACCAAA}"/>
            </c:ext>
          </c:extLst>
        </c:ser>
        <c:ser>
          <c:idx val="6"/>
          <c:order val="6"/>
          <c:tx>
            <c:strRef>
              <c:f>'Import. volailles'!$C$41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volailles'!$D$41:$M$41</c:f>
              <c:numCache>
                <c:formatCode>0%</c:formatCode>
                <c:ptCount val="10"/>
                <c:pt idx="0">
                  <c:v>4.8628782358734558E-2</c:v>
                </c:pt>
                <c:pt idx="1">
                  <c:v>5.5162231790316846E-2</c:v>
                </c:pt>
                <c:pt idx="2">
                  <c:v>5.5075502085625262E-2</c:v>
                </c:pt>
                <c:pt idx="3">
                  <c:v>4.9077203303603857E-2</c:v>
                </c:pt>
                <c:pt idx="4">
                  <c:v>5.0844305793014632E-2</c:v>
                </c:pt>
                <c:pt idx="5">
                  <c:v>5.5712782474962655E-2</c:v>
                </c:pt>
                <c:pt idx="6">
                  <c:v>6.131627425018709E-2</c:v>
                </c:pt>
                <c:pt idx="7">
                  <c:v>4.539006887307017E-2</c:v>
                </c:pt>
                <c:pt idx="8">
                  <c:v>5.2712992454079476E-2</c:v>
                </c:pt>
                <c:pt idx="9">
                  <c:v>5.3660201749986064E-2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13-41B1-97BD-6127A5ACCAAA}"/>
            </c:ext>
          </c:extLst>
        </c:ser>
        <c:ser>
          <c:idx val="7"/>
          <c:order val="7"/>
          <c:tx>
            <c:strRef>
              <c:f>'Import. volailles'!$C$42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volailles'!$D$42:$M$42</c:f>
              <c:numCache>
                <c:formatCode>0%</c:formatCode>
                <c:ptCount val="10"/>
                <c:pt idx="0">
                  <c:v>3.3269543354498797E-2</c:v>
                </c:pt>
                <c:pt idx="1">
                  <c:v>3.8770131074297262E-2</c:v>
                </c:pt>
                <c:pt idx="2">
                  <c:v>3.1008266083393288E-2</c:v>
                </c:pt>
                <c:pt idx="3">
                  <c:v>3.3654286007369069E-2</c:v>
                </c:pt>
                <c:pt idx="4">
                  <c:v>2.8011690387903281E-2</c:v>
                </c:pt>
                <c:pt idx="5">
                  <c:v>2.4809966371590247E-2</c:v>
                </c:pt>
                <c:pt idx="6">
                  <c:v>3.5304530539404758E-2</c:v>
                </c:pt>
                <c:pt idx="7">
                  <c:v>2.6415306924285845E-2</c:v>
                </c:pt>
                <c:pt idx="8">
                  <c:v>2.7429592337637133E-2</c:v>
                </c:pt>
                <c:pt idx="9">
                  <c:v>2.3736275985063813E-2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13-41B1-97BD-6127A5ACCAAA}"/>
            </c:ext>
          </c:extLst>
        </c:ser>
        <c:ser>
          <c:idx val="8"/>
          <c:order val="8"/>
          <c:tx>
            <c:strRef>
              <c:f>'Import. volailles'!$C$43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volailles'!$D$43:$M$43</c:f>
              <c:numCache>
                <c:formatCode>0%</c:formatCode>
                <c:ptCount val="10"/>
                <c:pt idx="0">
                  <c:v>3.3570610702303647E-2</c:v>
                </c:pt>
                <c:pt idx="1">
                  <c:v>3.1056288872451477E-2</c:v>
                </c:pt>
                <c:pt idx="2">
                  <c:v>3.0009069189698902E-2</c:v>
                </c:pt>
                <c:pt idx="3">
                  <c:v>3.5667055728215095E-2</c:v>
                </c:pt>
                <c:pt idx="4">
                  <c:v>3.0852410240468947E-2</c:v>
                </c:pt>
                <c:pt idx="5">
                  <c:v>1.7171828664356095E-2</c:v>
                </c:pt>
                <c:pt idx="6">
                  <c:v>1.7628518795693972E-2</c:v>
                </c:pt>
                <c:pt idx="7">
                  <c:v>2.8595035592123508E-2</c:v>
                </c:pt>
                <c:pt idx="8">
                  <c:v>2.1236457869561742E-2</c:v>
                </c:pt>
                <c:pt idx="9">
                  <c:v>1.9783481023240262E-2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A13-41B1-97BD-6127A5ACCAAA}"/>
            </c:ext>
          </c:extLst>
        </c:ser>
        <c:ser>
          <c:idx val="9"/>
          <c:order val="9"/>
          <c:tx>
            <c:strRef>
              <c:f>'Import. volailles'!$C$44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volailles'!$D$44:$M$44</c:f>
              <c:numCache>
                <c:formatCode>0%</c:formatCode>
                <c:ptCount val="10"/>
                <c:pt idx="0">
                  <c:v>4.6090528389209622E-2</c:v>
                </c:pt>
                <c:pt idx="1">
                  <c:v>4.4702482032537141E-2</c:v>
                </c:pt>
                <c:pt idx="2">
                  <c:v>4.6590258623299886E-2</c:v>
                </c:pt>
                <c:pt idx="3">
                  <c:v>4.2812942719235261E-2</c:v>
                </c:pt>
                <c:pt idx="4">
                  <c:v>4.7788485023425184E-2</c:v>
                </c:pt>
                <c:pt idx="5">
                  <c:v>3.6689551645731691E-2</c:v>
                </c:pt>
                <c:pt idx="6">
                  <c:v>2.9575153992285993E-2</c:v>
                </c:pt>
                <c:pt idx="7">
                  <c:v>2.580717851529999E-2</c:v>
                </c:pt>
                <c:pt idx="8">
                  <c:v>2.3018767766019386E-2</c:v>
                </c:pt>
                <c:pt idx="9">
                  <c:v>1.5563172267736722E-2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13-41B1-97BD-6127A5ACCAAA}"/>
            </c:ext>
          </c:extLst>
        </c:ser>
        <c:ser>
          <c:idx val="10"/>
          <c:order val="10"/>
          <c:tx>
            <c:strRef>
              <c:f>'Import. volailles'!$C$45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volailles'!$D$45:$M$45</c:f>
              <c:numCache>
                <c:formatCode>0%</c:formatCode>
                <c:ptCount val="10"/>
                <c:pt idx="0">
                  <c:v>1.3730592766376542E-2</c:v>
                </c:pt>
                <c:pt idx="1">
                  <c:v>9.0086603989528342E-3</c:v>
                </c:pt>
                <c:pt idx="2">
                  <c:v>8.111806239429491E-3</c:v>
                </c:pt>
                <c:pt idx="3">
                  <c:v>4.9418209743912478E-3</c:v>
                </c:pt>
                <c:pt idx="4">
                  <c:v>5.0194839798387994E-3</c:v>
                </c:pt>
                <c:pt idx="5">
                  <c:v>8.3283663362693806E-3</c:v>
                </c:pt>
                <c:pt idx="6">
                  <c:v>9.3388405963962928E-3</c:v>
                </c:pt>
                <c:pt idx="7">
                  <c:v>1.0427741055745586E-2</c:v>
                </c:pt>
                <c:pt idx="8">
                  <c:v>1.5938045823487106E-2</c:v>
                </c:pt>
                <c:pt idx="9">
                  <c:v>1.3232179680098089E-2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A13-41B1-97BD-6127A5ACCAAA}"/>
            </c:ext>
          </c:extLst>
        </c:ser>
        <c:ser>
          <c:idx val="11"/>
          <c:order val="11"/>
          <c:tx>
            <c:strRef>
              <c:f>'Import. volailles'!$C$46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volailles'!$D$46:$M$46</c:f>
              <c:numCache>
                <c:formatCode>0%</c:formatCode>
                <c:ptCount val="10"/>
                <c:pt idx="0">
                  <c:v>5.0819527740633683E-2</c:v>
                </c:pt>
                <c:pt idx="1">
                  <c:v>5.048749160972691E-2</c:v>
                </c:pt>
                <c:pt idx="2">
                  <c:v>5.2599858411060664E-2</c:v>
                </c:pt>
                <c:pt idx="3">
                  <c:v>5.8739052445681554E-2</c:v>
                </c:pt>
                <c:pt idx="4">
                  <c:v>5.744998556742234E-2</c:v>
                </c:pt>
                <c:pt idx="5">
                  <c:v>4.3683083511777299E-2</c:v>
                </c:pt>
                <c:pt idx="6">
                  <c:v>4.0730240055264523E-2</c:v>
                </c:pt>
                <c:pt idx="7">
                  <c:v>3.5189112045853746E-2</c:v>
                </c:pt>
                <c:pt idx="8">
                  <c:v>4.3184983504001281E-2</c:v>
                </c:pt>
                <c:pt idx="9">
                  <c:v>3.8633450370618071E-2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13-41B1-97BD-6127A5ACC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16528"/>
        <c:axId val="5047184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0.9491804722593663</c:v>
                      </c:pt>
                      <c:pt idx="1">
                        <c:v>0.94951250839027312</c:v>
                      </c:pt>
                      <c:pt idx="2">
                        <c:v>0.94740014158893948</c:v>
                      </c:pt>
                      <c:pt idx="3">
                        <c:v>0.94126094755431844</c:v>
                      </c:pt>
                      <c:pt idx="4">
                        <c:v>0.94255001443257747</c:v>
                      </c:pt>
                      <c:pt idx="5">
                        <c:v>0.95631691648822292</c:v>
                      </c:pt>
                      <c:pt idx="6">
                        <c:v>0.95926975994473529</c:v>
                      </c:pt>
                      <c:pt idx="7">
                        <c:v>0.96481088795414638</c:v>
                      </c:pt>
                      <c:pt idx="8">
                        <c:v>0.95681501649599865</c:v>
                      </c:pt>
                      <c:pt idx="9">
                        <c:v>0.96136654962938195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A13-41B1-97BD-6127A5ACCAAA}"/>
                  </c:ext>
                </c:extLst>
              </c15:ser>
            </c15:filteredBarSeries>
          </c:ext>
        </c:extLst>
      </c:barChart>
      <c:catAx>
        <c:axId val="50471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8488"/>
        <c:crosses val="autoZero"/>
        <c:auto val="1"/>
        <c:lblAlgn val="ctr"/>
        <c:lblOffset val="100"/>
        <c:noMultiLvlLbl val="0"/>
      </c:catAx>
      <c:valAx>
        <c:axId val="5047184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porcins'!$C$7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porcins'!$D$7:$M$7</c:f>
              <c:numCache>
                <c:formatCode>0</c:formatCode>
                <c:ptCount val="10"/>
                <c:pt idx="0">
                  <c:v>314796</c:v>
                </c:pt>
                <c:pt idx="1">
                  <c:v>298343</c:v>
                </c:pt>
                <c:pt idx="2">
                  <c:v>295819</c:v>
                </c:pt>
                <c:pt idx="3">
                  <c:v>276475</c:v>
                </c:pt>
                <c:pt idx="4">
                  <c:v>277828</c:v>
                </c:pt>
                <c:pt idx="5">
                  <c:v>262488</c:v>
                </c:pt>
                <c:pt idx="6">
                  <c:v>254117</c:v>
                </c:pt>
                <c:pt idx="7">
                  <c:v>221870</c:v>
                </c:pt>
                <c:pt idx="8">
                  <c:v>185440</c:v>
                </c:pt>
                <c:pt idx="9">
                  <c:v>196336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0B-41C8-B39E-798F67AF5D7E}"/>
            </c:ext>
          </c:extLst>
        </c:ser>
        <c:ser>
          <c:idx val="3"/>
          <c:order val="3"/>
          <c:tx>
            <c:strRef>
              <c:f>'Import. porcins'!$C$8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porcins'!$D$8:$M$8</c:f>
              <c:numCache>
                <c:formatCode>0</c:formatCode>
                <c:ptCount val="10"/>
                <c:pt idx="0">
                  <c:v>335306</c:v>
                </c:pt>
                <c:pt idx="1">
                  <c:v>321659</c:v>
                </c:pt>
                <c:pt idx="2">
                  <c:v>309575</c:v>
                </c:pt>
                <c:pt idx="3">
                  <c:v>331668</c:v>
                </c:pt>
                <c:pt idx="4">
                  <c:v>282234</c:v>
                </c:pt>
                <c:pt idx="5">
                  <c:v>254137</c:v>
                </c:pt>
                <c:pt idx="6">
                  <c:v>226516</c:v>
                </c:pt>
                <c:pt idx="7">
                  <c:v>252213</c:v>
                </c:pt>
                <c:pt idx="8">
                  <c:v>200867</c:v>
                </c:pt>
                <c:pt idx="9">
                  <c:v>176369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0B-41C8-B39E-798F67AF5D7E}"/>
            </c:ext>
          </c:extLst>
        </c:ser>
        <c:ser>
          <c:idx val="4"/>
          <c:order val="4"/>
          <c:tx>
            <c:strRef>
              <c:f>'Import. porcins'!$C$9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porcins'!$D$9:$M$9</c:f>
              <c:numCache>
                <c:formatCode>0</c:formatCode>
                <c:ptCount val="10"/>
                <c:pt idx="0">
                  <c:v>133610</c:v>
                </c:pt>
                <c:pt idx="1">
                  <c:v>122958</c:v>
                </c:pt>
                <c:pt idx="2">
                  <c:v>142063</c:v>
                </c:pt>
                <c:pt idx="3">
                  <c:v>135000</c:v>
                </c:pt>
                <c:pt idx="4">
                  <c:v>140835</c:v>
                </c:pt>
                <c:pt idx="5">
                  <c:v>132831</c:v>
                </c:pt>
                <c:pt idx="6">
                  <c:v>136344</c:v>
                </c:pt>
                <c:pt idx="7">
                  <c:v>142739</c:v>
                </c:pt>
                <c:pt idx="8">
                  <c:v>150463</c:v>
                </c:pt>
                <c:pt idx="9">
                  <c:v>138965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0B-41C8-B39E-798F67AF5D7E}"/>
            </c:ext>
          </c:extLst>
        </c:ser>
        <c:ser>
          <c:idx val="5"/>
          <c:order val="5"/>
          <c:tx>
            <c:strRef>
              <c:f>'Import. porcins'!$C$10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porcins'!$D$10:$M$10</c:f>
              <c:numCache>
                <c:formatCode>0</c:formatCode>
                <c:ptCount val="10"/>
                <c:pt idx="0">
                  <c:v>58003</c:v>
                </c:pt>
                <c:pt idx="1">
                  <c:v>61685</c:v>
                </c:pt>
                <c:pt idx="2">
                  <c:v>55891</c:v>
                </c:pt>
                <c:pt idx="3">
                  <c:v>54034</c:v>
                </c:pt>
                <c:pt idx="4">
                  <c:v>59894</c:v>
                </c:pt>
                <c:pt idx="5">
                  <c:v>53430</c:v>
                </c:pt>
                <c:pt idx="6">
                  <c:v>51475</c:v>
                </c:pt>
                <c:pt idx="7">
                  <c:v>51819</c:v>
                </c:pt>
                <c:pt idx="8">
                  <c:v>66189</c:v>
                </c:pt>
                <c:pt idx="9">
                  <c:v>67470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0B-41C8-B39E-798F67AF5D7E}"/>
            </c:ext>
          </c:extLst>
        </c:ser>
        <c:ser>
          <c:idx val="6"/>
          <c:order val="6"/>
          <c:tx>
            <c:strRef>
              <c:f>'Import. porcins'!$C$11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porcins'!$D$11:$M$11</c:f>
              <c:numCache>
                <c:formatCode>0</c:formatCode>
                <c:ptCount val="10"/>
                <c:pt idx="0">
                  <c:v>41289</c:v>
                </c:pt>
                <c:pt idx="1">
                  <c:v>55028</c:v>
                </c:pt>
                <c:pt idx="2">
                  <c:v>60898</c:v>
                </c:pt>
                <c:pt idx="3">
                  <c:v>64177</c:v>
                </c:pt>
                <c:pt idx="4">
                  <c:v>64113</c:v>
                </c:pt>
                <c:pt idx="5">
                  <c:v>43446</c:v>
                </c:pt>
                <c:pt idx="6">
                  <c:v>34285</c:v>
                </c:pt>
                <c:pt idx="7">
                  <c:v>20991</c:v>
                </c:pt>
                <c:pt idx="8">
                  <c:v>25394</c:v>
                </c:pt>
                <c:pt idx="9">
                  <c:v>29506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0B-41C8-B39E-798F67AF5D7E}"/>
            </c:ext>
          </c:extLst>
        </c:ser>
        <c:ser>
          <c:idx val="7"/>
          <c:order val="7"/>
          <c:tx>
            <c:strRef>
              <c:f>'Import. porcins'!$C$12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porcins'!$D$12:$M$12</c:f>
              <c:numCache>
                <c:formatCode>0</c:formatCode>
                <c:ptCount val="10"/>
                <c:pt idx="0">
                  <c:v>24682</c:v>
                </c:pt>
                <c:pt idx="1">
                  <c:v>28468</c:v>
                </c:pt>
                <c:pt idx="2">
                  <c:v>25328</c:v>
                </c:pt>
                <c:pt idx="3">
                  <c:v>29165</c:v>
                </c:pt>
                <c:pt idx="4">
                  <c:v>31506</c:v>
                </c:pt>
                <c:pt idx="5">
                  <c:v>27873</c:v>
                </c:pt>
                <c:pt idx="6">
                  <c:v>25850</c:v>
                </c:pt>
                <c:pt idx="7">
                  <c:v>25988</c:v>
                </c:pt>
                <c:pt idx="8">
                  <c:v>25837</c:v>
                </c:pt>
                <c:pt idx="9">
                  <c:v>23702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0B-41C8-B39E-798F67AF5D7E}"/>
            </c:ext>
          </c:extLst>
        </c:ser>
        <c:ser>
          <c:idx val="8"/>
          <c:order val="8"/>
          <c:tx>
            <c:strRef>
              <c:f>'Import. porcins'!$C$13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porcins'!$D$13:$M$13</c:f>
              <c:numCache>
                <c:formatCode>0</c:formatCode>
                <c:ptCount val="10"/>
                <c:pt idx="0">
                  <c:v>25934</c:v>
                </c:pt>
                <c:pt idx="1">
                  <c:v>26421</c:v>
                </c:pt>
                <c:pt idx="2">
                  <c:v>19089</c:v>
                </c:pt>
                <c:pt idx="3">
                  <c:v>6458</c:v>
                </c:pt>
                <c:pt idx="4">
                  <c:v>12260</c:v>
                </c:pt>
                <c:pt idx="5">
                  <c:v>16641</c:v>
                </c:pt>
                <c:pt idx="6">
                  <c:v>19886</c:v>
                </c:pt>
                <c:pt idx="7">
                  <c:v>24916</c:v>
                </c:pt>
                <c:pt idx="8">
                  <c:v>21515</c:v>
                </c:pt>
                <c:pt idx="9">
                  <c:v>15712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0B-41C8-B39E-798F67AF5D7E}"/>
            </c:ext>
          </c:extLst>
        </c:ser>
        <c:ser>
          <c:idx val="9"/>
          <c:order val="9"/>
          <c:tx>
            <c:strRef>
              <c:f>'Import. porcins'!$C$14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porcins'!$D$14:$M$14</c:f>
              <c:numCache>
                <c:formatCode>0</c:formatCode>
                <c:ptCount val="10"/>
                <c:pt idx="0">
                  <c:v>16913</c:v>
                </c:pt>
                <c:pt idx="1">
                  <c:v>16670</c:v>
                </c:pt>
                <c:pt idx="2">
                  <c:v>14844</c:v>
                </c:pt>
                <c:pt idx="3">
                  <c:v>10760</c:v>
                </c:pt>
                <c:pt idx="4">
                  <c:v>11933</c:v>
                </c:pt>
                <c:pt idx="5">
                  <c:v>10249</c:v>
                </c:pt>
                <c:pt idx="6">
                  <c:v>10540</c:v>
                </c:pt>
                <c:pt idx="7">
                  <c:v>9240</c:v>
                </c:pt>
                <c:pt idx="8">
                  <c:v>9484</c:v>
                </c:pt>
                <c:pt idx="9">
                  <c:v>11154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0B-41C8-B39E-798F67AF5D7E}"/>
            </c:ext>
          </c:extLst>
        </c:ser>
        <c:ser>
          <c:idx val="10"/>
          <c:order val="10"/>
          <c:tx>
            <c:strRef>
              <c:f>'Import. porcins'!$C$15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porcins'!$D$15:$M$15</c:f>
              <c:numCache>
                <c:formatCode>0</c:formatCode>
                <c:ptCount val="10"/>
                <c:pt idx="0">
                  <c:v>15309</c:v>
                </c:pt>
                <c:pt idx="1">
                  <c:v>15679</c:v>
                </c:pt>
                <c:pt idx="2">
                  <c:v>15008</c:v>
                </c:pt>
                <c:pt idx="3">
                  <c:v>14737</c:v>
                </c:pt>
                <c:pt idx="4">
                  <c:v>14577</c:v>
                </c:pt>
                <c:pt idx="5">
                  <c:v>13861</c:v>
                </c:pt>
                <c:pt idx="6">
                  <c:v>13823</c:v>
                </c:pt>
                <c:pt idx="7">
                  <c:v>10054</c:v>
                </c:pt>
                <c:pt idx="8">
                  <c:v>11524</c:v>
                </c:pt>
                <c:pt idx="9">
                  <c:v>10982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0B-41C8-B39E-798F67AF5D7E}"/>
            </c:ext>
          </c:extLst>
        </c:ser>
        <c:ser>
          <c:idx val="11"/>
          <c:order val="11"/>
          <c:tx>
            <c:strRef>
              <c:f>'Import. porcins'!$C$16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porcins'!$D$16:$M$16</c:f>
              <c:numCache>
                <c:formatCode>0</c:formatCode>
                <c:ptCount val="10"/>
                <c:pt idx="0">
                  <c:v>15850</c:v>
                </c:pt>
                <c:pt idx="1">
                  <c:v>20385</c:v>
                </c:pt>
                <c:pt idx="2">
                  <c:v>15753</c:v>
                </c:pt>
                <c:pt idx="3">
                  <c:v>19177</c:v>
                </c:pt>
                <c:pt idx="4">
                  <c:v>14946</c:v>
                </c:pt>
                <c:pt idx="5">
                  <c:v>10240</c:v>
                </c:pt>
                <c:pt idx="6">
                  <c:v>9966</c:v>
                </c:pt>
                <c:pt idx="7">
                  <c:v>9119</c:v>
                </c:pt>
                <c:pt idx="8">
                  <c:v>10993</c:v>
                </c:pt>
                <c:pt idx="9">
                  <c:v>9604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B0B-41C8-B39E-798F67AF5D7E}"/>
            </c:ext>
          </c:extLst>
        </c:ser>
        <c:ser>
          <c:idx val="12"/>
          <c:order val="12"/>
          <c:tx>
            <c:strRef>
              <c:f>'Import. porcins'!$C$17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porcins'!$D$17:$M$17</c:f>
              <c:numCache>
                <c:formatCode>0</c:formatCode>
                <c:ptCount val="10"/>
                <c:pt idx="0">
                  <c:v>67536</c:v>
                </c:pt>
                <c:pt idx="1">
                  <c:v>72535</c:v>
                </c:pt>
                <c:pt idx="2">
                  <c:v>74756</c:v>
                </c:pt>
                <c:pt idx="3">
                  <c:v>71509</c:v>
                </c:pt>
                <c:pt idx="4">
                  <c:v>79268</c:v>
                </c:pt>
                <c:pt idx="5">
                  <c:v>69966</c:v>
                </c:pt>
                <c:pt idx="6">
                  <c:v>45118</c:v>
                </c:pt>
                <c:pt idx="7">
                  <c:v>42963</c:v>
                </c:pt>
                <c:pt idx="8">
                  <c:v>36688</c:v>
                </c:pt>
                <c:pt idx="9">
                  <c:v>31782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0B-41C8-B39E-798F67AF5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16136"/>
        <c:axId val="504716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1049228</c:v>
                      </c:pt>
                      <c:pt idx="1">
                        <c:v>1039831</c:v>
                      </c:pt>
                      <c:pt idx="2">
                        <c:v>1029024</c:v>
                      </c:pt>
                      <c:pt idx="3">
                        <c:v>1013160</c:v>
                      </c:pt>
                      <c:pt idx="4">
                        <c:v>989394</c:v>
                      </c:pt>
                      <c:pt idx="5">
                        <c:v>895162</c:v>
                      </c:pt>
                      <c:pt idx="6">
                        <c:v>827920</c:v>
                      </c:pt>
                      <c:pt idx="7">
                        <c:v>811912</c:v>
                      </c:pt>
                      <c:pt idx="8">
                        <c:v>744394</c:v>
                      </c:pt>
                      <c:pt idx="9">
                        <c:v>711582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B0B-41C8-B39E-798F67AF5D7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985115</c:v>
                      </c:pt>
                      <c:pt idx="1">
                        <c:v>971728</c:v>
                      </c:pt>
                      <c:pt idx="2">
                        <c:v>973195</c:v>
                      </c:pt>
                      <c:pt idx="3">
                        <c:v>969798</c:v>
                      </c:pt>
                      <c:pt idx="4">
                        <c:v>945295</c:v>
                      </c:pt>
                      <c:pt idx="5">
                        <c:v>854735</c:v>
                      </c:pt>
                      <c:pt idx="6">
                        <c:v>785177</c:v>
                      </c:pt>
                      <c:pt idx="7">
                        <c:v>765302</c:v>
                      </c:pt>
                      <c:pt idx="8">
                        <c:v>697765</c:v>
                      </c:pt>
                      <c:pt idx="9">
                        <c:v>674487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B0B-41C8-B39E-798F67AF5D7E}"/>
                  </c:ext>
                </c:extLst>
              </c15:ser>
            </c15:filteredBarSeries>
          </c:ext>
        </c:extLst>
      </c:barChart>
      <c:catAx>
        <c:axId val="504716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6920"/>
        <c:crosses val="autoZero"/>
        <c:auto val="1"/>
        <c:lblAlgn val="ctr"/>
        <c:lblOffset val="100"/>
        <c:noMultiLvlLbl val="0"/>
      </c:catAx>
      <c:valAx>
        <c:axId val="504716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6136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93123674699385"/>
          <c:y val="0.76764580709447106"/>
          <c:w val="0.80486951262686857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porcins'!$C$36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porcins'!$D$36:$M$36</c:f>
              <c:numCache>
                <c:formatCode>0%</c:formatCode>
                <c:ptCount val="10"/>
                <c:pt idx="0">
                  <c:v>0.30002630505476408</c:v>
                </c:pt>
                <c:pt idx="1">
                  <c:v>0.28691489290086564</c:v>
                </c:pt>
                <c:pt idx="2">
                  <c:v>0.28747531641633239</c:v>
                </c:pt>
                <c:pt idx="3">
                  <c:v>0.27288384855304199</c:v>
                </c:pt>
                <c:pt idx="4">
                  <c:v>0.28080623088476381</c:v>
                </c:pt>
                <c:pt idx="5">
                  <c:v>0.29322960536752007</c:v>
                </c:pt>
                <c:pt idx="6">
                  <c:v>0.30693424485457532</c:v>
                </c:pt>
                <c:pt idx="7">
                  <c:v>0.2732685315649972</c:v>
                </c:pt>
                <c:pt idx="8">
                  <c:v>0.24911538781881637</c:v>
                </c:pt>
                <c:pt idx="9">
                  <c:v>0.27591479267322672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B4-420B-987B-9C9673E63B1F}"/>
            </c:ext>
          </c:extLst>
        </c:ser>
        <c:ser>
          <c:idx val="2"/>
          <c:order val="2"/>
          <c:tx>
            <c:strRef>
              <c:f>'Import. porcins'!$C$37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porcins'!$D$37:$M$37</c:f>
              <c:numCache>
                <c:formatCode>0%</c:formatCode>
                <c:ptCount val="10"/>
                <c:pt idx="0">
                  <c:v>0.31957401060589308</c:v>
                </c:pt>
                <c:pt idx="1">
                  <c:v>0.30933776738720042</c:v>
                </c:pt>
                <c:pt idx="2">
                  <c:v>0.3008433233821563</c:v>
                </c:pt>
                <c:pt idx="3">
                  <c:v>0.32735994314817007</c:v>
                </c:pt>
                <c:pt idx="4">
                  <c:v>0.28525946185240664</c:v>
                </c:pt>
                <c:pt idx="5">
                  <c:v>0.28390056771846883</c:v>
                </c:pt>
                <c:pt idx="6">
                  <c:v>0.27359648275195669</c:v>
                </c:pt>
                <c:pt idx="7">
                  <c:v>0.31064080836346797</c:v>
                </c:pt>
                <c:pt idx="8">
                  <c:v>0.26983962793896782</c:v>
                </c:pt>
                <c:pt idx="9">
                  <c:v>0.2478547799129264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B4-420B-987B-9C9673E63B1F}"/>
            </c:ext>
          </c:extLst>
        </c:ser>
        <c:ser>
          <c:idx val="3"/>
          <c:order val="3"/>
          <c:tx>
            <c:strRef>
              <c:f>'Import. porcins'!$C$38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porcins'!$D$38:$M$38</c:f>
              <c:numCache>
                <c:formatCode>0%</c:formatCode>
                <c:ptCount val="10"/>
                <c:pt idx="0">
                  <c:v>0.12734124518217205</c:v>
                </c:pt>
                <c:pt idx="1">
                  <c:v>0.11824806146383403</c:v>
                </c:pt>
                <c:pt idx="2">
                  <c:v>0.13805606088876449</c:v>
                </c:pt>
                <c:pt idx="3">
                  <c:v>0.13324647637095818</c:v>
                </c:pt>
                <c:pt idx="4">
                  <c:v>0.14234470797275908</c:v>
                </c:pt>
                <c:pt idx="5">
                  <c:v>0.14838766614311152</c:v>
                </c:pt>
                <c:pt idx="6">
                  <c:v>0.16468257802686251</c:v>
                </c:pt>
                <c:pt idx="7">
                  <c:v>0.17580599867965988</c:v>
                </c:pt>
                <c:pt idx="8">
                  <c:v>0.20212817405836156</c:v>
                </c:pt>
                <c:pt idx="9">
                  <c:v>0.19529021251240195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B4-420B-987B-9C9673E63B1F}"/>
            </c:ext>
          </c:extLst>
        </c:ser>
        <c:ser>
          <c:idx val="4"/>
          <c:order val="4"/>
          <c:tx>
            <c:strRef>
              <c:f>'Import. porcins'!$C$39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porcins'!$D$39:$M$39</c:f>
              <c:numCache>
                <c:formatCode>0%</c:formatCode>
                <c:ptCount val="10"/>
                <c:pt idx="0">
                  <c:v>5.5281597517412802E-2</c:v>
                </c:pt>
                <c:pt idx="1">
                  <c:v>5.9322139847725254E-2</c:v>
                </c:pt>
                <c:pt idx="2">
                  <c:v>5.4314573809745935E-2</c:v>
                </c:pt>
                <c:pt idx="3">
                  <c:v>5.3332148920210036E-2</c:v>
                </c:pt>
                <c:pt idx="4">
                  <c:v>6.0536045296413765E-2</c:v>
                </c:pt>
                <c:pt idx="5">
                  <c:v>5.9687520247731697E-2</c:v>
                </c:pt>
                <c:pt idx="6">
                  <c:v>6.2173881534447771E-2</c:v>
                </c:pt>
                <c:pt idx="7">
                  <c:v>6.3823419286819255E-2</c:v>
                </c:pt>
                <c:pt idx="8">
                  <c:v>8.8916622111408744E-2</c:v>
                </c:pt>
                <c:pt idx="9">
                  <c:v>9.4816900933413162E-2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B4-420B-987B-9C9673E63B1F}"/>
            </c:ext>
          </c:extLst>
        </c:ser>
        <c:ser>
          <c:idx val="5"/>
          <c:order val="5"/>
          <c:tx>
            <c:strRef>
              <c:f>'Import. porcins'!$C$40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porcins'!$D$40:$M$40</c:f>
              <c:numCache>
                <c:formatCode>0%</c:formatCode>
                <c:ptCount val="10"/>
                <c:pt idx="0">
                  <c:v>3.935179007803833E-2</c:v>
                </c:pt>
                <c:pt idx="1">
                  <c:v>5.2920137983960856E-2</c:v>
                </c:pt>
                <c:pt idx="2">
                  <c:v>5.9180349535093449E-2</c:v>
                </c:pt>
                <c:pt idx="3">
                  <c:v>6.3343400844881367E-2</c:v>
                </c:pt>
                <c:pt idx="4">
                  <c:v>6.4800271681453497E-2</c:v>
                </c:pt>
                <c:pt idx="5">
                  <c:v>4.8534231792681098E-2</c:v>
                </c:pt>
                <c:pt idx="6">
                  <c:v>4.1411005894289303E-2</c:v>
                </c:pt>
                <c:pt idx="7">
                  <c:v>2.5853787109933097E-2</c:v>
                </c:pt>
                <c:pt idx="8">
                  <c:v>3.4113654865568506E-2</c:v>
                </c:pt>
                <c:pt idx="9">
                  <c:v>4.1465354660460779E-2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B4-420B-987B-9C9673E63B1F}"/>
            </c:ext>
          </c:extLst>
        </c:ser>
        <c:ser>
          <c:idx val="6"/>
          <c:order val="6"/>
          <c:tx>
            <c:strRef>
              <c:f>'Import. porcins'!$C$41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porcins'!$D$41:$M$41</c:f>
              <c:numCache>
                <c:formatCode>0%</c:formatCode>
                <c:ptCount val="10"/>
                <c:pt idx="0">
                  <c:v>2.3523962379959362E-2</c:v>
                </c:pt>
                <c:pt idx="1">
                  <c:v>2.7377525771014714E-2</c:v>
                </c:pt>
                <c:pt idx="2">
                  <c:v>2.4613614454084647E-2</c:v>
                </c:pt>
                <c:pt idx="3">
                  <c:v>2.8786173950807376E-2</c:v>
                </c:pt>
                <c:pt idx="4">
                  <c:v>3.1843734649694665E-2</c:v>
                </c:pt>
                <c:pt idx="5">
                  <c:v>3.1137380719914384E-2</c:v>
                </c:pt>
                <c:pt idx="6">
                  <c:v>3.1222823461203981E-2</c:v>
                </c:pt>
                <c:pt idx="7">
                  <c:v>3.2008394998472738E-2</c:v>
                </c:pt>
                <c:pt idx="8">
                  <c:v>3.4708769818133943E-2</c:v>
                </c:pt>
                <c:pt idx="9">
                  <c:v>3.3308880775511467E-2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B4-420B-987B-9C9673E63B1F}"/>
            </c:ext>
          </c:extLst>
        </c:ser>
        <c:ser>
          <c:idx val="7"/>
          <c:order val="7"/>
          <c:tx>
            <c:strRef>
              <c:f>'Import. porcins'!$C$42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porcins'!$D$42:$M$42</c:f>
              <c:numCache>
                <c:formatCode>0%</c:formatCode>
                <c:ptCount val="10"/>
                <c:pt idx="0">
                  <c:v>2.4717220661286204E-2</c:v>
                </c:pt>
                <c:pt idx="1">
                  <c:v>2.5408936644512426E-2</c:v>
                </c:pt>
                <c:pt idx="2">
                  <c:v>1.8550587741393787E-2</c:v>
                </c:pt>
                <c:pt idx="3">
                  <c:v>6.3741166252122075E-3</c:v>
                </c:pt>
                <c:pt idx="4">
                  <c:v>1.2391423436972531E-2</c:v>
                </c:pt>
                <c:pt idx="5">
                  <c:v>1.8589931207982465E-2</c:v>
                </c:pt>
                <c:pt idx="6">
                  <c:v>2.4019228911005896E-2</c:v>
                </c:pt>
                <c:pt idx="7">
                  <c:v>3.068805486308861E-2</c:v>
                </c:pt>
                <c:pt idx="8">
                  <c:v>2.8902704750441297E-2</c:v>
                </c:pt>
                <c:pt idx="9">
                  <c:v>2.208037864926319E-2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4B4-420B-987B-9C9673E63B1F}"/>
            </c:ext>
          </c:extLst>
        </c:ser>
        <c:ser>
          <c:idx val="8"/>
          <c:order val="8"/>
          <c:tx>
            <c:strRef>
              <c:f>'Import. porcins'!$C$43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porcins'!$D$43:$M$43</c:f>
              <c:numCache>
                <c:formatCode>0%</c:formatCode>
                <c:ptCount val="10"/>
                <c:pt idx="0">
                  <c:v>1.6119470696550224E-2</c:v>
                </c:pt>
                <c:pt idx="1">
                  <c:v>1.6031451264676665E-2</c:v>
                </c:pt>
                <c:pt idx="2">
                  <c:v>1.4425319526075193E-2</c:v>
                </c:pt>
                <c:pt idx="3">
                  <c:v>1.0620237672233409E-2</c:v>
                </c:pt>
                <c:pt idx="4">
                  <c:v>1.2060918097340393E-2</c:v>
                </c:pt>
                <c:pt idx="5">
                  <c:v>1.144932425639158E-2</c:v>
                </c:pt>
                <c:pt idx="6">
                  <c:v>1.2730698618223983E-2</c:v>
                </c:pt>
                <c:pt idx="7">
                  <c:v>1.1380543704243809E-2</c:v>
                </c:pt>
                <c:pt idx="8">
                  <c:v>1.2740564808421347E-2</c:v>
                </c:pt>
                <c:pt idx="9">
                  <c:v>1.5674932755465991E-2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4B4-420B-987B-9C9673E63B1F}"/>
            </c:ext>
          </c:extLst>
        </c:ser>
        <c:ser>
          <c:idx val="9"/>
          <c:order val="9"/>
          <c:tx>
            <c:strRef>
              <c:f>'Import. porcins'!$C$44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porcins'!$D$44:$M$44</c:f>
              <c:numCache>
                <c:formatCode>0%</c:formatCode>
                <c:ptCount val="10"/>
                <c:pt idx="0">
                  <c:v>1.4590727658812003E-2</c:v>
                </c:pt>
                <c:pt idx="1">
                  <c:v>1.5078411780375849E-2</c:v>
                </c:pt>
                <c:pt idx="2">
                  <c:v>1.4584693845818951E-2</c:v>
                </c:pt>
                <c:pt idx="3">
                  <c:v>1.4545580165028228E-2</c:v>
                </c:pt>
                <c:pt idx="4">
                  <c:v>1.473326096580331E-2</c:v>
                </c:pt>
                <c:pt idx="5">
                  <c:v>1.5484348084480798E-2</c:v>
                </c:pt>
                <c:pt idx="6">
                  <c:v>1.6696057590105323E-2</c:v>
                </c:pt>
                <c:pt idx="7">
                  <c:v>1.2383115411522431E-2</c:v>
                </c:pt>
                <c:pt idx="8">
                  <c:v>1.5481049014366048E-2</c:v>
                </c:pt>
                <c:pt idx="9">
                  <c:v>1.5433217816077417E-2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B4-420B-987B-9C9673E63B1F}"/>
            </c:ext>
          </c:extLst>
        </c:ser>
        <c:ser>
          <c:idx val="10"/>
          <c:order val="10"/>
          <c:tx>
            <c:strRef>
              <c:f>'Import. porcins'!$C$45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porcins'!$D$45:$M$45</c:f>
              <c:numCache>
                <c:formatCode>0%</c:formatCode>
                <c:ptCount val="10"/>
                <c:pt idx="0">
                  <c:v>1.5106344855455631E-2</c:v>
                </c:pt>
                <c:pt idx="1">
                  <c:v>1.9604147212383551E-2</c:v>
                </c:pt>
                <c:pt idx="2">
                  <c:v>1.5308680847093945E-2</c:v>
                </c:pt>
                <c:pt idx="3">
                  <c:v>1.8927908721228633E-2</c:v>
                </c:pt>
                <c:pt idx="4">
                  <c:v>1.5106216532544164E-2</c:v>
                </c:pt>
                <c:pt idx="5">
                  <c:v>1.1439270210308302E-2</c:v>
                </c:pt>
                <c:pt idx="6">
                  <c:v>1.2037394917383322E-2</c:v>
                </c:pt>
                <c:pt idx="7">
                  <c:v>1.1231512774783474E-2</c:v>
                </c:pt>
                <c:pt idx="8">
                  <c:v>1.4767717096053972E-2</c:v>
                </c:pt>
                <c:pt idx="9">
                  <c:v>1.3496687662138728E-2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4B4-420B-987B-9C9673E63B1F}"/>
            </c:ext>
          </c:extLst>
        </c:ser>
        <c:ser>
          <c:idx val="11"/>
          <c:order val="11"/>
          <c:tx>
            <c:strRef>
              <c:f>'Import. porcins'!$C$46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porcins'!$D$46:$M$46</c:f>
              <c:numCache>
                <c:formatCode>0%</c:formatCode>
                <c:ptCount val="10"/>
                <c:pt idx="0">
                  <c:v>6.4367325309656248E-2</c:v>
                </c:pt>
                <c:pt idx="1">
                  <c:v>6.9756527743450619E-2</c:v>
                </c:pt>
                <c:pt idx="2">
                  <c:v>7.2647479553440933E-2</c:v>
                </c:pt>
                <c:pt idx="3">
                  <c:v>7.0580165028228517E-2</c:v>
                </c:pt>
                <c:pt idx="4">
                  <c:v>8.0117728629848173E-2</c:v>
                </c:pt>
                <c:pt idx="5">
                  <c:v>7.8160154251409236E-2</c:v>
                </c:pt>
                <c:pt idx="6">
                  <c:v>5.4495603439945889E-2</c:v>
                </c:pt>
                <c:pt idx="7">
                  <c:v>5.2915833243011558E-2</c:v>
                </c:pt>
                <c:pt idx="8">
                  <c:v>4.9285727719460395E-2</c:v>
                </c:pt>
                <c:pt idx="9">
                  <c:v>4.4663861649114227E-2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B4-420B-987B-9C9673E63B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17704"/>
        <c:axId val="6618859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0.93563267469034361</c:v>
                      </c:pt>
                      <c:pt idx="1">
                        <c:v>0.93024347225654935</c:v>
                      </c:pt>
                      <c:pt idx="2">
                        <c:v>0.92735252044655903</c:v>
                      </c:pt>
                      <c:pt idx="3">
                        <c:v>0.9294198349717715</c:v>
                      </c:pt>
                      <c:pt idx="4">
                        <c:v>0.91988227137015199</c:v>
                      </c:pt>
                      <c:pt idx="5">
                        <c:v>0.92183984574859079</c:v>
                      </c:pt>
                      <c:pt idx="6">
                        <c:v>0.94550439656005403</c:v>
                      </c:pt>
                      <c:pt idx="7">
                        <c:v>0.94708416675698848</c:v>
                      </c:pt>
                      <c:pt idx="8">
                        <c:v>0.95071427228053973</c:v>
                      </c:pt>
                      <c:pt idx="9">
                        <c:v>0.9553361383508856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4B4-420B-987B-9C9673E63B1F}"/>
                  </c:ext>
                </c:extLst>
              </c15:ser>
            </c15:filteredBarSeries>
          </c:ext>
        </c:extLst>
      </c:barChart>
      <c:catAx>
        <c:axId val="50471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61885992"/>
        <c:crosses val="autoZero"/>
        <c:auto val="1"/>
        <c:lblAlgn val="ctr"/>
        <c:lblOffset val="100"/>
        <c:noMultiLvlLbl val="0"/>
      </c:catAx>
      <c:valAx>
        <c:axId val="661885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7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27738904556173"/>
          <c:y val="0.76764580709447106"/>
          <c:w val="0.79330050788973749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Viande et produits carnés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Viande et produits carnés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Viande et produits carnés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Allemagne – Viande et produits carnés Source : douane allemande,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316994" y="4271126"/>
            <a:ext cx="3558012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Allemagne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155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</a:t>
            </a:r>
            <a:r>
              <a:rPr lang="fr-FR" dirty="0"/>
              <a:t>– Viande et produits carnés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allemande,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structure des importations allemandes est relativement </a:t>
            </a:r>
            <a:r>
              <a:rPr lang="fr-FR" dirty="0" smtClean="0"/>
              <a:t>stable.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32450"/>
              </p:ext>
            </p:extLst>
          </p:nvPr>
        </p:nvGraphicFramePr>
        <p:xfrm>
          <a:off x="166797" y="1763597"/>
          <a:ext cx="5926185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314790"/>
              </p:ext>
            </p:extLst>
          </p:nvPr>
        </p:nvGraphicFramePr>
        <p:xfrm>
          <a:off x="6092981" y="1763597"/>
          <a:ext cx="5932221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14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68027" y="3024052"/>
            <a:ext cx="6255945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bovins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02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Viande et produits carnés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</a:t>
            </a:r>
            <a:r>
              <a:rPr lang="fr-FR" dirty="0"/>
              <a:t>et abats bovins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allemandes sont en </a:t>
            </a:r>
            <a:r>
              <a:rPr lang="fr-FR" dirty="0" smtClean="0"/>
              <a:t>baisse</a:t>
            </a:r>
            <a:r>
              <a:rPr lang="fr-FR" dirty="0"/>
              <a:t>. La France, </a:t>
            </a:r>
            <a:r>
              <a:rPr lang="fr-FR" dirty="0" smtClean="0"/>
              <a:t>4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maintient sa part de marché </a:t>
            </a:r>
            <a:r>
              <a:rPr lang="fr-FR" dirty="0" smtClean="0"/>
              <a:t>à 10 %.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004594"/>
              </p:ext>
            </p:extLst>
          </p:nvPr>
        </p:nvGraphicFramePr>
        <p:xfrm>
          <a:off x="166797" y="1763597"/>
          <a:ext cx="5917132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326443"/>
              </p:ext>
            </p:extLst>
          </p:nvPr>
        </p:nvGraphicFramePr>
        <p:xfrm>
          <a:off x="6083930" y="1763597"/>
          <a:ext cx="5934896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2085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415766" y="3024052"/>
            <a:ext cx="7360467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de volailles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571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Viande et produits carnés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</a:t>
            </a:r>
            <a:r>
              <a:rPr lang="fr-FR" dirty="0"/>
              <a:t>et abats de volailles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Les importations allemandes se redressent depuis la pandémie de COVID. En 4</a:t>
            </a:r>
            <a:r>
              <a:rPr lang="fr-FR" baseline="30000" dirty="0" smtClean="0"/>
              <a:t>e</a:t>
            </a:r>
            <a:r>
              <a:rPr lang="fr-FR" dirty="0" smtClean="0"/>
              <a:t> position, la France </a:t>
            </a:r>
            <a:r>
              <a:rPr lang="fr-FR" dirty="0"/>
              <a:t>maintient sa part de marché à </a:t>
            </a:r>
            <a:r>
              <a:rPr lang="fr-FR" dirty="0" smtClean="0"/>
              <a:t>7 %.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237277"/>
              </p:ext>
            </p:extLst>
          </p:nvPr>
        </p:nvGraphicFramePr>
        <p:xfrm>
          <a:off x="166797" y="1763597"/>
          <a:ext cx="5926185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864253"/>
              </p:ext>
            </p:extLst>
          </p:nvPr>
        </p:nvGraphicFramePr>
        <p:xfrm>
          <a:off x="6092811" y="1763597"/>
          <a:ext cx="5932391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457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954447" y="3070178"/>
            <a:ext cx="6283105" cy="717644"/>
          </a:xfrm>
        </p:spPr>
        <p:txBody>
          <a:bodyPr>
            <a:normAutofit/>
          </a:bodyPr>
          <a:lstStyle/>
          <a:p>
            <a:r>
              <a:rPr lang="fr-FR" dirty="0"/>
              <a:t>Viandes et abats </a:t>
            </a:r>
            <a:r>
              <a:rPr lang="fr-FR" dirty="0" smtClean="0"/>
              <a:t>porcins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600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Viande et produits carnés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Viandes et abats porcins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allemandes baissent de manière soutenue depuis la crise de la PPA. La France, </a:t>
            </a:r>
            <a:r>
              <a:rPr lang="fr-FR" dirty="0" smtClean="0"/>
              <a:t>5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maintient une part de marché autour de 3%.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490687"/>
              </p:ext>
            </p:extLst>
          </p:nvPr>
        </p:nvGraphicFramePr>
        <p:xfrm>
          <a:off x="166798" y="1763597"/>
          <a:ext cx="5926014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6021971"/>
              </p:ext>
            </p:extLst>
          </p:nvPr>
        </p:nvGraphicFramePr>
        <p:xfrm>
          <a:off x="6092812" y="1763596"/>
          <a:ext cx="5932390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031674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206</Words>
  <Application>Microsoft Office PowerPoint</Application>
  <PresentationFormat>Grand écran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46</cp:revision>
  <dcterms:created xsi:type="dcterms:W3CDTF">2025-04-03T15:40:27Z</dcterms:created>
  <dcterms:modified xsi:type="dcterms:W3CDTF">2025-08-14T09:27:03Z</dcterms:modified>
</cp:coreProperties>
</file>