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llemagne\Allemagn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346-4C5F-8549-C888184EA2AD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346-4C5F-8549-C888184EA2AD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346-4C5F-8549-C888184EA2AD}"/>
              </c:ext>
            </c:extLst>
          </c:dPt>
          <c:dPt>
            <c:idx val="3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346-4C5F-8549-C888184EA2AD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346-4C5F-8549-C888184EA2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346-4C5F-8549-C888184EA2A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346-4C5F-8549-C888184EA2A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346-4C5F-8549-C888184EA2A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346-4C5F-8549-C888184EA2AD}"/>
              </c:ext>
            </c:extLst>
          </c:dPt>
          <c:dLbls>
            <c:dLbl>
              <c:idx val="0"/>
              <c:layout>
                <c:manualLayout>
                  <c:x val="-0.2676395972064865"/>
                  <c:y val="-0.16761055469347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7932748724522081"/>
                      <c:h val="0.331192009514513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346-4C5F-8549-C888184EA2AD}"/>
                </c:ext>
              </c:extLst>
            </c:dLbl>
            <c:dLbl>
              <c:idx val="1"/>
              <c:layout>
                <c:manualLayout>
                  <c:x val="0.17032148422194074"/>
                  <c:y val="1.231292921017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346-4C5F-8549-C888184EA2AD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346-4C5F-8549-C888184EA2AD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346-4C5F-8549-C888184EA2AD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346-4C5F-8549-C888184EA2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vins compo.'!$C$46:$C$52</c:f>
              <c:strCache>
                <c:ptCount val="5"/>
                <c:pt idx="0">
                  <c:v>2204 - Vins</c:v>
                </c:pt>
                <c:pt idx="1">
                  <c:v>2208 - Spiritueux</c:v>
                </c:pt>
                <c:pt idx="2">
                  <c:v>2207 - Alcool éthylique (&gt; 80 % vol.)</c:v>
                </c:pt>
                <c:pt idx="3">
                  <c:v>2205 - Vermouths</c:v>
                </c:pt>
                <c:pt idx="4">
                  <c:v>Autres boissons alcoolisées</c:v>
                </c:pt>
              </c:strCache>
              <c:extLst/>
            </c:strRef>
          </c:cat>
          <c:val>
            <c:numRef>
              <c:f>'Import. TBB vins compo.'!$M$46:$M$52</c:f>
              <c:numCache>
                <c:formatCode>0%</c:formatCode>
                <c:ptCount val="5"/>
                <c:pt idx="0">
                  <c:v>0.69978687677602691</c:v>
                </c:pt>
                <c:pt idx="1">
                  <c:v>0.12189498030224748</c:v>
                </c:pt>
                <c:pt idx="2">
                  <c:v>9.1593540105915777E-2</c:v>
                </c:pt>
                <c:pt idx="3">
                  <c:v>6.7964309932833894E-2</c:v>
                </c:pt>
                <c:pt idx="4">
                  <c:v>1.8760292882975975E-2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7346-4C5F-8549-C888184EA2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73E-4BF8-B904-FABE33DA91CC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73E-4BF8-B904-FABE33DA91CC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73E-4BF8-B904-FABE33DA91CC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73E-4BF8-B904-FABE33DA91CC}"/>
              </c:ext>
            </c:extLst>
          </c:dPt>
          <c:dPt>
            <c:idx val="4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73E-4BF8-B904-FABE33DA91CC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73E-4BF8-B904-FABE33DA91CC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73E-4BF8-B904-FABE33DA91CC}"/>
              </c:ext>
            </c:extLst>
          </c:dPt>
          <c:dPt>
            <c:idx val="7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73E-4BF8-B904-FABE33DA91CC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73E-4BF8-B904-FABE33DA91CC}"/>
              </c:ext>
            </c:extLst>
          </c:dPt>
          <c:dLbls>
            <c:dLbl>
              <c:idx val="0"/>
              <c:layout>
                <c:manualLayout>
                  <c:x val="-0.26614244874036957"/>
                  <c:y val="-0.124847312216081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781500226799063"/>
                      <c:h val="0.451371051858140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73E-4BF8-B904-FABE33DA91C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3E-4BF8-B904-FABE33DA91C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73E-4BF8-B904-FABE33DA91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2204 - vins compo.'!$C$16:$C$20</c:f>
              <c:strCache>
                <c:ptCount val="3"/>
                <c:pt idx="0">
                  <c:v>220421/22/29 - Vins tranquilles</c:v>
                </c:pt>
                <c:pt idx="1">
                  <c:v>220410 - Vins pétillants</c:v>
                </c:pt>
                <c:pt idx="2">
                  <c:v>220430 - Moûts de raisin</c:v>
                </c:pt>
              </c:strCache>
              <c:extLst/>
            </c:strRef>
          </c:cat>
          <c:val>
            <c:numRef>
              <c:f>'Import. 2204 - vins compo.'!$M$16:$M$20</c:f>
              <c:numCache>
                <c:formatCode>0%</c:formatCode>
                <c:ptCount val="3"/>
                <c:pt idx="0">
                  <c:v>0.81686180719307155</c:v>
                </c:pt>
                <c:pt idx="1">
                  <c:v>0.17964540361675657</c:v>
                </c:pt>
                <c:pt idx="2">
                  <c:v>3.4927891901718206E-3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473E-4BF8-B904-FABE33DA91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0F-4D53-85CD-EDFBB2A1B4BF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0F-4D53-85CD-EDFBB2A1B4BF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B0F-4D53-85CD-EDFBB2A1B4B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B0F-4D53-85CD-EDFBB2A1B4B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B0F-4D53-85CD-EDFBB2A1B4B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B0F-4D53-85CD-EDFBB2A1B4B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B0F-4D53-85CD-EDFBB2A1B4B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B0F-4D53-85CD-EDFBB2A1B4B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B0F-4D53-85CD-EDFBB2A1B4BF}"/>
              </c:ext>
            </c:extLst>
          </c:dPt>
          <c:dLbls>
            <c:dLbl>
              <c:idx val="0"/>
              <c:layout>
                <c:manualLayout>
                  <c:x val="-0.19940602160509638"/>
                  <c:y val="-0.1154143201606353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3489213627332309"/>
                      <c:h val="0.328924649492368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B0F-4D53-85CD-EDFBB2A1B4BF}"/>
                </c:ext>
              </c:extLst>
            </c:dLbl>
            <c:dLbl>
              <c:idx val="1"/>
              <c:layout>
                <c:manualLayout>
                  <c:x val="0.22254821314476278"/>
                  <c:y val="6.698324227940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369933356877692"/>
                      <c:h val="0.196874607725359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B0F-4D53-85CD-EDFBB2A1B4B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0F-4D53-85CD-EDFBB2A1B4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2204 - vins compo.'!$C$36:$C$40</c:f>
              <c:strCache>
                <c:ptCount val="3"/>
                <c:pt idx="0">
                  <c:v>220421/22/29 - Vins tranquilles</c:v>
                </c:pt>
                <c:pt idx="1">
                  <c:v>220410 - Vins pétillants</c:v>
                </c:pt>
                <c:pt idx="2">
                  <c:v>220430 - Moûts de raisin</c:v>
                </c:pt>
              </c:strCache>
              <c:extLst/>
            </c:strRef>
          </c:cat>
          <c:val>
            <c:numRef>
              <c:f>'Import. 2204 - vins compo.'!$M$36:$M$40</c:f>
              <c:numCache>
                <c:formatCode>0%</c:formatCode>
                <c:ptCount val="3"/>
                <c:pt idx="0">
                  <c:v>0.58030893821235752</c:v>
                </c:pt>
                <c:pt idx="1">
                  <c:v>0.41931757879193393</c:v>
                </c:pt>
                <c:pt idx="2">
                  <c:v>3.7348299570855062E-4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BB0F-4D53-85CD-EDFBB2A1B4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2220410 - pétillants'!$C$7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pétillants'!$D$7:$M$7</c:f>
              <c:numCache>
                <c:formatCode>0</c:formatCode>
                <c:ptCount val="10"/>
                <c:pt idx="0">
                  <c:v>222322000</c:v>
                </c:pt>
                <c:pt idx="1">
                  <c:v>245729000</c:v>
                </c:pt>
                <c:pt idx="2">
                  <c:v>250917000</c:v>
                </c:pt>
                <c:pt idx="3">
                  <c:v>260034000</c:v>
                </c:pt>
                <c:pt idx="4">
                  <c:v>262334000</c:v>
                </c:pt>
                <c:pt idx="5">
                  <c:v>243126000</c:v>
                </c:pt>
                <c:pt idx="6">
                  <c:v>294902000</c:v>
                </c:pt>
                <c:pt idx="7">
                  <c:v>325248000</c:v>
                </c:pt>
                <c:pt idx="8">
                  <c:v>323187000</c:v>
                </c:pt>
                <c:pt idx="9">
                  <c:v>290785000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A8-4FDC-8550-450ECC3735EE}"/>
            </c:ext>
          </c:extLst>
        </c:ser>
        <c:ser>
          <c:idx val="3"/>
          <c:order val="3"/>
          <c:tx>
            <c:strRef>
              <c:f>'Import. 2220410 - pétillants'!$C$8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pétillants'!$D$8:$M$8</c:f>
              <c:numCache>
                <c:formatCode>0</c:formatCode>
                <c:ptCount val="10"/>
                <c:pt idx="0">
                  <c:v>72626000</c:v>
                </c:pt>
                <c:pt idx="1">
                  <c:v>81432000</c:v>
                </c:pt>
                <c:pt idx="2">
                  <c:v>90486000</c:v>
                </c:pt>
                <c:pt idx="3">
                  <c:v>92255000</c:v>
                </c:pt>
                <c:pt idx="4">
                  <c:v>87568000</c:v>
                </c:pt>
                <c:pt idx="5">
                  <c:v>86622000</c:v>
                </c:pt>
                <c:pt idx="6">
                  <c:v>115014000</c:v>
                </c:pt>
                <c:pt idx="7">
                  <c:v>118184000</c:v>
                </c:pt>
                <c:pt idx="8">
                  <c:v>128585000</c:v>
                </c:pt>
                <c:pt idx="9">
                  <c:v>119339000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A8-4FDC-8550-450ECC3735EE}"/>
            </c:ext>
          </c:extLst>
        </c:ser>
        <c:ser>
          <c:idx val="4"/>
          <c:order val="4"/>
          <c:tx>
            <c:strRef>
              <c:f>'Import. 2220410 - pétillants'!$C$9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pétillants'!$D$9:$M$9</c:f>
              <c:numCache>
                <c:formatCode>0</c:formatCode>
                <c:ptCount val="10"/>
                <c:pt idx="0">
                  <c:v>71518000</c:v>
                </c:pt>
                <c:pt idx="1">
                  <c:v>59168000</c:v>
                </c:pt>
                <c:pt idx="2">
                  <c:v>72747000</c:v>
                </c:pt>
                <c:pt idx="3">
                  <c:v>69607000</c:v>
                </c:pt>
                <c:pt idx="4">
                  <c:v>57619000</c:v>
                </c:pt>
                <c:pt idx="5">
                  <c:v>45709000</c:v>
                </c:pt>
                <c:pt idx="6">
                  <c:v>43472000</c:v>
                </c:pt>
                <c:pt idx="7">
                  <c:v>42813000</c:v>
                </c:pt>
                <c:pt idx="8">
                  <c:v>47501000</c:v>
                </c:pt>
                <c:pt idx="9">
                  <c:v>32100000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A8-4FDC-8550-450ECC3735EE}"/>
            </c:ext>
          </c:extLst>
        </c:ser>
        <c:ser>
          <c:idx val="5"/>
          <c:order val="5"/>
          <c:tx>
            <c:strRef>
              <c:f>'Import. 2220410 - pétillants'!$C$10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pétillants'!$D$10:$M$10</c:f>
              <c:numCache>
                <c:formatCode>0</c:formatCode>
                <c:ptCount val="10"/>
                <c:pt idx="0">
                  <c:v>3889000</c:v>
                </c:pt>
                <c:pt idx="1">
                  <c:v>11688000</c:v>
                </c:pt>
                <c:pt idx="2">
                  <c:v>4771000</c:v>
                </c:pt>
                <c:pt idx="3">
                  <c:v>4981000</c:v>
                </c:pt>
                <c:pt idx="4">
                  <c:v>2915000</c:v>
                </c:pt>
                <c:pt idx="5">
                  <c:v>3389000</c:v>
                </c:pt>
                <c:pt idx="6">
                  <c:v>3046000</c:v>
                </c:pt>
                <c:pt idx="7">
                  <c:v>2008000</c:v>
                </c:pt>
                <c:pt idx="8">
                  <c:v>1544000</c:v>
                </c:pt>
                <c:pt idx="9">
                  <c:v>1479000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A8-4FDC-8550-450ECC3735EE}"/>
            </c:ext>
          </c:extLst>
        </c:ser>
        <c:ser>
          <c:idx val="6"/>
          <c:order val="6"/>
          <c:tx>
            <c:strRef>
              <c:f>'Import. 2220410 - pétillants'!$C$11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pétillants'!$D$11:$M$11</c:f>
              <c:numCache>
                <c:formatCode>0</c:formatCode>
                <c:ptCount val="10"/>
                <c:pt idx="0">
                  <c:v>537000</c:v>
                </c:pt>
                <c:pt idx="1">
                  <c:v>334000</c:v>
                </c:pt>
                <c:pt idx="2">
                  <c:v>183000</c:v>
                </c:pt>
                <c:pt idx="3">
                  <c:v>250000</c:v>
                </c:pt>
                <c:pt idx="4">
                  <c:v>691000</c:v>
                </c:pt>
                <c:pt idx="5">
                  <c:v>620000</c:v>
                </c:pt>
                <c:pt idx="6">
                  <c:v>248000</c:v>
                </c:pt>
                <c:pt idx="7">
                  <c:v>601000</c:v>
                </c:pt>
                <c:pt idx="8">
                  <c:v>1024000</c:v>
                </c:pt>
                <c:pt idx="9">
                  <c:v>1358000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A8-4FDC-8550-450ECC3735EE}"/>
            </c:ext>
          </c:extLst>
        </c:ser>
        <c:ser>
          <c:idx val="7"/>
          <c:order val="7"/>
          <c:tx>
            <c:strRef>
              <c:f>'Import. 2220410 - pétillants'!$C$12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pétillants'!$D$12:$M$12</c:f>
              <c:numCache>
                <c:formatCode>0</c:formatCode>
                <c:ptCount val="10"/>
                <c:pt idx="0">
                  <c:v>5000</c:v>
                </c:pt>
                <c:pt idx="1">
                  <c:v>26000</c:v>
                </c:pt>
                <c:pt idx="2">
                  <c:v>43000</c:v>
                </c:pt>
                <c:pt idx="3">
                  <c:v>32000</c:v>
                </c:pt>
                <c:pt idx="4">
                  <c:v>60000</c:v>
                </c:pt>
                <c:pt idx="5">
                  <c:v>70000</c:v>
                </c:pt>
                <c:pt idx="6">
                  <c:v>50000</c:v>
                </c:pt>
                <c:pt idx="7">
                  <c:v>1275000</c:v>
                </c:pt>
                <c:pt idx="8">
                  <c:v>1032000</c:v>
                </c:pt>
                <c:pt idx="9">
                  <c:v>1053000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A8-4FDC-8550-450ECC3735EE}"/>
            </c:ext>
          </c:extLst>
        </c:ser>
        <c:ser>
          <c:idx val="8"/>
          <c:order val="8"/>
          <c:tx>
            <c:strRef>
              <c:f>'Import. 2220410 - pétillants'!$C$13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pétillants'!$D$13:$M$13</c:f>
              <c:numCache>
                <c:formatCode>0</c:formatCode>
                <c:ptCount val="10"/>
                <c:pt idx="0">
                  <c:v>27000</c:v>
                </c:pt>
                <c:pt idx="1">
                  <c:v>10000</c:v>
                </c:pt>
                <c:pt idx="2">
                  <c:v>4000</c:v>
                </c:pt>
                <c:pt idx="3">
                  <c:v>44000</c:v>
                </c:pt>
                <c:pt idx="4">
                  <c:v>5000</c:v>
                </c:pt>
                <c:pt idx="5">
                  <c:v>67000</c:v>
                </c:pt>
                <c:pt idx="6">
                  <c:v>212000</c:v>
                </c:pt>
                <c:pt idx="7">
                  <c:v>392000</c:v>
                </c:pt>
                <c:pt idx="8">
                  <c:v>608000</c:v>
                </c:pt>
                <c:pt idx="9">
                  <c:v>668000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A8-4FDC-8550-450ECC3735EE}"/>
            </c:ext>
          </c:extLst>
        </c:ser>
        <c:ser>
          <c:idx val="9"/>
          <c:order val="9"/>
          <c:tx>
            <c:strRef>
              <c:f>'Import. 2220410 - pétillants'!$C$14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pétillants'!$D$14:$M$14</c:f>
              <c:numCache>
                <c:formatCode>0</c:formatCode>
                <c:ptCount val="10"/>
                <c:pt idx="0">
                  <c:v>481000</c:v>
                </c:pt>
                <c:pt idx="1">
                  <c:v>486000</c:v>
                </c:pt>
                <c:pt idx="2">
                  <c:v>661000</c:v>
                </c:pt>
                <c:pt idx="3">
                  <c:v>631000</c:v>
                </c:pt>
                <c:pt idx="4">
                  <c:v>620000</c:v>
                </c:pt>
                <c:pt idx="5">
                  <c:v>619000</c:v>
                </c:pt>
                <c:pt idx="6">
                  <c:v>661000</c:v>
                </c:pt>
                <c:pt idx="7">
                  <c:v>515000</c:v>
                </c:pt>
                <c:pt idx="8">
                  <c:v>596000</c:v>
                </c:pt>
                <c:pt idx="9">
                  <c:v>539000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5A8-4FDC-8550-450ECC3735EE}"/>
            </c:ext>
          </c:extLst>
        </c:ser>
        <c:ser>
          <c:idx val="10"/>
          <c:order val="10"/>
          <c:tx>
            <c:strRef>
              <c:f>'Import. 2220410 - pétillants'!$C$15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pétillants'!$D$15:$M$15</c:f>
              <c:numCache>
                <c:formatCode>0</c:formatCode>
                <c:ptCount val="10"/>
                <c:pt idx="0">
                  <c:v>141000</c:v>
                </c:pt>
                <c:pt idx="1">
                  <c:v>99000</c:v>
                </c:pt>
                <c:pt idx="2">
                  <c:v>116000</c:v>
                </c:pt>
                <c:pt idx="3">
                  <c:v>58000</c:v>
                </c:pt>
                <c:pt idx="4">
                  <c:v>391000</c:v>
                </c:pt>
                <c:pt idx="5">
                  <c:v>0</c:v>
                </c:pt>
                <c:pt idx="6">
                  <c:v>21000</c:v>
                </c:pt>
                <c:pt idx="7">
                  <c:v>44000</c:v>
                </c:pt>
                <c:pt idx="8">
                  <c:v>1000</c:v>
                </c:pt>
                <c:pt idx="9">
                  <c:v>433000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5A8-4FDC-8550-450ECC3735EE}"/>
            </c:ext>
          </c:extLst>
        </c:ser>
        <c:ser>
          <c:idx val="11"/>
          <c:order val="11"/>
          <c:tx>
            <c:strRef>
              <c:f>'Import. 2220410 - pétillants'!$C$16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pétillants'!$D$16:$M$16</c:f>
              <c:numCache>
                <c:formatCode>0</c:formatCode>
                <c:ptCount val="10"/>
                <c:pt idx="0">
                  <c:v>272000</c:v>
                </c:pt>
                <c:pt idx="1">
                  <c:v>255000</c:v>
                </c:pt>
                <c:pt idx="2">
                  <c:v>284000</c:v>
                </c:pt>
                <c:pt idx="3">
                  <c:v>283000</c:v>
                </c:pt>
                <c:pt idx="4">
                  <c:v>236000</c:v>
                </c:pt>
                <c:pt idx="5">
                  <c:v>350000</c:v>
                </c:pt>
                <c:pt idx="6">
                  <c:v>123000</c:v>
                </c:pt>
                <c:pt idx="7">
                  <c:v>117000</c:v>
                </c:pt>
                <c:pt idx="8">
                  <c:v>94000</c:v>
                </c:pt>
                <c:pt idx="9">
                  <c:v>213000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5A8-4FDC-8550-450ECC3735EE}"/>
            </c:ext>
          </c:extLst>
        </c:ser>
        <c:ser>
          <c:idx val="12"/>
          <c:order val="12"/>
          <c:tx>
            <c:strRef>
              <c:f>'Import. 2220410 - pétillants'!$C$17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pétillants'!$D$4:$M$4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pétillants'!$D$17:$M$17</c:f>
              <c:numCache>
                <c:formatCode>0</c:formatCode>
                <c:ptCount val="10"/>
                <c:pt idx="0">
                  <c:v>1613000</c:v>
                </c:pt>
                <c:pt idx="1">
                  <c:v>1954000</c:v>
                </c:pt>
                <c:pt idx="2">
                  <c:v>1863000</c:v>
                </c:pt>
                <c:pt idx="3">
                  <c:v>2060000</c:v>
                </c:pt>
                <c:pt idx="4">
                  <c:v>1817000</c:v>
                </c:pt>
                <c:pt idx="5">
                  <c:v>1831000</c:v>
                </c:pt>
                <c:pt idx="6">
                  <c:v>4522000</c:v>
                </c:pt>
                <c:pt idx="7">
                  <c:v>1833000</c:v>
                </c:pt>
                <c:pt idx="8">
                  <c:v>844000</c:v>
                </c:pt>
                <c:pt idx="9">
                  <c:v>685000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5A8-4FDC-8550-450ECC373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9578808"/>
        <c:axId val="4995792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373431000</c:v>
                      </c:pt>
                      <c:pt idx="1">
                        <c:v>401181000</c:v>
                      </c:pt>
                      <c:pt idx="2">
                        <c:v>422075000</c:v>
                      </c:pt>
                      <c:pt idx="3">
                        <c:v>430235000</c:v>
                      </c:pt>
                      <c:pt idx="4">
                        <c:v>414256000</c:v>
                      </c:pt>
                      <c:pt idx="5">
                        <c:v>382403000</c:v>
                      </c:pt>
                      <c:pt idx="6">
                        <c:v>462271000</c:v>
                      </c:pt>
                      <c:pt idx="7">
                        <c:v>493030000</c:v>
                      </c:pt>
                      <c:pt idx="8">
                        <c:v>505016000</c:v>
                      </c:pt>
                      <c:pt idx="9">
                        <c:v>448652000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5A8-4FDC-8550-450ECC3735E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pétillants'!$D$4:$M$4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371478000</c:v>
                      </c:pt>
                      <c:pt idx="1">
                        <c:v>399341000</c:v>
                      </c:pt>
                      <c:pt idx="2">
                        <c:v>419677000</c:v>
                      </c:pt>
                      <c:pt idx="3">
                        <c:v>427590000</c:v>
                      </c:pt>
                      <c:pt idx="4">
                        <c:v>412034000</c:v>
                      </c:pt>
                      <c:pt idx="5">
                        <c:v>379981000</c:v>
                      </c:pt>
                      <c:pt idx="6">
                        <c:v>458015000</c:v>
                      </c:pt>
                      <c:pt idx="7">
                        <c:v>489850000</c:v>
                      </c:pt>
                      <c:pt idx="8">
                        <c:v>502809000</c:v>
                      </c:pt>
                      <c:pt idx="9">
                        <c:v>446447000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15A8-4FDC-8550-450ECC3735EE}"/>
                  </c:ext>
                </c:extLst>
              </c15:ser>
            </c15:filteredBarSeries>
          </c:ext>
        </c:extLst>
      </c:barChart>
      <c:catAx>
        <c:axId val="499578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82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79200"/>
        <c:crosses val="autoZero"/>
        <c:auto val="1"/>
        <c:lblAlgn val="ctr"/>
        <c:lblOffset val="100"/>
        <c:noMultiLvlLbl val="0"/>
      </c:catAx>
      <c:valAx>
        <c:axId val="49957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78808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3038711913635"/>
          <c:y val="0.57542964916436323"/>
          <c:w val="0.78011450893478351"/>
          <c:h val="0.405141383979873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2220410 - pétillants'!$C$36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pétillants'!$D$36:$M$36</c:f>
              <c:numCache>
                <c:formatCode>0%</c:formatCode>
                <c:ptCount val="10"/>
                <c:pt idx="0">
                  <c:v>0.59534960943253235</c:v>
                </c:pt>
                <c:pt idx="1">
                  <c:v>0.61251405226070033</c:v>
                </c:pt>
                <c:pt idx="2">
                  <c:v>0.59448439258425634</c:v>
                </c:pt>
                <c:pt idx="3">
                  <c:v>0.60439992097342154</c:v>
                </c:pt>
                <c:pt idx="4">
                  <c:v>0.63326542041636091</c:v>
                </c:pt>
                <c:pt idx="5">
                  <c:v>0.63578476110281557</c:v>
                </c:pt>
                <c:pt idx="6">
                  <c:v>0.63794181335190825</c:v>
                </c:pt>
                <c:pt idx="7">
                  <c:v>0.6596921079853153</c:v>
                </c:pt>
                <c:pt idx="8">
                  <c:v>0.63995398165602679</c:v>
                </c:pt>
                <c:pt idx="9">
                  <c:v>0.64813039950785911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54-4C7F-8F35-36AA0E4268A6}"/>
            </c:ext>
          </c:extLst>
        </c:ser>
        <c:ser>
          <c:idx val="2"/>
          <c:order val="2"/>
          <c:tx>
            <c:strRef>
              <c:f>'Import. 2220410 - pétillants'!$C$37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pétillants'!$D$37:$M$37</c:f>
              <c:numCache>
                <c:formatCode>0%</c:formatCode>
                <c:ptCount val="10"/>
                <c:pt idx="0">
                  <c:v>0.19448305041627503</c:v>
                </c:pt>
                <c:pt idx="1">
                  <c:v>0.20298069948477121</c:v>
                </c:pt>
                <c:pt idx="2">
                  <c:v>0.21438369957945863</c:v>
                </c:pt>
                <c:pt idx="3">
                  <c:v>0.21442932350924496</c:v>
                </c:pt>
                <c:pt idx="4">
                  <c:v>0.21138619597543548</c:v>
                </c:pt>
                <c:pt idx="5">
                  <c:v>0.22652018943366031</c:v>
                </c:pt>
                <c:pt idx="6">
                  <c:v>0.24880210958507024</c:v>
                </c:pt>
                <c:pt idx="7">
                  <c:v>0.23970955114293249</c:v>
                </c:pt>
                <c:pt idx="8">
                  <c:v>0.25461569534430595</c:v>
                </c:pt>
                <c:pt idx="9">
                  <c:v>0.26599457931760029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54-4C7F-8F35-36AA0E4268A6}"/>
            </c:ext>
          </c:extLst>
        </c:ser>
        <c:ser>
          <c:idx val="3"/>
          <c:order val="3"/>
          <c:tx>
            <c:strRef>
              <c:f>'Import. 2220410 - pétillants'!$C$38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pétillants'!$D$38:$M$38</c:f>
              <c:numCache>
                <c:formatCode>0%</c:formatCode>
                <c:ptCount val="10"/>
                <c:pt idx="0">
                  <c:v>0.19151596948298347</c:v>
                </c:pt>
                <c:pt idx="1">
                  <c:v>0.14748455186063147</c:v>
                </c:pt>
                <c:pt idx="2">
                  <c:v>0.17235562400047386</c:v>
                </c:pt>
                <c:pt idx="3">
                  <c:v>0.16178832498518253</c:v>
                </c:pt>
                <c:pt idx="4">
                  <c:v>0.13909032096095167</c:v>
                </c:pt>
                <c:pt idx="5">
                  <c:v>0.11953096602275609</c:v>
                </c:pt>
                <c:pt idx="6">
                  <c:v>9.4040076059281247E-2</c:v>
                </c:pt>
                <c:pt idx="7">
                  <c:v>8.6836500821451029E-2</c:v>
                </c:pt>
                <c:pt idx="8">
                  <c:v>9.4058406070302719E-2</c:v>
                </c:pt>
                <c:pt idx="9">
                  <c:v>7.1547658318696902E-2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54-4C7F-8F35-36AA0E4268A6}"/>
            </c:ext>
          </c:extLst>
        </c:ser>
        <c:ser>
          <c:idx val="4"/>
          <c:order val="4"/>
          <c:tx>
            <c:strRef>
              <c:f>'Import. 2220410 - pétillants'!$C$39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pétillants'!$D$39:$M$39</c:f>
              <c:numCache>
                <c:formatCode>0%</c:formatCode>
                <c:ptCount val="10"/>
                <c:pt idx="0">
                  <c:v>1.0414239846183096E-2</c:v>
                </c:pt>
                <c:pt idx="1">
                  <c:v>2.9133981918385964E-2</c:v>
                </c:pt>
                <c:pt idx="2">
                  <c:v>1.1303678256234082E-2</c:v>
                </c:pt>
                <c:pt idx="3">
                  <c:v>1.1577393749927365E-2</c:v>
                </c:pt>
                <c:pt idx="4">
                  <c:v>7.0367115986250048E-3</c:v>
                </c:pt>
                <c:pt idx="5">
                  <c:v>8.8623781717193633E-3</c:v>
                </c:pt>
                <c:pt idx="6">
                  <c:v>6.5892084945843457E-3</c:v>
                </c:pt>
                <c:pt idx="7">
                  <c:v>4.0727744761982028E-3</c:v>
                </c:pt>
                <c:pt idx="8">
                  <c:v>3.0573288767088568E-3</c:v>
                </c:pt>
                <c:pt idx="9">
                  <c:v>3.2965416402913617E-3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54-4C7F-8F35-36AA0E4268A6}"/>
            </c:ext>
          </c:extLst>
        </c:ser>
        <c:ser>
          <c:idx val="5"/>
          <c:order val="5"/>
          <c:tx>
            <c:strRef>
              <c:f>'Import. 2220410 - pétillants'!$C$40</c:f>
              <c:strCache>
                <c:ptCount val="1"/>
                <c:pt idx="0">
                  <c:v>Luxembourg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pétillants'!$D$40:$M$40</c:f>
              <c:numCache>
                <c:formatCode>0%</c:formatCode>
                <c:ptCount val="10"/>
                <c:pt idx="0">
                  <c:v>1.4380166617126056E-3</c:v>
                </c:pt>
                <c:pt idx="1">
                  <c:v>8.3254191998125536E-4</c:v>
                </c:pt>
                <c:pt idx="2">
                  <c:v>4.3357223242314753E-4</c:v>
                </c:pt>
                <c:pt idx="3">
                  <c:v>5.8107778307204204E-4</c:v>
                </c:pt>
                <c:pt idx="4">
                  <c:v>1.668050673979375E-3</c:v>
                </c:pt>
                <c:pt idx="5">
                  <c:v>1.6213261925246403E-3</c:v>
                </c:pt>
                <c:pt idx="6">
                  <c:v>5.3648184722814105E-4</c:v>
                </c:pt>
                <c:pt idx="7">
                  <c:v>1.2189927590613148E-3</c:v>
                </c:pt>
                <c:pt idx="8">
                  <c:v>2.0276585296307445E-3</c:v>
                </c:pt>
                <c:pt idx="9">
                  <c:v>3.0268448597130962E-3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54-4C7F-8F35-36AA0E4268A6}"/>
            </c:ext>
          </c:extLst>
        </c:ser>
        <c:ser>
          <c:idx val="6"/>
          <c:order val="6"/>
          <c:tx>
            <c:strRef>
              <c:f>'Import. 2220410 - pétillants'!$C$41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pétillants'!$D$41:$M$41</c:f>
              <c:numCache>
                <c:formatCode>0%</c:formatCode>
                <c:ptCount val="10"/>
                <c:pt idx="0">
                  <c:v>1.3389354392109922E-5</c:v>
                </c:pt>
                <c:pt idx="1">
                  <c:v>6.4808652453630654E-5</c:v>
                </c:pt>
                <c:pt idx="2">
                  <c:v>1.0187762838358112E-4</c:v>
                </c:pt>
                <c:pt idx="3">
                  <c:v>7.4377956233221386E-5</c:v>
                </c:pt>
                <c:pt idx="4">
                  <c:v>1.4483797458576339E-4</c:v>
                </c:pt>
                <c:pt idx="5">
                  <c:v>1.8305295722052391E-4</c:v>
                </c:pt>
                <c:pt idx="6">
                  <c:v>1.0816166274760908E-4</c:v>
                </c:pt>
                <c:pt idx="7">
                  <c:v>2.5860495304545362E-3</c:v>
                </c:pt>
                <c:pt idx="8">
                  <c:v>2.0434996118934845E-3</c:v>
                </c:pt>
                <c:pt idx="9">
                  <c:v>2.3470306607348236E-3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54-4C7F-8F35-36AA0E4268A6}"/>
            </c:ext>
          </c:extLst>
        </c:ser>
        <c:ser>
          <c:idx val="7"/>
          <c:order val="7"/>
          <c:tx>
            <c:strRef>
              <c:f>'Import. 2220410 - pétillants'!$C$42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pétillants'!$D$42:$M$42</c:f>
              <c:numCache>
                <c:formatCode>0%</c:formatCode>
                <c:ptCount val="10"/>
                <c:pt idx="0">
                  <c:v>7.2302513717393575E-5</c:v>
                </c:pt>
                <c:pt idx="1">
                  <c:v>2.4926404789857946E-5</c:v>
                </c:pt>
                <c:pt idx="2">
                  <c:v>9.4769886868447543E-6</c:v>
                </c:pt>
                <c:pt idx="3">
                  <c:v>1.022696898206794E-4</c:v>
                </c:pt>
                <c:pt idx="4">
                  <c:v>1.2069831215480283E-5</c:v>
                </c:pt>
                <c:pt idx="5">
                  <c:v>1.7520783048250146E-4</c:v>
                </c:pt>
                <c:pt idx="6">
                  <c:v>4.5860545004986251E-4</c:v>
                </c:pt>
                <c:pt idx="7">
                  <c:v>7.9508346348092414E-4</c:v>
                </c:pt>
                <c:pt idx="8">
                  <c:v>1.2039222519682545E-3</c:v>
                </c:pt>
                <c:pt idx="9">
                  <c:v>1.4889045407130695E-3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54-4C7F-8F35-36AA0E4268A6}"/>
            </c:ext>
          </c:extLst>
        </c:ser>
        <c:ser>
          <c:idx val="8"/>
          <c:order val="8"/>
          <c:tx>
            <c:strRef>
              <c:f>'Import. 2220410 - pétillants'!$C$43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pétillants'!$D$43:$M$43</c:f>
              <c:numCache>
                <c:formatCode>0%</c:formatCode>
                <c:ptCount val="10"/>
                <c:pt idx="0">
                  <c:v>1.2880558925209744E-3</c:v>
                </c:pt>
                <c:pt idx="1">
                  <c:v>1.2114232727870962E-3</c:v>
                </c:pt>
                <c:pt idx="2">
                  <c:v>1.5660723805010959E-3</c:v>
                </c:pt>
                <c:pt idx="3">
                  <c:v>1.466640324473834E-3</c:v>
                </c:pt>
                <c:pt idx="4">
                  <c:v>1.496659070719555E-3</c:v>
                </c:pt>
                <c:pt idx="5">
                  <c:v>1.6187111502786327E-3</c:v>
                </c:pt>
                <c:pt idx="6">
                  <c:v>1.4298971815233921E-3</c:v>
                </c:pt>
                <c:pt idx="7">
                  <c:v>1.0445611828894794E-3</c:v>
                </c:pt>
                <c:pt idx="8">
                  <c:v>1.1801606285741441E-3</c:v>
                </c:pt>
                <c:pt idx="9">
                  <c:v>1.2013765680304557E-3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A54-4C7F-8F35-36AA0E4268A6}"/>
            </c:ext>
          </c:extLst>
        </c:ser>
        <c:ser>
          <c:idx val="9"/>
          <c:order val="9"/>
          <c:tx>
            <c:strRef>
              <c:f>'Import. 2220410 - pétillants'!$C$44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pétillants'!$D$44:$M$44</c:f>
              <c:numCache>
                <c:formatCode>0%</c:formatCode>
                <c:ptCount val="10"/>
                <c:pt idx="0">
                  <c:v>3.7757979385749977E-4</c:v>
                </c:pt>
                <c:pt idx="1">
                  <c:v>2.4677140741959363E-4</c:v>
                </c:pt>
                <c:pt idx="2">
                  <c:v>2.7483267191849792E-4</c:v>
                </c:pt>
                <c:pt idx="3">
                  <c:v>1.3481004567271376E-4</c:v>
                </c:pt>
                <c:pt idx="4">
                  <c:v>9.4386080105055806E-4</c:v>
                </c:pt>
                <c:pt idx="5">
                  <c:v>0</c:v>
                </c:pt>
                <c:pt idx="6">
                  <c:v>4.5427898353995818E-5</c:v>
                </c:pt>
                <c:pt idx="7">
                  <c:v>8.9244062227450665E-5</c:v>
                </c:pt>
                <c:pt idx="8">
                  <c:v>1.980135282842524E-6</c:v>
                </c:pt>
                <c:pt idx="9">
                  <c:v>9.6511327264784286E-4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54-4C7F-8F35-36AA0E4268A6}"/>
            </c:ext>
          </c:extLst>
        </c:ser>
        <c:ser>
          <c:idx val="10"/>
          <c:order val="10"/>
          <c:tx>
            <c:strRef>
              <c:f>'Import. 2220410 - pétillants'!$C$45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pétillants'!$D$45:$M$45</c:f>
              <c:numCache>
                <c:formatCode>0%</c:formatCode>
                <c:ptCount val="10"/>
                <c:pt idx="0">
                  <c:v>7.2838087893077976E-4</c:v>
                </c:pt>
                <c:pt idx="1">
                  <c:v>6.3562332214137757E-4</c:v>
                </c:pt>
                <c:pt idx="2">
                  <c:v>6.7286619676597758E-4</c:v>
                </c:pt>
                <c:pt idx="3">
                  <c:v>6.5778005043755155E-4</c:v>
                </c:pt>
                <c:pt idx="4">
                  <c:v>5.6969603337066936E-4</c:v>
                </c:pt>
                <c:pt idx="5">
                  <c:v>9.1526478610261947E-4</c:v>
                </c:pt>
                <c:pt idx="6">
                  <c:v>2.6607769035911838E-4</c:v>
                </c:pt>
                <c:pt idx="7">
                  <c:v>2.3730807455935745E-4</c:v>
                </c:pt>
                <c:pt idx="8">
                  <c:v>1.8613271658719723E-4</c:v>
                </c:pt>
                <c:pt idx="9">
                  <c:v>4.7475548977826915E-4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A54-4C7F-8F35-36AA0E4268A6}"/>
            </c:ext>
          </c:extLst>
        </c:ser>
        <c:ser>
          <c:idx val="11"/>
          <c:order val="11"/>
          <c:tx>
            <c:strRef>
              <c:f>'Import. 2220410 - pétillants'!$C$46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numRef>
              <c:f>'Import. 2220410 - pétillants'!$D$34:$M$34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pétillants'!$D$46:$M$46</c:f>
              <c:numCache>
                <c:formatCode>0%</c:formatCode>
                <c:ptCount val="10"/>
                <c:pt idx="0">
                  <c:v>4.3194057268946609E-3</c:v>
                </c:pt>
                <c:pt idx="1">
                  <c:v>4.8706194959382424E-3</c:v>
                </c:pt>
                <c:pt idx="2">
                  <c:v>4.4139074808979446E-3</c:v>
                </c:pt>
                <c:pt idx="3">
                  <c:v>4.7880809325136263E-3</c:v>
                </c:pt>
                <c:pt idx="4">
                  <c:v>4.3861766637055344E-3</c:v>
                </c:pt>
                <c:pt idx="5">
                  <c:v>4.7881423524397037E-3</c:v>
                </c:pt>
                <c:pt idx="6">
                  <c:v>9.7821407788937654E-3</c:v>
                </c:pt>
                <c:pt idx="7">
                  <c:v>3.7178265014299332E-3</c:v>
                </c:pt>
                <c:pt idx="8">
                  <c:v>1.67123417871909E-3</c:v>
                </c:pt>
                <c:pt idx="9">
                  <c:v>1.5267958239348091E-3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A54-4C7F-8F35-36AA0E4268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9579984"/>
        <c:axId val="4995807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'Import. 2220410 - pétillants'!$D$34:$M$34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0.99568059427310529</c:v>
                      </c:pt>
                      <c:pt idx="1">
                        <c:v>0.99512938050406197</c:v>
                      </c:pt>
                      <c:pt idx="2">
                        <c:v>0.99558609251910213</c:v>
                      </c:pt>
                      <c:pt idx="3">
                        <c:v>0.99521191906748641</c:v>
                      </c:pt>
                      <c:pt idx="4">
                        <c:v>0.99561382333629445</c:v>
                      </c:pt>
                      <c:pt idx="5">
                        <c:v>0.99521185764756037</c:v>
                      </c:pt>
                      <c:pt idx="6">
                        <c:v>0.99021785922110617</c:v>
                      </c:pt>
                      <c:pt idx="7">
                        <c:v>0.99628217349856996</c:v>
                      </c:pt>
                      <c:pt idx="8">
                        <c:v>0.99832876582128094</c:v>
                      </c:pt>
                      <c:pt idx="9">
                        <c:v>0.99847320417606511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A54-4C7F-8F35-36AA0E4268A6}"/>
                  </c:ext>
                </c:extLst>
              </c15:ser>
            </c15:filteredBarSeries>
          </c:ext>
        </c:extLst>
      </c:barChart>
      <c:catAx>
        <c:axId val="49957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82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80768"/>
        <c:crosses val="autoZero"/>
        <c:auto val="1"/>
        <c:lblAlgn val="ctr"/>
        <c:lblOffset val="100"/>
        <c:noMultiLvlLbl val="0"/>
      </c:catAx>
      <c:valAx>
        <c:axId val="4995807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79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45603956718891"/>
          <c:y val="0.5487905468132287"/>
          <c:w val="0.8006523934901506"/>
          <c:h val="0.431780486331007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3"/>
          <c:order val="1"/>
          <c:tx>
            <c:strRef>
              <c:f>'Import. 2220410 - pétillants'!$C$51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'Import. 2220410 - pétillants'!$D$50:$M$50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pétillants'!$D$51:$M$51</c:f>
              <c:numCache>
                <c:formatCode>0</c:formatCode>
                <c:ptCount val="10"/>
                <c:pt idx="0">
                  <c:v>5.67</c:v>
                </c:pt>
                <c:pt idx="1">
                  <c:v>6.37</c:v>
                </c:pt>
                <c:pt idx="2">
                  <c:v>5.81</c:v>
                </c:pt>
                <c:pt idx="3">
                  <c:v>6.23</c:v>
                </c:pt>
                <c:pt idx="4">
                  <c:v>6.15</c:v>
                </c:pt>
                <c:pt idx="5">
                  <c:v>6.07</c:v>
                </c:pt>
                <c:pt idx="6">
                  <c:v>6.14</c:v>
                </c:pt>
                <c:pt idx="7">
                  <c:v>7</c:v>
                </c:pt>
                <c:pt idx="8">
                  <c:v>7.35</c:v>
                </c:pt>
                <c:pt idx="9">
                  <c:v>7.78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10-4579-818F-09EDD6FD54D6}"/>
            </c:ext>
          </c:extLst>
        </c:ser>
        <c:ser>
          <c:idx val="5"/>
          <c:order val="3"/>
          <c:tx>
            <c:strRef>
              <c:f>'Import. 2220410 - pétillants'!$C$53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'Import. 2220410 - pétillants'!$D$50:$M$50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pétillants'!$D$53:$M$53</c:f>
              <c:numCache>
                <c:formatCode>0</c:formatCode>
                <c:ptCount val="10"/>
                <c:pt idx="0">
                  <c:v>11.11</c:v>
                </c:pt>
                <c:pt idx="1">
                  <c:v>11.83</c:v>
                </c:pt>
                <c:pt idx="2">
                  <c:v>11.68</c:v>
                </c:pt>
                <c:pt idx="3">
                  <c:v>11.84</c:v>
                </c:pt>
                <c:pt idx="4">
                  <c:v>12.03</c:v>
                </c:pt>
                <c:pt idx="5">
                  <c:v>11.31</c:v>
                </c:pt>
                <c:pt idx="6">
                  <c:v>11.95</c:v>
                </c:pt>
                <c:pt idx="7">
                  <c:v>13.33</c:v>
                </c:pt>
                <c:pt idx="8">
                  <c:v>15.2</c:v>
                </c:pt>
                <c:pt idx="9">
                  <c:v>14.95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10-4579-818F-09EDD6FD54D6}"/>
            </c:ext>
          </c:extLst>
        </c:ser>
        <c:ser>
          <c:idx val="6"/>
          <c:order val="4"/>
          <c:tx>
            <c:strRef>
              <c:f>'Import. 2220410 - pétillants'!$C$54</c:f>
              <c:strCache>
                <c:ptCount val="1"/>
                <c:pt idx="0">
                  <c:v>Afrique du Sud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'Import. 2220410 - pétillants'!$D$50:$M$50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pétillants'!$D$54:$M$54</c:f>
              <c:numCache>
                <c:formatCode>0</c:formatCode>
                <c:ptCount val="10"/>
                <c:pt idx="0">
                  <c:v>5.25</c:v>
                </c:pt>
                <c:pt idx="1">
                  <c:v>5.47</c:v>
                </c:pt>
                <c:pt idx="2">
                  <c:v>6.34</c:v>
                </c:pt>
                <c:pt idx="3">
                  <c:v>6.1</c:v>
                </c:pt>
                <c:pt idx="4">
                  <c:v>6.23</c:v>
                </c:pt>
                <c:pt idx="5">
                  <c:v>7.22</c:v>
                </c:pt>
                <c:pt idx="6">
                  <c:v>7.33</c:v>
                </c:pt>
                <c:pt idx="7">
                  <c:v>7.59</c:v>
                </c:pt>
                <c:pt idx="8">
                  <c:v>8.11</c:v>
                </c:pt>
                <c:pt idx="9">
                  <c:v>7.69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10-4579-818F-09EDD6FD54D6}"/>
            </c:ext>
          </c:extLst>
        </c:ser>
        <c:ser>
          <c:idx val="7"/>
          <c:order val="5"/>
          <c:tx>
            <c:strRef>
              <c:f>'Import. 2220410 - pétillants'!$C$55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'Import. 2220410 - pétillants'!$D$50:$M$50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pétillants'!$D$55:$M$55</c:f>
              <c:numCache>
                <c:formatCode>0</c:formatCode>
                <c:ptCount val="10"/>
                <c:pt idx="0">
                  <c:v>6.76</c:v>
                </c:pt>
                <c:pt idx="1">
                  <c:v>7.33</c:v>
                </c:pt>
                <c:pt idx="2">
                  <c:v>6.91</c:v>
                </c:pt>
                <c:pt idx="3">
                  <c:v>7</c:v>
                </c:pt>
                <c:pt idx="4">
                  <c:v>6.27</c:v>
                </c:pt>
                <c:pt idx="5">
                  <c:v>7.58</c:v>
                </c:pt>
                <c:pt idx="6">
                  <c:v>9.4700000000000006</c:v>
                </c:pt>
                <c:pt idx="7">
                  <c:v>7.8</c:v>
                </c:pt>
                <c:pt idx="8">
                  <c:v>8.11</c:v>
                </c:pt>
                <c:pt idx="9">
                  <c:v>5.68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510-4579-818F-09EDD6FD54D6}"/>
            </c:ext>
          </c:extLst>
        </c:ser>
        <c:ser>
          <c:idx val="0"/>
          <c:order val="6"/>
          <c:tx>
            <c:strRef>
              <c:f>'Import. 2220410 - pétillants'!$C$56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'Import. 2220410 - pétillants'!$D$50:$M$50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pétillants'!$D$56:$M$56</c:f>
              <c:numCache>
                <c:formatCode>0</c:formatCode>
                <c:ptCount val="10"/>
                <c:pt idx="0">
                  <c:v>3.77</c:v>
                </c:pt>
                <c:pt idx="1">
                  <c:v>4.12</c:v>
                </c:pt>
                <c:pt idx="2">
                  <c:v>3.85</c:v>
                </c:pt>
                <c:pt idx="3">
                  <c:v>4.18</c:v>
                </c:pt>
                <c:pt idx="4">
                  <c:v>4.18</c:v>
                </c:pt>
                <c:pt idx="5">
                  <c:v>4.0599999999999996</c:v>
                </c:pt>
                <c:pt idx="6">
                  <c:v>3.81</c:v>
                </c:pt>
                <c:pt idx="7">
                  <c:v>4.3899999999999997</c:v>
                </c:pt>
                <c:pt idx="8">
                  <c:v>4.62</c:v>
                </c:pt>
                <c:pt idx="9">
                  <c:v>4.6500000000000004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510-4579-818F-09EDD6FD54D6}"/>
            </c:ext>
          </c:extLst>
        </c:ser>
        <c:ser>
          <c:idx val="1"/>
          <c:order val="7"/>
          <c:tx>
            <c:strRef>
              <c:f>'Import. 2220410 - pétillants'!$C$57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'Import. 2220410 - pétillants'!$D$50:$M$50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'Import. 2220410 - pétillants'!$D$57:$M$57</c:f>
              <c:numCache>
                <c:formatCode>0</c:formatCode>
                <c:ptCount val="10"/>
                <c:pt idx="0">
                  <c:v>2.88</c:v>
                </c:pt>
                <c:pt idx="1">
                  <c:v>2.87</c:v>
                </c:pt>
                <c:pt idx="2">
                  <c:v>2.76</c:v>
                </c:pt>
                <c:pt idx="3">
                  <c:v>2.94</c:v>
                </c:pt>
                <c:pt idx="4">
                  <c:v>2.4700000000000002</c:v>
                </c:pt>
                <c:pt idx="5">
                  <c:v>2.41</c:v>
                </c:pt>
                <c:pt idx="6">
                  <c:v>2.29</c:v>
                </c:pt>
                <c:pt idx="7">
                  <c:v>2.38</c:v>
                </c:pt>
                <c:pt idx="8">
                  <c:v>2.57</c:v>
                </c:pt>
                <c:pt idx="9">
                  <c:v>2.87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10-4579-818F-09EDD6FD54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9582336"/>
        <c:axId val="658233536"/>
        <c:extLst>
          <c:ext xmlns:c15="http://schemas.microsoft.com/office/drawing/2012/chart" uri="{02D57815-91ED-43cb-92C2-25804820EDAC}">
            <c15:filteredLineSeries>
              <c15:ser>
                <c:idx val="2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2220410 - pétillants'!$C$50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E510-4579-818F-09EDD6FD54D6}"/>
                  </c:ext>
                </c:extLst>
              </c15:ser>
            </c15:filteredLineSeries>
            <c15:filteredLineSeries>
              <c15:ser>
                <c:idx val="4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2220410 - pétillants'!$D$52:$M$52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5.68</c:v>
                      </c:pt>
                      <c:pt idx="1">
                        <c:v>6.39</c:v>
                      </c:pt>
                      <c:pt idx="2">
                        <c:v>5.81</c:v>
                      </c:pt>
                      <c:pt idx="3">
                        <c:v>6.24</c:v>
                      </c:pt>
                      <c:pt idx="4">
                        <c:v>6.15</c:v>
                      </c:pt>
                      <c:pt idx="5">
                        <c:v>6.08</c:v>
                      </c:pt>
                      <c:pt idx="6">
                        <c:v>6.14</c:v>
                      </c:pt>
                      <c:pt idx="7">
                        <c:v>7</c:v>
                      </c:pt>
                      <c:pt idx="8">
                        <c:v>7.37</c:v>
                      </c:pt>
                      <c:pt idx="9">
                        <c:v>7.82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510-4579-818F-09EDD6FD54D6}"/>
                  </c:ext>
                </c:extLst>
              </c15:ser>
            </c15:filteredLineSeries>
          </c:ext>
        </c:extLst>
      </c:lineChart>
      <c:catAx>
        <c:axId val="49958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33536"/>
        <c:crosses val="autoZero"/>
        <c:auto val="1"/>
        <c:lblAlgn val="ctr"/>
        <c:lblOffset val="100"/>
        <c:noMultiLvlLbl val="0"/>
      </c:catAx>
      <c:valAx>
        <c:axId val="658233536"/>
        <c:scaling>
          <c:orientation val="minMax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82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44180465441508"/>
          <c:y val="0.76710947021657427"/>
          <c:w val="0.82098811589253062"/>
          <c:h val="0.213461567881529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43870940256768"/>
          <c:y val="3.6571557654184024E-2"/>
          <c:w val="0.75091518244310351"/>
          <c:h val="0.46435835059130776"/>
        </c:manualLayout>
      </c:layout>
      <c:barChart>
        <c:barDir val="col"/>
        <c:grouping val="stacked"/>
        <c:varyColors val="0"/>
        <c:ser>
          <c:idx val="3"/>
          <c:order val="3"/>
          <c:tx>
            <c:strRef>
              <c:f>'Import. 220421.22.29 - tran. 1'!$C$53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1'!$D$53:$M$53</c:f>
              <c:numCache>
                <c:formatCode>0</c:formatCode>
                <c:ptCount val="10"/>
                <c:pt idx="0">
                  <c:v>540760756</c:v>
                </c:pt>
                <c:pt idx="1">
                  <c:v>538512942</c:v>
                </c:pt>
                <c:pt idx="2">
                  <c:v>553271722</c:v>
                </c:pt>
                <c:pt idx="3">
                  <c:v>506100977</c:v>
                </c:pt>
                <c:pt idx="4">
                  <c:v>546910546</c:v>
                </c:pt>
                <c:pt idx="5">
                  <c:v>507259116</c:v>
                </c:pt>
                <c:pt idx="6">
                  <c:v>513153406</c:v>
                </c:pt>
                <c:pt idx="7">
                  <c:v>475694833</c:v>
                </c:pt>
                <c:pt idx="8">
                  <c:v>495079971</c:v>
                </c:pt>
                <c:pt idx="9">
                  <c:v>431228932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A8-45F8-9BCC-F377647C0DC7}"/>
            </c:ext>
          </c:extLst>
        </c:ser>
        <c:ser>
          <c:idx val="4"/>
          <c:order val="4"/>
          <c:tx>
            <c:strRef>
              <c:f>'Import. 220421.22.29 - tran. 1'!$C$54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1'!$D$54:$M$54</c:f>
              <c:numCache>
                <c:formatCode>0</c:formatCode>
                <c:ptCount val="10"/>
                <c:pt idx="0">
                  <c:v>368150591</c:v>
                </c:pt>
                <c:pt idx="1">
                  <c:v>341874007</c:v>
                </c:pt>
                <c:pt idx="2">
                  <c:v>357771451</c:v>
                </c:pt>
                <c:pt idx="3">
                  <c:v>344886821</c:v>
                </c:pt>
                <c:pt idx="4">
                  <c:v>339486680</c:v>
                </c:pt>
                <c:pt idx="5">
                  <c:v>340296754</c:v>
                </c:pt>
                <c:pt idx="6">
                  <c:v>394156585</c:v>
                </c:pt>
                <c:pt idx="7">
                  <c:v>365341759</c:v>
                </c:pt>
                <c:pt idx="8">
                  <c:v>403776318</c:v>
                </c:pt>
                <c:pt idx="9">
                  <c:v>410773638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A8-45F8-9BCC-F377647C0DC7}"/>
            </c:ext>
          </c:extLst>
        </c:ser>
        <c:ser>
          <c:idx val="5"/>
          <c:order val="5"/>
          <c:tx>
            <c:strRef>
              <c:f>'Import. 220421.22.29 - tran. 1'!$C$55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1'!$D$55:$M$55</c:f>
              <c:numCache>
                <c:formatCode>0</c:formatCode>
                <c:ptCount val="10"/>
                <c:pt idx="0">
                  <c:v>206906769</c:v>
                </c:pt>
                <c:pt idx="1">
                  <c:v>197714886</c:v>
                </c:pt>
                <c:pt idx="2">
                  <c:v>198207024</c:v>
                </c:pt>
                <c:pt idx="3">
                  <c:v>189867336</c:v>
                </c:pt>
                <c:pt idx="4">
                  <c:v>198376823</c:v>
                </c:pt>
                <c:pt idx="5">
                  <c:v>192147536</c:v>
                </c:pt>
                <c:pt idx="6">
                  <c:v>184311643</c:v>
                </c:pt>
                <c:pt idx="7">
                  <c:v>149887840</c:v>
                </c:pt>
                <c:pt idx="8">
                  <c:v>139661282</c:v>
                </c:pt>
                <c:pt idx="9">
                  <c:v>140055988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A8-45F8-9BCC-F377647C0DC7}"/>
            </c:ext>
          </c:extLst>
        </c:ser>
        <c:ser>
          <c:idx val="6"/>
          <c:order val="6"/>
          <c:tx>
            <c:strRef>
              <c:f>'Import. 220421.22.29 - tran. 1'!$C$56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1'!$D$56:$M$56</c:f>
              <c:numCache>
                <c:formatCode>0</c:formatCode>
                <c:ptCount val="10"/>
                <c:pt idx="0">
                  <c:v>83379943</c:v>
                </c:pt>
                <c:pt idx="1">
                  <c:v>80682436</c:v>
                </c:pt>
                <c:pt idx="2">
                  <c:v>82754260</c:v>
                </c:pt>
                <c:pt idx="3">
                  <c:v>98835188</c:v>
                </c:pt>
                <c:pt idx="4">
                  <c:v>69177699</c:v>
                </c:pt>
                <c:pt idx="5">
                  <c:v>69963352</c:v>
                </c:pt>
                <c:pt idx="6">
                  <c:v>68984283</c:v>
                </c:pt>
                <c:pt idx="7">
                  <c:v>63976356</c:v>
                </c:pt>
                <c:pt idx="8">
                  <c:v>52083119</c:v>
                </c:pt>
                <c:pt idx="9">
                  <c:v>48710049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A8-45F8-9BCC-F377647C0DC7}"/>
            </c:ext>
          </c:extLst>
        </c:ser>
        <c:ser>
          <c:idx val="7"/>
          <c:order val="7"/>
          <c:tx>
            <c:strRef>
              <c:f>'Import. 220421.22.29 - tran. 1'!$C$57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1'!$D$57:$M$57</c:f>
              <c:numCache>
                <c:formatCode>0</c:formatCode>
                <c:ptCount val="10"/>
                <c:pt idx="0">
                  <c:v>32278653</c:v>
                </c:pt>
                <c:pt idx="1">
                  <c:v>30725743</c:v>
                </c:pt>
                <c:pt idx="2">
                  <c:v>27391879</c:v>
                </c:pt>
                <c:pt idx="3">
                  <c:v>28664304</c:v>
                </c:pt>
                <c:pt idx="4">
                  <c:v>30449884</c:v>
                </c:pt>
                <c:pt idx="5">
                  <c:v>36787649</c:v>
                </c:pt>
                <c:pt idx="6">
                  <c:v>37935475</c:v>
                </c:pt>
                <c:pt idx="7">
                  <c:v>38253481</c:v>
                </c:pt>
                <c:pt idx="8">
                  <c:v>35415434</c:v>
                </c:pt>
                <c:pt idx="9">
                  <c:v>34148514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A8-45F8-9BCC-F377647C0DC7}"/>
            </c:ext>
          </c:extLst>
        </c:ser>
        <c:ser>
          <c:idx val="8"/>
          <c:order val="8"/>
          <c:tx>
            <c:strRef>
              <c:f>'Import. 220421.22.29 - tran. 1'!$C$58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1'!$D$58:$M$58</c:f>
              <c:numCache>
                <c:formatCode>0</c:formatCode>
                <c:ptCount val="10"/>
                <c:pt idx="0">
                  <c:v>53087216</c:v>
                </c:pt>
                <c:pt idx="1">
                  <c:v>48632373</c:v>
                </c:pt>
                <c:pt idx="2">
                  <c:v>45182801</c:v>
                </c:pt>
                <c:pt idx="3">
                  <c:v>41986120</c:v>
                </c:pt>
                <c:pt idx="4">
                  <c:v>45006547</c:v>
                </c:pt>
                <c:pt idx="5">
                  <c:v>44556545</c:v>
                </c:pt>
                <c:pt idx="6">
                  <c:v>33095044</c:v>
                </c:pt>
                <c:pt idx="7">
                  <c:v>30218194</c:v>
                </c:pt>
                <c:pt idx="8">
                  <c:v>25561370</c:v>
                </c:pt>
                <c:pt idx="9">
                  <c:v>29262462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A8-45F8-9BCC-F377647C0DC7}"/>
            </c:ext>
          </c:extLst>
        </c:ser>
        <c:ser>
          <c:idx val="9"/>
          <c:order val="9"/>
          <c:tx>
            <c:strRef>
              <c:f>'Import. 220421.22.29 - tran. 1'!$C$59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1'!$D$59:$M$59</c:f>
              <c:numCache>
                <c:formatCode>0</c:formatCode>
                <c:ptCount val="10"/>
                <c:pt idx="0">
                  <c:v>43367376</c:v>
                </c:pt>
                <c:pt idx="1">
                  <c:v>41899923</c:v>
                </c:pt>
                <c:pt idx="2">
                  <c:v>45348339</c:v>
                </c:pt>
                <c:pt idx="3">
                  <c:v>46963859</c:v>
                </c:pt>
                <c:pt idx="4">
                  <c:v>43769699</c:v>
                </c:pt>
                <c:pt idx="5">
                  <c:v>41796501</c:v>
                </c:pt>
                <c:pt idx="6">
                  <c:v>40342519</c:v>
                </c:pt>
                <c:pt idx="7">
                  <c:v>38711970</c:v>
                </c:pt>
                <c:pt idx="8">
                  <c:v>36068093</c:v>
                </c:pt>
                <c:pt idx="9">
                  <c:v>29187029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A8-45F8-9BCC-F377647C0DC7}"/>
            </c:ext>
          </c:extLst>
        </c:ser>
        <c:ser>
          <c:idx val="10"/>
          <c:order val="10"/>
          <c:tx>
            <c:strRef>
              <c:f>'Import. 220421.22.29 - tran. 1'!$C$60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1'!$D$60:$M$60</c:f>
              <c:numCache>
                <c:formatCode>0</c:formatCode>
                <c:ptCount val="10"/>
                <c:pt idx="0">
                  <c:v>12216788</c:v>
                </c:pt>
                <c:pt idx="1">
                  <c:v>11011372</c:v>
                </c:pt>
                <c:pt idx="2">
                  <c:v>16405142</c:v>
                </c:pt>
                <c:pt idx="3">
                  <c:v>20184489</c:v>
                </c:pt>
                <c:pt idx="4">
                  <c:v>16477254</c:v>
                </c:pt>
                <c:pt idx="5">
                  <c:v>19929922</c:v>
                </c:pt>
                <c:pt idx="6">
                  <c:v>14177029</c:v>
                </c:pt>
                <c:pt idx="7">
                  <c:v>20551915</c:v>
                </c:pt>
                <c:pt idx="8">
                  <c:v>20921669</c:v>
                </c:pt>
                <c:pt idx="9">
                  <c:v>22082585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FA8-45F8-9BCC-F377647C0DC7}"/>
            </c:ext>
          </c:extLst>
        </c:ser>
        <c:ser>
          <c:idx val="11"/>
          <c:order val="11"/>
          <c:tx>
            <c:strRef>
              <c:f>'Import. 220421.22.29 - tran. 1'!$C$61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1'!$D$61:$M$61</c:f>
              <c:numCache>
                <c:formatCode>0</c:formatCode>
                <c:ptCount val="10"/>
                <c:pt idx="0">
                  <c:v>46656527</c:v>
                </c:pt>
                <c:pt idx="1">
                  <c:v>42634214</c:v>
                </c:pt>
                <c:pt idx="2">
                  <c:v>42060925</c:v>
                </c:pt>
                <c:pt idx="3">
                  <c:v>34736554</c:v>
                </c:pt>
                <c:pt idx="4">
                  <c:v>39060884</c:v>
                </c:pt>
                <c:pt idx="5">
                  <c:v>47767306</c:v>
                </c:pt>
                <c:pt idx="6">
                  <c:v>36918729</c:v>
                </c:pt>
                <c:pt idx="7">
                  <c:v>36779166</c:v>
                </c:pt>
                <c:pt idx="8">
                  <c:v>21186067</c:v>
                </c:pt>
                <c:pt idx="9">
                  <c:v>21590685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A8-45F8-9BCC-F377647C0DC7}"/>
            </c:ext>
          </c:extLst>
        </c:ser>
        <c:ser>
          <c:idx val="12"/>
          <c:order val="12"/>
          <c:tx>
            <c:strRef>
              <c:f>'Import. 220421.22.29 - tran. 1'!$C$62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1'!$D$62:$M$62</c:f>
              <c:numCache>
                <c:formatCode>0</c:formatCode>
                <c:ptCount val="10"/>
                <c:pt idx="0">
                  <c:v>18227329</c:v>
                </c:pt>
                <c:pt idx="1">
                  <c:v>20828221</c:v>
                </c:pt>
                <c:pt idx="2">
                  <c:v>20837330</c:v>
                </c:pt>
                <c:pt idx="3">
                  <c:v>21903854</c:v>
                </c:pt>
                <c:pt idx="4">
                  <c:v>18586704</c:v>
                </c:pt>
                <c:pt idx="5">
                  <c:v>19278302</c:v>
                </c:pt>
                <c:pt idx="6">
                  <c:v>21181101</c:v>
                </c:pt>
                <c:pt idx="7">
                  <c:v>18402276</c:v>
                </c:pt>
                <c:pt idx="8">
                  <c:v>18259129</c:v>
                </c:pt>
                <c:pt idx="9">
                  <c:v>15346912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FA8-45F8-9BCC-F377647C0DC7}"/>
            </c:ext>
          </c:extLst>
        </c:ser>
        <c:ser>
          <c:idx val="13"/>
          <c:order val="13"/>
          <c:tx>
            <c:strRef>
              <c:f>'Import. 220421.22.29 - tran. 1'!$C$63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1'!$D$63:$M$63</c:f>
              <c:numCache>
                <c:formatCode>0</c:formatCode>
                <c:ptCount val="10"/>
                <c:pt idx="0">
                  <c:v>62977155</c:v>
                </c:pt>
                <c:pt idx="1">
                  <c:v>58470299</c:v>
                </c:pt>
                <c:pt idx="2">
                  <c:v>58549811</c:v>
                </c:pt>
                <c:pt idx="3">
                  <c:v>64064584</c:v>
                </c:pt>
                <c:pt idx="4">
                  <c:v>65526230</c:v>
                </c:pt>
                <c:pt idx="5">
                  <c:v>65808122</c:v>
                </c:pt>
                <c:pt idx="6">
                  <c:v>58553951</c:v>
                </c:pt>
                <c:pt idx="7">
                  <c:v>56064730</c:v>
                </c:pt>
                <c:pt idx="8">
                  <c:v>49693071</c:v>
                </c:pt>
                <c:pt idx="9">
                  <c:v>41760968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FA8-45F8-9BCC-F377647C0D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233144"/>
        <c:axId val="65823549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 1'!$C$50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FA8-45F8-9BCC-F377647C0DC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1'!$C$51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1'!$D$51:$M$51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1468009103</c:v>
                      </c:pt>
                      <c:pt idx="1">
                        <c:v>1412986416</c:v>
                      </c:pt>
                      <c:pt idx="2">
                        <c:v>1447780684</c:v>
                      </c:pt>
                      <c:pt idx="3">
                        <c:v>1398194086</c:v>
                      </c:pt>
                      <c:pt idx="4">
                        <c:v>1412828950</c:v>
                      </c:pt>
                      <c:pt idx="5">
                        <c:v>1385591105</c:v>
                      </c:pt>
                      <c:pt idx="6">
                        <c:v>1402809765</c:v>
                      </c:pt>
                      <c:pt idx="7">
                        <c:v>1293882520</c:v>
                      </c:pt>
                      <c:pt idx="8">
                        <c:v>1297705523</c:v>
                      </c:pt>
                      <c:pt idx="9">
                        <c:v>1224147762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FA8-45F8-9BCC-F377647C0DC7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1196658967</c:v>
                      </c:pt>
                      <c:pt idx="1">
                        <c:v>1158200003</c:v>
                      </c:pt>
                      <c:pt idx="2">
                        <c:v>1191178873</c:v>
                      </c:pt>
                      <c:pt idx="3">
                        <c:v>1128514148</c:v>
                      </c:pt>
                      <c:pt idx="4">
                        <c:v>1167524139</c:v>
                      </c:pt>
                      <c:pt idx="5">
                        <c:v>1132721074</c:v>
                      </c:pt>
                      <c:pt idx="6">
                        <c:v>1183549157</c:v>
                      </c:pt>
                      <c:pt idx="7">
                        <c:v>1087428334</c:v>
                      </c:pt>
                      <c:pt idx="8">
                        <c:v>1129770388</c:v>
                      </c:pt>
                      <c:pt idx="9">
                        <c:v>1068026712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BFA8-45F8-9BCC-F377647C0DC7}"/>
                  </c:ext>
                </c:extLst>
              </c15:ser>
            </c15:filteredBarSeries>
          </c:ext>
        </c:extLst>
      </c:barChart>
      <c:catAx>
        <c:axId val="658233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82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35496"/>
        <c:crosses val="autoZero"/>
        <c:auto val="1"/>
        <c:lblAlgn val="ctr"/>
        <c:lblOffset val="100"/>
        <c:noMultiLvlLbl val="0"/>
      </c:catAx>
      <c:valAx>
        <c:axId val="658235496"/>
        <c:scaling>
          <c:orientation val="minMax"/>
          <c:max val="15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3314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13568739863005"/>
          <c:y val="0.64028946081093696"/>
          <c:w val="0.80465153078147311"/>
          <c:h val="0.359710539189063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22547507036439"/>
          <c:y val="4.3032963600152935E-2"/>
          <c:w val="0.8063833344733502"/>
          <c:h val="0.4076869871100039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'Import. 220421.22.29 - tran. 1'!$C$82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1'!$D$82:$M$82</c:f>
              <c:numCache>
                <c:formatCode>0%</c:formatCode>
                <c:ptCount val="10"/>
                <c:pt idx="0">
                  <c:v>0.36836335339808857</c:v>
                </c:pt>
                <c:pt idx="1">
                  <c:v>0.38111685710643095</c:v>
                </c:pt>
                <c:pt idx="2">
                  <c:v>0.38215161185283503</c:v>
                </c:pt>
                <c:pt idx="3">
                  <c:v>0.36196761384384801</c:v>
                </c:pt>
                <c:pt idx="4">
                  <c:v>0.38710315640120485</c:v>
                </c:pt>
                <c:pt idx="5">
                  <c:v>0.36609582305307886</c:v>
                </c:pt>
                <c:pt idx="6">
                  <c:v>0.3658039876846737</c:v>
                </c:pt>
                <c:pt idx="7">
                  <c:v>0.3676491687977978</c:v>
                </c:pt>
                <c:pt idx="8">
                  <c:v>0.38150409490088916</c:v>
                </c:pt>
                <c:pt idx="9">
                  <c:v>0.35226869287042817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60-46DB-BD43-5C6809B743A2}"/>
            </c:ext>
          </c:extLst>
        </c:ser>
        <c:ser>
          <c:idx val="3"/>
          <c:order val="3"/>
          <c:tx>
            <c:strRef>
              <c:f>'Import. 220421.22.29 - tran. 1'!$C$83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1'!$D$83:$M$83</c:f>
              <c:numCache>
                <c:formatCode>0%</c:formatCode>
                <c:ptCount val="10"/>
                <c:pt idx="0">
                  <c:v>0.25078222624618152</c:v>
                </c:pt>
                <c:pt idx="1">
                  <c:v>0.24195137556085322</c:v>
                </c:pt>
                <c:pt idx="2">
                  <c:v>0.24711716004632095</c:v>
                </c:pt>
                <c:pt idx="3">
                  <c:v>0.24666591316135777</c:v>
                </c:pt>
                <c:pt idx="4">
                  <c:v>0.24028859261413069</c:v>
                </c:pt>
                <c:pt idx="5">
                  <c:v>0.24559680902397249</c:v>
                </c:pt>
                <c:pt idx="6">
                  <c:v>0.28097650503594834</c:v>
                </c:pt>
                <c:pt idx="7">
                  <c:v>0.28236084293031488</c:v>
                </c:pt>
                <c:pt idx="8">
                  <c:v>0.3111463354695147</c:v>
                </c:pt>
                <c:pt idx="9">
                  <c:v>0.33555886858697698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60-46DB-BD43-5C6809B743A2}"/>
            </c:ext>
          </c:extLst>
        </c:ser>
        <c:ser>
          <c:idx val="4"/>
          <c:order val="4"/>
          <c:tx>
            <c:strRef>
              <c:f>'Import. 220421.22.29 - tran. 1'!$C$84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1'!$D$84:$M$84</c:f>
              <c:numCache>
                <c:formatCode>0%</c:formatCode>
                <c:ptCount val="10"/>
                <c:pt idx="0">
                  <c:v>0.14094379154541251</c:v>
                </c:pt>
                <c:pt idx="1">
                  <c:v>0.13992695454193241</c:v>
                </c:pt>
                <c:pt idx="2">
                  <c:v>0.13690403953476146</c:v>
                </c:pt>
                <c:pt idx="3">
                  <c:v>0.13579469252597023</c:v>
                </c:pt>
                <c:pt idx="4">
                  <c:v>0.14041106887001431</c:v>
                </c:pt>
                <c:pt idx="5">
                  <c:v>0.13867549763174902</c:v>
                </c:pt>
                <c:pt idx="6">
                  <c:v>0.13138748217938162</c:v>
                </c:pt>
                <c:pt idx="7">
                  <c:v>0.11584346931280902</c:v>
                </c:pt>
                <c:pt idx="8">
                  <c:v>0.10762170579126062</c:v>
                </c:pt>
                <c:pt idx="9">
                  <c:v>0.11441101503235032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60-46DB-BD43-5C6809B743A2}"/>
            </c:ext>
          </c:extLst>
        </c:ser>
        <c:ser>
          <c:idx val="5"/>
          <c:order val="5"/>
          <c:tx>
            <c:strRef>
              <c:f>'Import. 220421.22.29 - tran. 1'!$C$85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1'!$D$85:$M$85</c:f>
              <c:numCache>
                <c:formatCode>0%</c:formatCode>
                <c:ptCount val="10"/>
                <c:pt idx="0">
                  <c:v>5.6797974092671552E-2</c:v>
                </c:pt>
                <c:pt idx="1">
                  <c:v>5.7100645191199062E-2</c:v>
                </c:pt>
                <c:pt idx="2">
                  <c:v>5.7159389481121162E-2</c:v>
                </c:pt>
                <c:pt idx="3">
                  <c:v>7.0687745706857472E-2</c:v>
                </c:pt>
                <c:pt idx="4">
                  <c:v>4.8963959154432669E-2</c:v>
                </c:pt>
                <c:pt idx="5">
                  <c:v>5.0493505441491698E-2</c:v>
                </c:pt>
                <c:pt idx="6">
                  <c:v>4.9175793269445912E-2</c:v>
                </c:pt>
                <c:pt idx="7">
                  <c:v>4.9445258755022058E-2</c:v>
                </c:pt>
                <c:pt idx="8">
                  <c:v>4.0134774859858557E-2</c:v>
                </c:pt>
                <c:pt idx="9">
                  <c:v>3.9790988075179765E-2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60-46DB-BD43-5C6809B743A2}"/>
            </c:ext>
          </c:extLst>
        </c:ser>
        <c:ser>
          <c:idx val="6"/>
          <c:order val="6"/>
          <c:tx>
            <c:strRef>
              <c:f>'Import. 220421.22.29 - tran. 1'!$C$86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1'!$D$86:$M$86</c:f>
              <c:numCache>
                <c:formatCode>0%</c:formatCode>
                <c:ptCount val="10"/>
                <c:pt idx="0">
                  <c:v>2.1988046895646533E-2</c:v>
                </c:pt>
                <c:pt idx="1">
                  <c:v>2.1745250097294638E-2</c:v>
                </c:pt>
                <c:pt idx="2">
                  <c:v>1.8919909142813236E-2</c:v>
                </c:pt>
                <c:pt idx="3">
                  <c:v>2.0500947820487347E-2</c:v>
                </c:pt>
                <c:pt idx="4">
                  <c:v>2.1552420765443687E-2</c:v>
                </c:pt>
                <c:pt idx="5">
                  <c:v>2.6550148068394248E-2</c:v>
                </c:pt>
                <c:pt idx="6">
                  <c:v>2.704249424725098E-2</c:v>
                </c:pt>
                <c:pt idx="7">
                  <c:v>2.9564879661563091E-2</c:v>
                </c:pt>
                <c:pt idx="8">
                  <c:v>2.7290809334098828E-2</c:v>
                </c:pt>
                <c:pt idx="9">
                  <c:v>2.7895745154333747E-2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60-46DB-BD43-5C6809B743A2}"/>
            </c:ext>
          </c:extLst>
        </c:ser>
        <c:ser>
          <c:idx val="7"/>
          <c:order val="7"/>
          <c:tx>
            <c:strRef>
              <c:f>'Import. 220421.22.29 - tran. 1'!$C$87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1'!$D$87:$M$87</c:f>
              <c:numCache>
                <c:formatCode>0%</c:formatCode>
                <c:ptCount val="10"/>
                <c:pt idx="0">
                  <c:v>3.6162729435064003E-2</c:v>
                </c:pt>
                <c:pt idx="1">
                  <c:v>3.4418146168504991E-2</c:v>
                </c:pt>
                <c:pt idx="2">
                  <c:v>3.1208318704160857E-2</c:v>
                </c:pt>
                <c:pt idx="3">
                  <c:v>3.0028821048811102E-2</c:v>
                </c:pt>
                <c:pt idx="4">
                  <c:v>3.1855623428441213E-2</c:v>
                </c:pt>
                <c:pt idx="5">
                  <c:v>3.2157066279665532E-2</c:v>
                </c:pt>
                <c:pt idx="6">
                  <c:v>2.3591968651572651E-2</c:v>
                </c:pt>
                <c:pt idx="7">
                  <c:v>2.3354665924383924E-2</c:v>
                </c:pt>
                <c:pt idx="8">
                  <c:v>1.9697357795710021E-2</c:v>
                </c:pt>
                <c:pt idx="9">
                  <c:v>2.3904354448348042E-2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E60-46DB-BD43-5C6809B743A2}"/>
            </c:ext>
          </c:extLst>
        </c:ser>
        <c:ser>
          <c:idx val="8"/>
          <c:order val="8"/>
          <c:tx>
            <c:strRef>
              <c:f>'Import. 220421.22.29 - tran. 1'!$C$88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1'!$D$88:$M$88</c:f>
              <c:numCache>
                <c:formatCode>0%</c:formatCode>
                <c:ptCount val="10"/>
                <c:pt idx="0">
                  <c:v>2.9541626078050279E-2</c:v>
                </c:pt>
                <c:pt idx="1">
                  <c:v>2.9653450681156442E-2</c:v>
                </c:pt>
                <c:pt idx="2">
                  <c:v>3.1322657845323211E-2</c:v>
                </c:pt>
                <c:pt idx="3">
                  <c:v>3.3588941242310474E-2</c:v>
                </c:pt>
                <c:pt idx="4">
                  <c:v>3.0980182703645758E-2</c:v>
                </c:pt>
                <c:pt idx="5">
                  <c:v>3.0165104877748188E-2</c:v>
                </c:pt>
                <c:pt idx="6">
                  <c:v>2.8758367675035396E-2</c:v>
                </c:pt>
                <c:pt idx="7">
                  <c:v>2.9919230997880703E-2</c:v>
                </c:pt>
                <c:pt idx="8">
                  <c:v>2.7793742386653924E-2</c:v>
                </c:pt>
                <c:pt idx="9">
                  <c:v>2.3842733619276919E-2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E60-46DB-BD43-5C6809B743A2}"/>
            </c:ext>
          </c:extLst>
        </c:ser>
        <c:ser>
          <c:idx val="9"/>
          <c:order val="9"/>
          <c:tx>
            <c:strRef>
              <c:f>'Import. 220421.22.29 - tran. 1'!$C$89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1'!$D$89:$M$89</c:f>
              <c:numCache>
                <c:formatCode>0%</c:formatCode>
                <c:ptCount val="10"/>
                <c:pt idx="0">
                  <c:v>8.322011065894596E-3</c:v>
                </c:pt>
                <c:pt idx="1">
                  <c:v>7.7929779616508358E-3</c:v>
                </c:pt>
                <c:pt idx="2">
                  <c:v>1.133123419955781E-2</c:v>
                </c:pt>
                <c:pt idx="3">
                  <c:v>1.4436113842924665E-2</c:v>
                </c:pt>
                <c:pt idx="4">
                  <c:v>1.1662596523096444E-2</c:v>
                </c:pt>
                <c:pt idx="5">
                  <c:v>1.4383696552382242E-2</c:v>
                </c:pt>
                <c:pt idx="6">
                  <c:v>1.0106166462278654E-2</c:v>
                </c:pt>
                <c:pt idx="7">
                  <c:v>1.5883911160651586E-2</c:v>
                </c:pt>
                <c:pt idx="8">
                  <c:v>1.6122046665590094E-2</c:v>
                </c:pt>
                <c:pt idx="9">
                  <c:v>1.8039149917589769E-2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E60-46DB-BD43-5C6809B743A2}"/>
            </c:ext>
          </c:extLst>
        </c:ser>
        <c:ser>
          <c:idx val="10"/>
          <c:order val="10"/>
          <c:tx>
            <c:strRef>
              <c:f>'Import. 220421.22.29 - tran. 1'!$C$90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1'!$D$90:$M$90</c:f>
              <c:numCache>
                <c:formatCode>0%</c:formatCode>
                <c:ptCount val="10"/>
                <c:pt idx="0">
                  <c:v>3.1782178260784257E-2</c:v>
                </c:pt>
                <c:pt idx="1">
                  <c:v>3.0173123759174199E-2</c:v>
                </c:pt>
                <c:pt idx="2">
                  <c:v>2.9052000392623002E-2</c:v>
                </c:pt>
                <c:pt idx="3">
                  <c:v>2.4843871353636953E-2</c:v>
                </c:pt>
                <c:pt idx="4">
                  <c:v>2.76472845492018E-2</c:v>
                </c:pt>
                <c:pt idx="5">
                  <c:v>3.4474316288281889E-2</c:v>
                </c:pt>
                <c:pt idx="6">
                  <c:v>2.631770174482639E-2</c:v>
                </c:pt>
                <c:pt idx="7">
                  <c:v>2.8425429226758548E-2</c:v>
                </c:pt>
                <c:pt idx="8">
                  <c:v>1.6325789344737187E-2</c:v>
                </c:pt>
                <c:pt idx="9">
                  <c:v>1.7637319341845922E-2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E60-46DB-BD43-5C6809B743A2}"/>
            </c:ext>
          </c:extLst>
        </c:ser>
        <c:ser>
          <c:idx val="11"/>
          <c:order val="11"/>
          <c:tx>
            <c:strRef>
              <c:f>'Import. 220421.22.29 - tran. 1'!$C$91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1'!$D$91:$M$91</c:f>
              <c:numCache>
                <c:formatCode>0%</c:formatCode>
                <c:ptCount val="10"/>
                <c:pt idx="0">
                  <c:v>1.2416359655230285E-2</c:v>
                </c:pt>
                <c:pt idx="1">
                  <c:v>1.4740567045904283E-2</c:v>
                </c:pt>
                <c:pt idx="2">
                  <c:v>1.4392601193179063E-2</c:v>
                </c:pt>
                <c:pt idx="3">
                  <c:v>1.5665817942817416E-2</c:v>
                </c:pt>
                <c:pt idx="4">
                  <c:v>1.3155664739174547E-2</c:v>
                </c:pt>
                <c:pt idx="5">
                  <c:v>1.3913413510257775E-2</c:v>
                </c:pt>
                <c:pt idx="6">
                  <c:v>1.5099054432373445E-2</c:v>
                </c:pt>
                <c:pt idx="7">
                  <c:v>1.4222524623023735E-2</c:v>
                </c:pt>
                <c:pt idx="8">
                  <c:v>1.4070317707972027E-2</c:v>
                </c:pt>
                <c:pt idx="9">
                  <c:v>1.2536813345903907E-2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E60-46DB-BD43-5C6809B743A2}"/>
            </c:ext>
          </c:extLst>
        </c:ser>
        <c:ser>
          <c:idx val="12"/>
          <c:order val="12"/>
          <c:tx>
            <c:strRef>
              <c:f>'Import. 220421.22.29 - tran. 1'!$C$92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1'!$D$80:$M$80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1'!$D$92:$M$92</c:f>
              <c:numCache>
                <c:formatCode>0%</c:formatCode>
                <c:ptCount val="10"/>
                <c:pt idx="0">
                  <c:v>4.2899703326975895E-2</c:v>
                </c:pt>
                <c:pt idx="1">
                  <c:v>4.1380651885898949E-2</c:v>
                </c:pt>
                <c:pt idx="2">
                  <c:v>4.0441077607304227E-2</c:v>
                </c:pt>
                <c:pt idx="3">
                  <c:v>4.5819521510978553E-2</c:v>
                </c:pt>
                <c:pt idx="4">
                  <c:v>4.6379450251214059E-2</c:v>
                </c:pt>
                <c:pt idx="5">
                  <c:v>4.7494619272978086E-2</c:v>
                </c:pt>
                <c:pt idx="6">
                  <c:v>4.1740478617212931E-2</c:v>
                </c:pt>
                <c:pt idx="7">
                  <c:v>4.3330618609794654E-2</c:v>
                </c:pt>
                <c:pt idx="8">
                  <c:v>3.8293025743714897E-2</c:v>
                </c:pt>
                <c:pt idx="9">
                  <c:v>3.4114319607766438E-2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E60-46DB-BD43-5C6809B74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239024"/>
        <c:axId val="6582394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 1'!$C$80</c15:sqref>
                        </c15:formulaRef>
                      </c:ext>
                    </c:extLst>
                    <c:strCache>
                      <c:ptCount val="1"/>
                      <c:pt idx="0">
                        <c:v>PDM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 1'!$D$80:$M$80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 1'!$D$80:$M$80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E60-46DB-BD43-5C6809B743A2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1'!$C$81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220421.22.29 - tran. 1'!$D$81:$M$81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0.95710029667302399</c:v>
                      </c:pt>
                      <c:pt idx="1">
                        <c:v>0.9586193481141011</c:v>
                      </c:pt>
                      <c:pt idx="2">
                        <c:v>0.95955892239269591</c:v>
                      </c:pt>
                      <c:pt idx="3">
                        <c:v>0.95418047848902143</c:v>
                      </c:pt>
                      <c:pt idx="4">
                        <c:v>0.95362054974878596</c:v>
                      </c:pt>
                      <c:pt idx="5">
                        <c:v>0.95250538072702196</c:v>
                      </c:pt>
                      <c:pt idx="6">
                        <c:v>0.95825952138278714</c:v>
                      </c:pt>
                      <c:pt idx="7">
                        <c:v>0.9566693813902053</c:v>
                      </c:pt>
                      <c:pt idx="8">
                        <c:v>0.96170697425628515</c:v>
                      </c:pt>
                      <c:pt idx="9">
                        <c:v>0.96588568039223366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E60-46DB-BD43-5C6809B743A2}"/>
                  </c:ext>
                </c:extLst>
              </c15:ser>
            </c15:filteredBarSeries>
          </c:ext>
        </c:extLst>
      </c:barChart>
      <c:catAx>
        <c:axId val="65823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39416"/>
        <c:crosses val="autoZero"/>
        <c:auto val="1"/>
        <c:lblAlgn val="ctr"/>
        <c:lblOffset val="100"/>
        <c:noMultiLvlLbl val="0"/>
      </c:catAx>
      <c:valAx>
        <c:axId val="6582394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39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45608275002469"/>
          <c:y val="0.60475172810810784"/>
          <c:w val="0.81673950107794924"/>
          <c:h val="0.375864054053985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220421.22.29 - tran. 1'!$C$97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'Import. 220421.22.29 - tran. 1'!$D$97:$M$97</c:f>
              <c:numCache>
                <c:formatCode>0</c:formatCode>
                <c:ptCount val="10"/>
                <c:pt idx="0">
                  <c:v>1.46</c:v>
                </c:pt>
                <c:pt idx="1">
                  <c:v>1.49</c:v>
                </c:pt>
                <c:pt idx="2">
                  <c:v>1.48</c:v>
                </c:pt>
                <c:pt idx="3">
                  <c:v>1.61</c:v>
                </c:pt>
                <c:pt idx="4">
                  <c:v>1.57</c:v>
                </c:pt>
                <c:pt idx="5">
                  <c:v>1.62</c:v>
                </c:pt>
                <c:pt idx="6">
                  <c:v>1.71</c:v>
                </c:pt>
                <c:pt idx="7">
                  <c:v>1.77</c:v>
                </c:pt>
                <c:pt idx="8">
                  <c:v>1.69</c:v>
                </c:pt>
                <c:pt idx="9">
                  <c:v>1.67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AD-4E51-8E2B-E90DD00E732A}"/>
            </c:ext>
          </c:extLst>
        </c:ser>
        <c:ser>
          <c:idx val="2"/>
          <c:order val="1"/>
          <c:tx>
            <c:strRef>
              <c:f>'Import. 220421.22.29 - tran. 1'!$C$99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1'!$D$99:$M$99</c:f>
              <c:numCache>
                <c:formatCode>0</c:formatCode>
                <c:ptCount val="10"/>
                <c:pt idx="0">
                  <c:v>2.2400000000000002</c:v>
                </c:pt>
                <c:pt idx="1">
                  <c:v>2.29</c:v>
                </c:pt>
                <c:pt idx="2">
                  <c:v>2.17</c:v>
                </c:pt>
                <c:pt idx="3">
                  <c:v>2.4300000000000002</c:v>
                </c:pt>
                <c:pt idx="4">
                  <c:v>2.44</c:v>
                </c:pt>
                <c:pt idx="5">
                  <c:v>2.37</c:v>
                </c:pt>
                <c:pt idx="6">
                  <c:v>2.81</c:v>
                </c:pt>
                <c:pt idx="7">
                  <c:v>3.19</c:v>
                </c:pt>
                <c:pt idx="8">
                  <c:v>3.11</c:v>
                </c:pt>
                <c:pt idx="9">
                  <c:v>2.87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AD-4E51-8E2B-E90DD00E732A}"/>
            </c:ext>
          </c:extLst>
        </c:ser>
        <c:ser>
          <c:idx val="3"/>
          <c:order val="2"/>
          <c:tx>
            <c:strRef>
              <c:f>'Import. 220421.22.29 - tran. 1'!$C$100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1'!$D$100:$M$100</c:f>
              <c:numCache>
                <c:formatCode>0</c:formatCode>
                <c:ptCount val="10"/>
                <c:pt idx="0">
                  <c:v>2.08</c:v>
                </c:pt>
                <c:pt idx="1">
                  <c:v>2.06</c:v>
                </c:pt>
                <c:pt idx="2">
                  <c:v>2.16</c:v>
                </c:pt>
                <c:pt idx="3">
                  <c:v>2.0699999999999998</c:v>
                </c:pt>
                <c:pt idx="4">
                  <c:v>2.04</c:v>
                </c:pt>
                <c:pt idx="5">
                  <c:v>1.81</c:v>
                </c:pt>
                <c:pt idx="6">
                  <c:v>2.13</c:v>
                </c:pt>
                <c:pt idx="7">
                  <c:v>2.33</c:v>
                </c:pt>
                <c:pt idx="8">
                  <c:v>3.03</c:v>
                </c:pt>
                <c:pt idx="9">
                  <c:v>2.61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AD-4E51-8E2B-E90DD00E732A}"/>
            </c:ext>
          </c:extLst>
        </c:ser>
        <c:ser>
          <c:idx val="4"/>
          <c:order val="3"/>
          <c:tx>
            <c:strRef>
              <c:f>'Import. 220421.22.29 - tran. 1'!$C$101</c:f>
              <c:strCache>
                <c:ptCount val="1"/>
                <c:pt idx="0">
                  <c:v>Italie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1'!$D$101:$M$101</c:f>
              <c:numCache>
                <c:formatCode>0</c:formatCode>
                <c:ptCount val="10"/>
                <c:pt idx="0">
                  <c:v>1.54</c:v>
                </c:pt>
                <c:pt idx="1">
                  <c:v>1.56</c:v>
                </c:pt>
                <c:pt idx="2">
                  <c:v>1.53</c:v>
                </c:pt>
                <c:pt idx="3">
                  <c:v>1.77</c:v>
                </c:pt>
                <c:pt idx="4">
                  <c:v>1.65</c:v>
                </c:pt>
                <c:pt idx="5">
                  <c:v>1.88</c:v>
                </c:pt>
                <c:pt idx="6">
                  <c:v>2.0499999999999998</c:v>
                </c:pt>
                <c:pt idx="7">
                  <c:v>2.0499999999999998</c:v>
                </c:pt>
                <c:pt idx="8">
                  <c:v>1.9</c:v>
                </c:pt>
                <c:pt idx="9">
                  <c:v>2.02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AD-4E51-8E2B-E90DD00E732A}"/>
            </c:ext>
          </c:extLst>
        </c:ser>
        <c:ser>
          <c:idx val="5"/>
          <c:order val="4"/>
          <c:tx>
            <c:strRef>
              <c:f>'Import. 220421.22.29 - tran. 1'!$C$102</c:f>
              <c:strCache>
                <c:ptCount val="1"/>
                <c:pt idx="0">
                  <c:v>Australie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1'!$D$102:$M$102</c:f>
              <c:numCache>
                <c:formatCode>0</c:formatCode>
                <c:ptCount val="10"/>
                <c:pt idx="0">
                  <c:v>1.31</c:v>
                </c:pt>
                <c:pt idx="1">
                  <c:v>1.2</c:v>
                </c:pt>
                <c:pt idx="2">
                  <c:v>1.23</c:v>
                </c:pt>
                <c:pt idx="3">
                  <c:v>1.25</c:v>
                </c:pt>
                <c:pt idx="4">
                  <c:v>1.27</c:v>
                </c:pt>
                <c:pt idx="5">
                  <c:v>1.32</c:v>
                </c:pt>
                <c:pt idx="6">
                  <c:v>1.26</c:v>
                </c:pt>
                <c:pt idx="7">
                  <c:v>1.43</c:v>
                </c:pt>
                <c:pt idx="8">
                  <c:v>1.32</c:v>
                </c:pt>
                <c:pt idx="9">
                  <c:v>1.29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8AD-4E51-8E2B-E90DD00E732A}"/>
            </c:ext>
          </c:extLst>
        </c:ser>
        <c:ser>
          <c:idx val="6"/>
          <c:order val="5"/>
          <c:tx>
            <c:strRef>
              <c:f>'Import. 220421.22.29 - tran. 1'!$C$103</c:f>
              <c:strCache>
                <c:ptCount val="1"/>
                <c:pt idx="0">
                  <c:v>Chili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1'!$D$103:$M$103</c:f>
              <c:numCache>
                <c:formatCode>0</c:formatCode>
                <c:ptCount val="10"/>
                <c:pt idx="0">
                  <c:v>1.32</c:v>
                </c:pt>
                <c:pt idx="1">
                  <c:v>1.3</c:v>
                </c:pt>
                <c:pt idx="2">
                  <c:v>1.39</c:v>
                </c:pt>
                <c:pt idx="3">
                  <c:v>1.42</c:v>
                </c:pt>
                <c:pt idx="4">
                  <c:v>1.33</c:v>
                </c:pt>
                <c:pt idx="5">
                  <c:v>1.18</c:v>
                </c:pt>
                <c:pt idx="6">
                  <c:v>1.26</c:v>
                </c:pt>
                <c:pt idx="7">
                  <c:v>1.41</c:v>
                </c:pt>
                <c:pt idx="8">
                  <c:v>1.35</c:v>
                </c:pt>
                <c:pt idx="9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8AD-4E51-8E2B-E90DD00E732A}"/>
            </c:ext>
          </c:extLst>
        </c:ser>
        <c:ser>
          <c:idx val="7"/>
          <c:order val="6"/>
          <c:tx>
            <c:strRef>
              <c:f>'Import. 220421.22.29 - tran. 1'!$C$104</c:f>
              <c:strCache>
                <c:ptCount val="1"/>
                <c:pt idx="0">
                  <c:v>Espagne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'Import. 220421.22.29 - tran. 1'!$D$96:$M$96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1'!$D$104:$M$104</c:f>
              <c:numCache>
                <c:formatCode>0</c:formatCode>
                <c:ptCount val="10"/>
                <c:pt idx="0">
                  <c:v>0.87</c:v>
                </c:pt>
                <c:pt idx="1">
                  <c:v>0.92</c:v>
                </c:pt>
                <c:pt idx="2">
                  <c:v>0.94</c:v>
                </c:pt>
                <c:pt idx="3">
                  <c:v>1.05</c:v>
                </c:pt>
                <c:pt idx="4">
                  <c:v>0.92</c:v>
                </c:pt>
                <c:pt idx="5">
                  <c:v>0.94</c:v>
                </c:pt>
                <c:pt idx="6">
                  <c:v>0.82</c:v>
                </c:pt>
                <c:pt idx="7">
                  <c:v>0.9</c:v>
                </c:pt>
                <c:pt idx="8">
                  <c:v>0.86</c:v>
                </c:pt>
                <c:pt idx="9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8AD-4E51-8E2B-E90DD00E73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8229224"/>
        <c:axId val="658233928"/>
      </c:lineChart>
      <c:catAx>
        <c:axId val="658229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33928"/>
        <c:crosses val="autoZero"/>
        <c:auto val="1"/>
        <c:lblAlgn val="ctr"/>
        <c:lblOffset val="100"/>
        <c:noMultiLvlLbl val="0"/>
      </c:catAx>
      <c:valAx>
        <c:axId val="658233928"/>
        <c:scaling>
          <c:orientation val="minMax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29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'Import. 220421.22.29 - tran. 2'!$C$38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2'!$D$38:$M$38</c:f>
              <c:numCache>
                <c:formatCode>0</c:formatCode>
                <c:ptCount val="10"/>
                <c:pt idx="0">
                  <c:v>19980057</c:v>
                </c:pt>
                <c:pt idx="1">
                  <c:v>17840700</c:v>
                </c:pt>
                <c:pt idx="2">
                  <c:v>15319820</c:v>
                </c:pt>
                <c:pt idx="3">
                  <c:v>14399433</c:v>
                </c:pt>
                <c:pt idx="4">
                  <c:v>15279379</c:v>
                </c:pt>
                <c:pt idx="5">
                  <c:v>15055609</c:v>
                </c:pt>
                <c:pt idx="6">
                  <c:v>15343518</c:v>
                </c:pt>
                <c:pt idx="7">
                  <c:v>12277209</c:v>
                </c:pt>
                <c:pt idx="8">
                  <c:v>12217031</c:v>
                </c:pt>
                <c:pt idx="9">
                  <c:v>11179982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20-4358-9026-8CDB3EBE4342}"/>
            </c:ext>
          </c:extLst>
        </c:ser>
        <c:ser>
          <c:idx val="4"/>
          <c:order val="2"/>
          <c:tx>
            <c:strRef>
              <c:f>'Import. 220421.22.29 - tran. 2'!$C$39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2'!$D$39:$M$39</c:f>
              <c:numCache>
                <c:formatCode>0</c:formatCode>
                <c:ptCount val="10"/>
                <c:pt idx="0">
                  <c:v>2351885</c:v>
                </c:pt>
                <c:pt idx="1">
                  <c:v>2428993</c:v>
                </c:pt>
                <c:pt idx="2">
                  <c:v>2288126</c:v>
                </c:pt>
                <c:pt idx="3">
                  <c:v>2045682</c:v>
                </c:pt>
                <c:pt idx="4">
                  <c:v>2413489</c:v>
                </c:pt>
                <c:pt idx="5">
                  <c:v>1950585</c:v>
                </c:pt>
                <c:pt idx="6">
                  <c:v>1874222</c:v>
                </c:pt>
                <c:pt idx="7">
                  <c:v>1509825</c:v>
                </c:pt>
                <c:pt idx="8">
                  <c:v>1437642</c:v>
                </c:pt>
                <c:pt idx="9">
                  <c:v>1394282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20-4358-9026-8CDB3EBE4342}"/>
            </c:ext>
          </c:extLst>
        </c:ser>
        <c:ser>
          <c:idx val="8"/>
          <c:order val="3"/>
          <c:tx>
            <c:strRef>
              <c:f>'Import. 220421.22.29 - tran. 2'!$C$40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2'!$D$40:$M$40</c:f>
              <c:numCache>
                <c:formatCode>0</c:formatCode>
                <c:ptCount val="10"/>
                <c:pt idx="0">
                  <c:v>5256357</c:v>
                </c:pt>
                <c:pt idx="1">
                  <c:v>4261036</c:v>
                </c:pt>
                <c:pt idx="2">
                  <c:v>4271526</c:v>
                </c:pt>
                <c:pt idx="3">
                  <c:v>3972251</c:v>
                </c:pt>
                <c:pt idx="4">
                  <c:v>3800691</c:v>
                </c:pt>
                <c:pt idx="5">
                  <c:v>3336063</c:v>
                </c:pt>
                <c:pt idx="6">
                  <c:v>3827986</c:v>
                </c:pt>
                <c:pt idx="7">
                  <c:v>3765340</c:v>
                </c:pt>
                <c:pt idx="8">
                  <c:v>3646870</c:v>
                </c:pt>
                <c:pt idx="9">
                  <c:v>4179641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20-4358-9026-8CDB3EBE4342}"/>
            </c:ext>
          </c:extLst>
        </c:ser>
        <c:ser>
          <c:idx val="9"/>
          <c:order val="4"/>
          <c:tx>
            <c:strRef>
              <c:f>'Import. 220421.22.29 - tran. 2'!$C$41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2'!$D$41:$M$41</c:f>
              <c:numCache>
                <c:formatCode>0</c:formatCode>
                <c:ptCount val="10"/>
                <c:pt idx="0">
                  <c:v>7994754</c:v>
                </c:pt>
                <c:pt idx="1">
                  <c:v>7067139</c:v>
                </c:pt>
                <c:pt idx="2">
                  <c:v>6518654</c:v>
                </c:pt>
                <c:pt idx="3">
                  <c:v>5810902</c:v>
                </c:pt>
                <c:pt idx="4">
                  <c:v>5074209</c:v>
                </c:pt>
                <c:pt idx="5">
                  <c:v>5005604</c:v>
                </c:pt>
                <c:pt idx="6">
                  <c:v>4676804</c:v>
                </c:pt>
                <c:pt idx="7">
                  <c:v>4283604</c:v>
                </c:pt>
                <c:pt idx="8">
                  <c:v>3107354</c:v>
                </c:pt>
                <c:pt idx="9">
                  <c:v>3020103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20-4358-9026-8CDB3EBE4342}"/>
            </c:ext>
          </c:extLst>
        </c:ser>
        <c:ser>
          <c:idx val="0"/>
          <c:order val="5"/>
          <c:tx>
            <c:strRef>
              <c:f>'Import. 220421.22.29 - tran. 2'!$C$42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2'!$D$42:$M$42</c:f>
              <c:numCache>
                <c:formatCode>0</c:formatCode>
                <c:ptCount val="10"/>
                <c:pt idx="0">
                  <c:v>2584107</c:v>
                </c:pt>
                <c:pt idx="1">
                  <c:v>2229884</c:v>
                </c:pt>
                <c:pt idx="2">
                  <c:v>2271743</c:v>
                </c:pt>
                <c:pt idx="3">
                  <c:v>2238074</c:v>
                </c:pt>
                <c:pt idx="4">
                  <c:v>2080860</c:v>
                </c:pt>
                <c:pt idx="5">
                  <c:v>1910802</c:v>
                </c:pt>
                <c:pt idx="6">
                  <c:v>1911122</c:v>
                </c:pt>
                <c:pt idx="7">
                  <c:v>1640671</c:v>
                </c:pt>
                <c:pt idx="8">
                  <c:v>1642128</c:v>
                </c:pt>
                <c:pt idx="9">
                  <c:v>1560941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20-4358-9026-8CDB3EBE4342}"/>
            </c:ext>
          </c:extLst>
        </c:ser>
        <c:ser>
          <c:idx val="6"/>
          <c:order val="6"/>
          <c:tx>
            <c:strRef>
              <c:f>'Import. 220421.22.29 - tran. 2'!$C$43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2'!$D$43:$M$43</c:f>
              <c:numCache>
                <c:formatCode>0</c:formatCode>
                <c:ptCount val="10"/>
                <c:pt idx="0">
                  <c:v>557877</c:v>
                </c:pt>
                <c:pt idx="1">
                  <c:v>698958</c:v>
                </c:pt>
                <c:pt idx="2">
                  <c:v>711107</c:v>
                </c:pt>
                <c:pt idx="3">
                  <c:v>716800</c:v>
                </c:pt>
                <c:pt idx="4">
                  <c:v>809123</c:v>
                </c:pt>
                <c:pt idx="5">
                  <c:v>573455</c:v>
                </c:pt>
                <c:pt idx="6">
                  <c:v>402153</c:v>
                </c:pt>
                <c:pt idx="7">
                  <c:v>361578</c:v>
                </c:pt>
                <c:pt idx="8">
                  <c:v>324072</c:v>
                </c:pt>
                <c:pt idx="9">
                  <c:v>237742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320-4358-9026-8CDB3EBE4342}"/>
            </c:ext>
          </c:extLst>
        </c:ser>
        <c:ser>
          <c:idx val="3"/>
          <c:order val="7"/>
          <c:tx>
            <c:strRef>
              <c:f>'Import. 220421.22.29 - tran. 2'!$C$44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2'!$D$44:$M$44</c:f>
              <c:numCache>
                <c:formatCode>0</c:formatCode>
                <c:ptCount val="10"/>
                <c:pt idx="0">
                  <c:v>168181732</c:v>
                </c:pt>
                <c:pt idx="1">
                  <c:v>163188176</c:v>
                </c:pt>
                <c:pt idx="2">
                  <c:v>164225094</c:v>
                </c:pt>
                <c:pt idx="3">
                  <c:v>158975677</c:v>
                </c:pt>
                <c:pt idx="4">
                  <c:v>166916326</c:v>
                </c:pt>
                <c:pt idx="5">
                  <c:v>163507616</c:v>
                </c:pt>
                <c:pt idx="6">
                  <c:v>155984784</c:v>
                </c:pt>
                <c:pt idx="7">
                  <c:v>125890441</c:v>
                </c:pt>
                <c:pt idx="8">
                  <c:v>117121562</c:v>
                </c:pt>
                <c:pt idx="9">
                  <c:v>118364527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20-4358-9026-8CDB3EBE43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241376"/>
        <c:axId val="658239808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 2'!$C$37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 2'!$D$36:$M$36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 2'!$D$37:$M$37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206906769</c:v>
                      </c:pt>
                      <c:pt idx="1">
                        <c:v>197714886</c:v>
                      </c:pt>
                      <c:pt idx="2">
                        <c:v>195606070</c:v>
                      </c:pt>
                      <c:pt idx="3">
                        <c:v>188158819</c:v>
                      </c:pt>
                      <c:pt idx="4">
                        <c:v>196374077</c:v>
                      </c:pt>
                      <c:pt idx="5">
                        <c:v>191339734</c:v>
                      </c:pt>
                      <c:pt idx="6">
                        <c:v>184020589</c:v>
                      </c:pt>
                      <c:pt idx="7">
                        <c:v>149728668</c:v>
                      </c:pt>
                      <c:pt idx="8">
                        <c:v>139496659</c:v>
                      </c:pt>
                      <c:pt idx="9">
                        <c:v>139937218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4320-4358-9026-8CDB3EBE4342}"/>
                  </c:ext>
                </c:extLst>
              </c15:ser>
            </c15:filteredBarSeries>
          </c:ext>
        </c:extLst>
      </c:barChart>
      <c:catAx>
        <c:axId val="65824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39808"/>
        <c:crosses val="autoZero"/>
        <c:auto val="1"/>
        <c:lblAlgn val="ctr"/>
        <c:lblOffset val="100"/>
        <c:noMultiLvlLbl val="0"/>
      </c:catAx>
      <c:valAx>
        <c:axId val="658239808"/>
        <c:scaling>
          <c:orientation val="minMax"/>
          <c:max val="25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4137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98209339168987"/>
          <c:y val="0.69574115894932242"/>
          <c:w val="0.78437751200920469"/>
          <c:h val="0.284919161662968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'Import. 220421.22.29 - tran. 2'!$C$58</c:f>
              <c:strCache>
                <c:ptCount val="1"/>
                <c:pt idx="0">
                  <c:v>Bordeaux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2'!$D$58:$M$58</c:f>
              <c:numCache>
                <c:formatCode>0%</c:formatCode>
                <c:ptCount val="10"/>
                <c:pt idx="0">
                  <c:v>9.6565506757297054E-2</c:v>
                </c:pt>
                <c:pt idx="1">
                  <c:v>9.0234480371902806E-2</c:v>
                </c:pt>
                <c:pt idx="2">
                  <c:v>7.831975766396207E-2</c:v>
                </c:pt>
                <c:pt idx="3">
                  <c:v>7.6528079186126266E-2</c:v>
                </c:pt>
                <c:pt idx="4">
                  <c:v>7.7807515296430901E-2</c:v>
                </c:pt>
                <c:pt idx="5">
                  <c:v>7.868521966273874E-2</c:v>
                </c:pt>
                <c:pt idx="6">
                  <c:v>8.3379354904684067E-2</c:v>
                </c:pt>
                <c:pt idx="7">
                  <c:v>8.1996381614775335E-2</c:v>
                </c:pt>
                <c:pt idx="8">
                  <c:v>8.7579380664593545E-2</c:v>
                </c:pt>
                <c:pt idx="9">
                  <c:v>7.9892841659893507E-2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32-4C5C-B882-68EBBDF44ABA}"/>
            </c:ext>
          </c:extLst>
        </c:ser>
        <c:ser>
          <c:idx val="4"/>
          <c:order val="2"/>
          <c:tx>
            <c:strRef>
              <c:f>'Import. 220421.22.29 - tran. 2'!$C$59</c:f>
              <c:strCache>
                <c:ptCount val="1"/>
                <c:pt idx="0">
                  <c:v>Vallée du Rhône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2'!$D$59:$M$59</c:f>
              <c:numCache>
                <c:formatCode>0%</c:formatCode>
                <c:ptCount val="10"/>
                <c:pt idx="0">
                  <c:v>1.1366882830208421E-2</c:v>
                </c:pt>
                <c:pt idx="1">
                  <c:v>1.2285331919823174E-2</c:v>
                </c:pt>
                <c:pt idx="2">
                  <c:v>1.1697622676024318E-2</c:v>
                </c:pt>
                <c:pt idx="3">
                  <c:v>1.087210267832304E-2</c:v>
                </c:pt>
                <c:pt idx="4">
                  <c:v>1.2290262731572254E-2</c:v>
                </c:pt>
                <c:pt idx="5">
                  <c:v>1.019435409061455E-2</c:v>
                </c:pt>
                <c:pt idx="6">
                  <c:v>1.0184849478989549E-2</c:v>
                </c:pt>
                <c:pt idx="7">
                  <c:v>1.0083740276110651E-2</c:v>
                </c:pt>
                <c:pt idx="8">
                  <c:v>1.0305924244393552E-2</c:v>
                </c:pt>
                <c:pt idx="9">
                  <c:v>9.9636252594359851E-3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32-4C5C-B882-68EBBDF44ABA}"/>
            </c:ext>
          </c:extLst>
        </c:ser>
        <c:ser>
          <c:idx val="5"/>
          <c:order val="3"/>
          <c:tx>
            <c:strRef>
              <c:f>'Import. 220421.22.29 - tran. 2'!$C$60</c:f>
              <c:strCache>
                <c:ptCount val="1"/>
                <c:pt idx="0">
                  <c:v>Languedoc-Roussillon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2'!$D$60:$M$60</c:f>
              <c:numCache>
                <c:formatCode>0%</c:formatCode>
                <c:ptCount val="10"/>
                <c:pt idx="0">
                  <c:v>2.5404470938309418E-2</c:v>
                </c:pt>
                <c:pt idx="1">
                  <c:v>2.1551417226116195E-2</c:v>
                </c:pt>
                <c:pt idx="2">
                  <c:v>2.1837389811062612E-2</c:v>
                </c:pt>
                <c:pt idx="3">
                  <c:v>2.1111160354381264E-2</c:v>
                </c:pt>
                <c:pt idx="4">
                  <c:v>1.9354341764773769E-2</c:v>
                </c:pt>
                <c:pt idx="5">
                  <c:v>1.7435286076022245E-2</c:v>
                </c:pt>
                <c:pt idx="6">
                  <c:v>2.0801944069421492E-2</c:v>
                </c:pt>
                <c:pt idx="7">
                  <c:v>2.5147755939430385E-2</c:v>
                </c:pt>
                <c:pt idx="8">
                  <c:v>2.6143063397668899E-2</c:v>
                </c:pt>
                <c:pt idx="9">
                  <c:v>2.9867972650420991E-2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32-4C5C-B882-68EBBDF44ABA}"/>
            </c:ext>
          </c:extLst>
        </c:ser>
        <c:ser>
          <c:idx val="8"/>
          <c:order val="4"/>
          <c:tx>
            <c:strRef>
              <c:f>'Import. 220421.22.29 - tran. 2'!$C$61</c:f>
              <c:strCache>
                <c:ptCount val="1"/>
                <c:pt idx="0">
                  <c:v>Val de Loire</c:v>
                </c:pt>
              </c:strCache>
            </c:strRef>
          </c:tx>
          <c:spPr>
            <a:solidFill>
              <a:srgbClr val="FFFFCC"/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2'!$D$61:$M$61</c:f>
              <c:numCache>
                <c:formatCode>0%</c:formatCode>
                <c:ptCount val="10"/>
                <c:pt idx="0">
                  <c:v>3.8639402851049304E-2</c:v>
                </c:pt>
                <c:pt idx="1">
                  <c:v>3.5744091620901017E-2</c:v>
                </c:pt>
                <c:pt idx="2">
                  <c:v>3.3325417764387376E-2</c:v>
                </c:pt>
                <c:pt idx="3">
                  <c:v>3.0882963822174075E-2</c:v>
                </c:pt>
                <c:pt idx="4">
                  <c:v>2.583950528256334E-2</c:v>
                </c:pt>
                <c:pt idx="5">
                  <c:v>2.6160818222941608E-2</c:v>
                </c:pt>
                <c:pt idx="6">
                  <c:v>2.5414569236054341E-2</c:v>
                </c:pt>
                <c:pt idx="7">
                  <c:v>2.8609110447706646E-2</c:v>
                </c:pt>
                <c:pt idx="8">
                  <c:v>2.2275472561676189E-2</c:v>
                </c:pt>
                <c:pt idx="9">
                  <c:v>2.1581842508831352E-2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32-4C5C-B882-68EBBDF44ABA}"/>
            </c:ext>
          </c:extLst>
        </c:ser>
        <c:ser>
          <c:idx val="9"/>
          <c:order val="5"/>
          <c:tx>
            <c:strRef>
              <c:f>'Import. 220421.22.29 - tran. 2'!$C$62</c:f>
              <c:strCache>
                <c:ptCount val="1"/>
                <c:pt idx="0">
                  <c:v>Bourgogne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2'!$D$62:$M$62</c:f>
              <c:numCache>
                <c:formatCode>0%</c:formatCode>
                <c:ptCount val="10"/>
                <c:pt idx="0">
                  <c:v>1.2489233737925704E-2</c:v>
                </c:pt>
                <c:pt idx="1">
                  <c:v>1.1278280786607033E-2</c:v>
                </c:pt>
                <c:pt idx="2">
                  <c:v>1.1613867606460269E-2</c:v>
                </c:pt>
                <c:pt idx="3">
                  <c:v>1.1894600592704613E-2</c:v>
                </c:pt>
                <c:pt idx="4">
                  <c:v>1.0596408812146829E-2</c:v>
                </c:pt>
                <c:pt idx="5">
                  <c:v>9.9864359589838247E-3</c:v>
                </c:pt>
                <c:pt idx="6">
                  <c:v>1.0385370519599847E-2</c:v>
                </c:pt>
                <c:pt idx="7">
                  <c:v>1.0957627700261116E-2</c:v>
                </c:pt>
                <c:pt idx="8">
                  <c:v>1.1771808814431893E-2</c:v>
                </c:pt>
                <c:pt idx="9">
                  <c:v>1.1154580763496385E-2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32-4C5C-B882-68EBBDF44ABA}"/>
            </c:ext>
          </c:extLst>
        </c:ser>
        <c:ser>
          <c:idx val="0"/>
          <c:order val="6"/>
          <c:tx>
            <c:strRef>
              <c:f>'Import. 220421.22.29 - tran. 2'!$C$63</c:f>
              <c:strCache>
                <c:ptCount val="1"/>
                <c:pt idx="0">
                  <c:v>Beaujolais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2'!$D$63:$M$63</c:f>
              <c:numCache>
                <c:formatCode>0%</c:formatCode>
                <c:ptCount val="10"/>
                <c:pt idx="0">
                  <c:v>2.6962723486344711E-3</c:v>
                </c:pt>
                <c:pt idx="1">
                  <c:v>3.5351814632713086E-3</c:v>
                </c:pt>
                <c:pt idx="2">
                  <c:v>3.635403543458544E-3</c:v>
                </c:pt>
                <c:pt idx="3">
                  <c:v>3.8095477204286663E-3</c:v>
                </c:pt>
                <c:pt idx="4">
                  <c:v>4.120314719544169E-3</c:v>
                </c:pt>
                <c:pt idx="5">
                  <c:v>2.9970513077017241E-3</c:v>
                </c:pt>
                <c:pt idx="6">
                  <c:v>2.1853695947033403E-3</c:v>
                </c:pt>
                <c:pt idx="7">
                  <c:v>2.4148882430450793E-3</c:v>
                </c:pt>
                <c:pt idx="8">
                  <c:v>2.3231524132775109E-3</c:v>
                </c:pt>
                <c:pt idx="9">
                  <c:v>1.6989190109524687E-3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32-4C5C-B882-68EBBDF44ABA}"/>
            </c:ext>
          </c:extLst>
        </c:ser>
        <c:ser>
          <c:idx val="6"/>
          <c:order val="7"/>
          <c:tx>
            <c:strRef>
              <c:f>'Import. 220421.22.29 - tran. 2'!$C$64</c:f>
              <c:strCache>
                <c:ptCount val="1"/>
                <c:pt idx="0">
                  <c:v>Autres vins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220421.22.29 - tran. 2'!$D$56:$M$56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220421.22.29 - tran. 2'!$D$64:$M$64</c:f>
              <c:numCache>
                <c:formatCode>0%</c:formatCode>
                <c:ptCount val="10"/>
                <c:pt idx="0">
                  <c:v>0.81283823053657567</c:v>
                </c:pt>
                <c:pt idx="1">
                  <c:v>0.82537121661137847</c:v>
                </c:pt>
                <c:pt idx="2">
                  <c:v>0.83957054093464478</c:v>
                </c:pt>
                <c:pt idx="3">
                  <c:v>0.84490154564586206</c:v>
                </c:pt>
                <c:pt idx="4">
                  <c:v>0.84999165139296873</c:v>
                </c:pt>
                <c:pt idx="5">
                  <c:v>0.85454083468099729</c:v>
                </c:pt>
                <c:pt idx="6">
                  <c:v>0.84764854219654739</c:v>
                </c:pt>
                <c:pt idx="7">
                  <c:v>0.84079049577867082</c:v>
                </c:pt>
                <c:pt idx="8">
                  <c:v>0.83960119790395837</c:v>
                </c:pt>
                <c:pt idx="9">
                  <c:v>0.8458402181469693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32-4C5C-B882-68EBBDF44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240200"/>
        <c:axId val="658242944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220421.22.29 - tran. 2'!$C$57</c15:sqref>
                        </c15:formulaRef>
                      </c:ext>
                    </c:extLst>
                    <c:strCache>
                      <c:ptCount val="1"/>
                      <c:pt idx="0">
                        <c:v>Vins tranquilles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220421.22.29 - tran. 2'!$D$56:$M$56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220421.22.29 - tran. 2'!$D$57:$M$57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1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8E32-4C5C-B882-68EBBDF44ABA}"/>
                  </c:ext>
                </c:extLst>
              </c15:ser>
            </c15:filteredBarSeries>
          </c:ext>
        </c:extLst>
      </c:barChart>
      <c:catAx>
        <c:axId val="65824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42944"/>
        <c:crosses val="autoZero"/>
        <c:auto val="1"/>
        <c:lblAlgn val="ctr"/>
        <c:lblOffset val="100"/>
        <c:noMultiLvlLbl val="0"/>
      </c:catAx>
      <c:valAx>
        <c:axId val="6582429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40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920917293217849"/>
          <c:y val="0.69574115894932242"/>
          <c:w val="0.77525566563557391"/>
          <c:h val="0.284919161662968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D8-4123-BB9E-BD7F833AA0FB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D8-4123-BB9E-BD7F833AA0FB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D8-4123-BB9E-BD7F833AA0FB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BD8-4123-BB9E-BD7F833AA0FB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D8-4123-BB9E-BD7F833AA0F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BD8-4123-BB9E-BD7F833AA0F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BD8-4123-BB9E-BD7F833AA0F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BD8-4123-BB9E-BD7F833AA0F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BD8-4123-BB9E-BD7F833AA0FB}"/>
              </c:ext>
            </c:extLst>
          </c:dPt>
          <c:dLbls>
            <c:dLbl>
              <c:idx val="0"/>
              <c:layout>
                <c:manualLayout>
                  <c:x val="-0.23574024631058921"/>
                  <c:y val="5.71774321677242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056550997010809"/>
                      <c:h val="0.278007891198313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BD8-4123-BB9E-BD7F833AA0FB}"/>
                </c:ext>
              </c:extLst>
            </c:dLbl>
            <c:dLbl>
              <c:idx val="1"/>
              <c:layout>
                <c:manualLayout>
                  <c:x val="0.21430931482780838"/>
                  <c:y val="-8.38052773467381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6593315506848278"/>
                      <c:h val="0.437560246146911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BD8-4123-BB9E-BD7F833AA0FB}"/>
                </c:ext>
              </c:extLst>
            </c:dLbl>
            <c:dLbl>
              <c:idx val="2"/>
              <c:layout>
                <c:manualLayout>
                  <c:x val="0.19814938000483967"/>
                  <c:y val="0.121153446904458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BD8-4123-BB9E-BD7F833AA0FB}"/>
                </c:ext>
              </c:extLst>
            </c:dLbl>
            <c:dLbl>
              <c:idx val="3"/>
              <c:layout>
                <c:manualLayout>
                  <c:x val="-0.11287145573634566"/>
                  <c:y val="4.41953726160486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BD8-4123-BB9E-BD7F833AA0FB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BD8-4123-BB9E-BD7F833AA0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vins compo.'!$C$20:$C$26</c:f>
              <c:strCache>
                <c:ptCount val="5"/>
                <c:pt idx="0">
                  <c:v>2204 - Vins</c:v>
                </c:pt>
                <c:pt idx="1">
                  <c:v>2208 - Spiritueux</c:v>
                </c:pt>
                <c:pt idx="2">
                  <c:v>2207 - Alcool éthylique (&gt; 80 % vol.)</c:v>
                </c:pt>
                <c:pt idx="3">
                  <c:v>2203 - Bières de malt</c:v>
                </c:pt>
                <c:pt idx="4">
                  <c:v>Autres boissons alcoolisées</c:v>
                </c:pt>
              </c:strCache>
              <c:extLst/>
            </c:strRef>
          </c:cat>
          <c:val>
            <c:numRef>
              <c:f>'Import. TBB vins compo.'!$M$20:$M$26</c:f>
              <c:numCache>
                <c:formatCode>0%</c:formatCode>
                <c:ptCount val="5"/>
                <c:pt idx="0">
                  <c:v>0.42203515282403814</c:v>
                </c:pt>
                <c:pt idx="1">
                  <c:v>0.29268688773639268</c:v>
                </c:pt>
                <c:pt idx="2">
                  <c:v>0.18888381925750178</c:v>
                </c:pt>
                <c:pt idx="3">
                  <c:v>7.400749291519014E-2</c:v>
                </c:pt>
                <c:pt idx="4">
                  <c:v>2.2386647266877224E-2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12-9BD8-4123-BB9E-BD7F833AA0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pays'!$D$7:$M$7</c:f>
              <c:numCache>
                <c:formatCode>0</c:formatCode>
                <c:ptCount val="10"/>
                <c:pt idx="0">
                  <c:v>1095033000</c:v>
                </c:pt>
                <c:pt idx="1">
                  <c:v>1136778000</c:v>
                </c:pt>
                <c:pt idx="2">
                  <c:v>1163354000</c:v>
                </c:pt>
                <c:pt idx="3">
                  <c:v>1207749000</c:v>
                </c:pt>
                <c:pt idx="4">
                  <c:v>1231151000</c:v>
                </c:pt>
                <c:pt idx="5">
                  <c:v>1284349000</c:v>
                </c:pt>
                <c:pt idx="6">
                  <c:v>1473165000</c:v>
                </c:pt>
                <c:pt idx="7">
                  <c:v>1456700000</c:v>
                </c:pt>
                <c:pt idx="8">
                  <c:v>1396130000</c:v>
                </c:pt>
                <c:pt idx="9">
                  <c:v>1315363000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B5-4175-AB32-0B63CD9C57E9}"/>
            </c:ext>
          </c:extLst>
        </c:ser>
        <c:ser>
          <c:idx val="2"/>
          <c:order val="2"/>
          <c:tx>
            <c:strRef>
              <c:f>'Import. TBB vins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pays'!$D$8:$M$8</c:f>
              <c:numCache>
                <c:formatCode>0</c:formatCode>
                <c:ptCount val="10"/>
                <c:pt idx="0">
                  <c:v>947806000</c:v>
                </c:pt>
                <c:pt idx="1">
                  <c:v>955500000</c:v>
                </c:pt>
                <c:pt idx="2">
                  <c:v>929536000</c:v>
                </c:pt>
                <c:pt idx="3">
                  <c:v>984118000</c:v>
                </c:pt>
                <c:pt idx="4">
                  <c:v>1003647000</c:v>
                </c:pt>
                <c:pt idx="5">
                  <c:v>956097000</c:v>
                </c:pt>
                <c:pt idx="6">
                  <c:v>1089779000</c:v>
                </c:pt>
                <c:pt idx="7">
                  <c:v>1134541000</c:v>
                </c:pt>
                <c:pt idx="8">
                  <c:v>1078958000</c:v>
                </c:pt>
                <c:pt idx="9">
                  <c:v>990976000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B5-4175-AB32-0B63CD9C57E9}"/>
            </c:ext>
          </c:extLst>
        </c:ser>
        <c:ser>
          <c:idx val="3"/>
          <c:order val="3"/>
          <c:tx>
            <c:strRef>
              <c:f>'Import. TBB vins pays'!$C$9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pays'!$D$9:$M$9</c:f>
              <c:numCache>
                <c:formatCode>0</c:formatCode>
                <c:ptCount val="10"/>
                <c:pt idx="0">
                  <c:v>304411000</c:v>
                </c:pt>
                <c:pt idx="1">
                  <c:v>219633000</c:v>
                </c:pt>
                <c:pt idx="2">
                  <c:v>255679000</c:v>
                </c:pt>
                <c:pt idx="3">
                  <c:v>306526000</c:v>
                </c:pt>
                <c:pt idx="4">
                  <c:v>424508000</c:v>
                </c:pt>
                <c:pt idx="5">
                  <c:v>427332000</c:v>
                </c:pt>
                <c:pt idx="6">
                  <c:v>402792000</c:v>
                </c:pt>
                <c:pt idx="7">
                  <c:v>719387000</c:v>
                </c:pt>
                <c:pt idx="8">
                  <c:v>733545000</c:v>
                </c:pt>
                <c:pt idx="9">
                  <c:v>658980000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B5-4175-AB32-0B63CD9C57E9}"/>
            </c:ext>
          </c:extLst>
        </c:ser>
        <c:ser>
          <c:idx val="4"/>
          <c:order val="4"/>
          <c:tx>
            <c:strRef>
              <c:f>'Import. TBB vins pays'!$C$10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pays'!$D$10:$M$10</c:f>
              <c:numCache>
                <c:formatCode>0</c:formatCode>
                <c:ptCount val="10"/>
                <c:pt idx="0">
                  <c:v>479963000</c:v>
                </c:pt>
                <c:pt idx="1">
                  <c:v>462587000</c:v>
                </c:pt>
                <c:pt idx="2">
                  <c:v>490087000</c:v>
                </c:pt>
                <c:pt idx="3">
                  <c:v>522391000</c:v>
                </c:pt>
                <c:pt idx="4">
                  <c:v>448690000</c:v>
                </c:pt>
                <c:pt idx="5">
                  <c:v>440850000</c:v>
                </c:pt>
                <c:pt idx="6">
                  <c:v>461148000</c:v>
                </c:pt>
                <c:pt idx="7">
                  <c:v>490658000</c:v>
                </c:pt>
                <c:pt idx="8">
                  <c:v>505867000</c:v>
                </c:pt>
                <c:pt idx="9">
                  <c:v>500089000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B5-4175-AB32-0B63CD9C57E9}"/>
            </c:ext>
          </c:extLst>
        </c:ser>
        <c:ser>
          <c:idx val="5"/>
          <c:order val="5"/>
          <c:tx>
            <c:strRef>
              <c:f>'Import. TBB vins pays'!$C$11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pays'!$D$11:$M$11</c:f>
              <c:numCache>
                <c:formatCode>0</c:formatCode>
                <c:ptCount val="10"/>
                <c:pt idx="0">
                  <c:v>327149000</c:v>
                </c:pt>
                <c:pt idx="1">
                  <c:v>351808000</c:v>
                </c:pt>
                <c:pt idx="2">
                  <c:v>356890000</c:v>
                </c:pt>
                <c:pt idx="3">
                  <c:v>384862000</c:v>
                </c:pt>
                <c:pt idx="4">
                  <c:v>382261000</c:v>
                </c:pt>
                <c:pt idx="5">
                  <c:v>315043000</c:v>
                </c:pt>
                <c:pt idx="6">
                  <c:v>339763000</c:v>
                </c:pt>
                <c:pt idx="7">
                  <c:v>448214000</c:v>
                </c:pt>
                <c:pt idx="8">
                  <c:v>467625000</c:v>
                </c:pt>
                <c:pt idx="9">
                  <c:v>441123000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B5-4175-AB32-0B63CD9C57E9}"/>
            </c:ext>
          </c:extLst>
        </c:ser>
        <c:ser>
          <c:idx val="6"/>
          <c:order val="6"/>
          <c:tx>
            <c:strRef>
              <c:f>'Import. TBB vins pays'!$C$12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pays'!$D$12:$M$12</c:f>
              <c:numCache>
                <c:formatCode>0</c:formatCode>
                <c:ptCount val="10"/>
                <c:pt idx="0">
                  <c:v>384554000</c:v>
                </c:pt>
                <c:pt idx="1">
                  <c:v>394060000</c:v>
                </c:pt>
                <c:pt idx="2">
                  <c:v>376077000</c:v>
                </c:pt>
                <c:pt idx="3">
                  <c:v>323967000</c:v>
                </c:pt>
                <c:pt idx="4">
                  <c:v>215694000</c:v>
                </c:pt>
                <c:pt idx="5">
                  <c:v>213295000</c:v>
                </c:pt>
                <c:pt idx="6">
                  <c:v>205215000</c:v>
                </c:pt>
                <c:pt idx="7">
                  <c:v>250882000</c:v>
                </c:pt>
                <c:pt idx="8">
                  <c:v>205398000</c:v>
                </c:pt>
                <c:pt idx="9">
                  <c:v>239715000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B5-4175-AB32-0B63CD9C57E9}"/>
            </c:ext>
          </c:extLst>
        </c:ser>
        <c:ser>
          <c:idx val="7"/>
          <c:order val="7"/>
          <c:tx>
            <c:strRef>
              <c:f>'Import. TBB vins pays'!$C$13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pays'!$D$13:$M$13</c:f>
              <c:numCache>
                <c:formatCode>0</c:formatCode>
                <c:ptCount val="10"/>
                <c:pt idx="0">
                  <c:v>145376000</c:v>
                </c:pt>
                <c:pt idx="1">
                  <c:v>195821000</c:v>
                </c:pt>
                <c:pt idx="2">
                  <c:v>189192000</c:v>
                </c:pt>
                <c:pt idx="3">
                  <c:v>193876000</c:v>
                </c:pt>
                <c:pt idx="4">
                  <c:v>204839000</c:v>
                </c:pt>
                <c:pt idx="5">
                  <c:v>196619000</c:v>
                </c:pt>
                <c:pt idx="6">
                  <c:v>227082000</c:v>
                </c:pt>
                <c:pt idx="7">
                  <c:v>253497000</c:v>
                </c:pt>
                <c:pt idx="8">
                  <c:v>230151000</c:v>
                </c:pt>
                <c:pt idx="9">
                  <c:v>205316000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B5-4175-AB32-0B63CD9C57E9}"/>
            </c:ext>
          </c:extLst>
        </c:ser>
        <c:ser>
          <c:idx val="8"/>
          <c:order val="8"/>
          <c:tx>
            <c:strRef>
              <c:f>'Import. TBB vins pays'!$C$14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pays'!$D$14:$M$14</c:f>
              <c:numCache>
                <c:formatCode>0</c:formatCode>
                <c:ptCount val="10"/>
                <c:pt idx="0">
                  <c:v>115511000</c:v>
                </c:pt>
                <c:pt idx="1">
                  <c:v>126634000</c:v>
                </c:pt>
                <c:pt idx="2">
                  <c:v>125783000</c:v>
                </c:pt>
                <c:pt idx="3">
                  <c:v>98023000</c:v>
                </c:pt>
                <c:pt idx="4">
                  <c:v>138891000</c:v>
                </c:pt>
                <c:pt idx="5">
                  <c:v>119012000</c:v>
                </c:pt>
                <c:pt idx="6">
                  <c:v>170002000</c:v>
                </c:pt>
                <c:pt idx="7">
                  <c:v>338014000</c:v>
                </c:pt>
                <c:pt idx="8">
                  <c:v>162734000</c:v>
                </c:pt>
                <c:pt idx="9">
                  <c:v>194842000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5B5-4175-AB32-0B63CD9C57E9}"/>
            </c:ext>
          </c:extLst>
        </c:ser>
        <c:ser>
          <c:idx val="9"/>
          <c:order val="9"/>
          <c:tx>
            <c:strRef>
              <c:f>'Import. TBB vins pays'!$C$15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pays'!$D$15:$M$15</c:f>
              <c:numCache>
                <c:formatCode>0</c:formatCode>
                <c:ptCount val="10"/>
                <c:pt idx="0">
                  <c:v>167386000</c:v>
                </c:pt>
                <c:pt idx="1">
                  <c:v>164361000</c:v>
                </c:pt>
                <c:pt idx="2">
                  <c:v>191137000</c:v>
                </c:pt>
                <c:pt idx="3">
                  <c:v>219602000</c:v>
                </c:pt>
                <c:pt idx="4">
                  <c:v>269462000</c:v>
                </c:pt>
                <c:pt idx="5">
                  <c:v>232660000</c:v>
                </c:pt>
                <c:pt idx="6">
                  <c:v>181084000</c:v>
                </c:pt>
                <c:pt idx="7">
                  <c:v>223761000</c:v>
                </c:pt>
                <c:pt idx="8">
                  <c:v>206302000</c:v>
                </c:pt>
                <c:pt idx="9">
                  <c:v>166095000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5B5-4175-AB32-0B63CD9C57E9}"/>
            </c:ext>
          </c:extLst>
        </c:ser>
        <c:ser>
          <c:idx val="10"/>
          <c:order val="10"/>
          <c:tx>
            <c:strRef>
              <c:f>'Import. TBB vins pays'!$C$16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pays'!$D$16:$M$16</c:f>
              <c:numCache>
                <c:formatCode>0</c:formatCode>
                <c:ptCount val="10"/>
                <c:pt idx="0">
                  <c:v>237469000</c:v>
                </c:pt>
                <c:pt idx="1">
                  <c:v>238865000</c:v>
                </c:pt>
                <c:pt idx="2">
                  <c:v>227176000</c:v>
                </c:pt>
                <c:pt idx="3">
                  <c:v>200579000</c:v>
                </c:pt>
                <c:pt idx="4">
                  <c:v>196725000</c:v>
                </c:pt>
                <c:pt idx="5">
                  <c:v>143748000</c:v>
                </c:pt>
                <c:pt idx="6">
                  <c:v>151150000</c:v>
                </c:pt>
                <c:pt idx="7">
                  <c:v>157507000</c:v>
                </c:pt>
                <c:pt idx="8">
                  <c:v>148017000</c:v>
                </c:pt>
                <c:pt idx="9">
                  <c:v>144857000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5B5-4175-AB32-0B63CD9C57E9}"/>
            </c:ext>
          </c:extLst>
        </c:ser>
        <c:ser>
          <c:idx val="11"/>
          <c:order val="11"/>
          <c:tx>
            <c:strRef>
              <c:f>'Import. TBB vins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pays'!$D$17:$M$17</c:f>
              <c:numCache>
                <c:formatCode>0</c:formatCode>
                <c:ptCount val="10"/>
                <c:pt idx="0">
                  <c:v>865516000</c:v>
                </c:pt>
                <c:pt idx="1">
                  <c:v>942250000</c:v>
                </c:pt>
                <c:pt idx="2">
                  <c:v>1033910000</c:v>
                </c:pt>
                <c:pt idx="3">
                  <c:v>1027169000</c:v>
                </c:pt>
                <c:pt idx="4">
                  <c:v>1080181000</c:v>
                </c:pt>
                <c:pt idx="5">
                  <c:v>1055871000</c:v>
                </c:pt>
                <c:pt idx="6">
                  <c:v>1037407000</c:v>
                </c:pt>
                <c:pt idx="7">
                  <c:v>1215319000</c:v>
                </c:pt>
                <c:pt idx="8">
                  <c:v>1127611000</c:v>
                </c:pt>
                <c:pt idx="9">
                  <c:v>1060234000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B5-4175-AB32-0B63CD9C57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9589000"/>
        <c:axId val="4995870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5070174000</c:v>
                      </c:pt>
                      <c:pt idx="1">
                        <c:v>5188297000</c:v>
                      </c:pt>
                      <c:pt idx="2">
                        <c:v>5338821000</c:v>
                      </c:pt>
                      <c:pt idx="3">
                        <c:v>5468862000</c:v>
                      </c:pt>
                      <c:pt idx="4">
                        <c:v>5596049000</c:v>
                      </c:pt>
                      <c:pt idx="5">
                        <c:v>5384876000</c:v>
                      </c:pt>
                      <c:pt idx="6">
                        <c:v>5738587000</c:v>
                      </c:pt>
                      <c:pt idx="7">
                        <c:v>6688480000</c:v>
                      </c:pt>
                      <c:pt idx="8">
                        <c:v>6262338000</c:v>
                      </c:pt>
                      <c:pt idx="9">
                        <c:v>5917590000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5B5-4175-AB32-0B63CD9C57E9}"/>
                  </c:ext>
                </c:extLst>
              </c15:ser>
            </c15:filteredBarSeries>
          </c:ext>
        </c:extLst>
      </c:barChart>
      <c:catAx>
        <c:axId val="49958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87040"/>
        <c:crosses val="autoZero"/>
        <c:auto val="1"/>
        <c:lblAlgn val="ctr"/>
        <c:lblOffset val="100"/>
        <c:noMultiLvlLbl val="0"/>
      </c:catAx>
      <c:valAx>
        <c:axId val="499587040"/>
        <c:scaling>
          <c:orientation val="minMax"/>
          <c:max val="7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8900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03823013698353"/>
          <c:y val="0.76710941083570305"/>
          <c:w val="0.88835243197451697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vins pays'!$C$36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pays'!$D$36:$M$36</c:f>
              <c:numCache>
                <c:formatCode>0%</c:formatCode>
                <c:ptCount val="10"/>
                <c:pt idx="0">
                  <c:v>0.21597542806223219</c:v>
                </c:pt>
                <c:pt idx="1">
                  <c:v>0.21910426484836931</c:v>
                </c:pt>
                <c:pt idx="2">
                  <c:v>0.21790466471904565</c:v>
                </c:pt>
                <c:pt idx="3">
                  <c:v>0.2208410086047152</c:v>
                </c:pt>
                <c:pt idx="4">
                  <c:v>0.22000361326357221</c:v>
                </c:pt>
                <c:pt idx="5">
                  <c:v>0.23851041323885638</c:v>
                </c:pt>
                <c:pt idx="6">
                  <c:v>0.2567121488268802</c:v>
                </c:pt>
                <c:pt idx="7">
                  <c:v>0.21779238332177117</c:v>
                </c:pt>
                <c:pt idx="8">
                  <c:v>0.22294069722841534</c:v>
                </c:pt>
                <c:pt idx="9">
                  <c:v>0.2222801850077481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BF-4FD1-B271-1A2E24AE9F96}"/>
            </c:ext>
          </c:extLst>
        </c:ser>
        <c:ser>
          <c:idx val="2"/>
          <c:order val="2"/>
          <c:tx>
            <c:strRef>
              <c:f>'Import. TBB vins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pays'!$D$37:$M$37</c:f>
              <c:numCache>
                <c:formatCode>0%</c:formatCode>
                <c:ptCount val="10"/>
                <c:pt idx="0">
                  <c:v>0.18693756861204369</c:v>
                </c:pt>
                <c:pt idx="1">
                  <c:v>0.18416447632045738</c:v>
                </c:pt>
                <c:pt idx="2">
                  <c:v>0.17410885287219782</c:v>
                </c:pt>
                <c:pt idx="3">
                  <c:v>0.1799493203522049</c:v>
                </c:pt>
                <c:pt idx="4">
                  <c:v>0.17934921584853886</c:v>
                </c:pt>
                <c:pt idx="5">
                  <c:v>0.17755227789832115</c:v>
                </c:pt>
                <c:pt idx="6">
                  <c:v>0.18990371671632755</c:v>
                </c:pt>
                <c:pt idx="7">
                  <c:v>0.16962613329186901</c:v>
                </c:pt>
                <c:pt idx="8">
                  <c:v>0.17229315951965543</c:v>
                </c:pt>
                <c:pt idx="9">
                  <c:v>0.16746276778215455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BF-4FD1-B271-1A2E24AE9F96}"/>
            </c:ext>
          </c:extLst>
        </c:ser>
        <c:ser>
          <c:idx val="3"/>
          <c:order val="3"/>
          <c:tx>
            <c:strRef>
              <c:f>'Import. TBB vins pays'!$C$38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pays'!$D$38:$M$38</c:f>
              <c:numCache>
                <c:formatCode>0%</c:formatCode>
                <c:ptCount val="10"/>
                <c:pt idx="0">
                  <c:v>6.0039556827832734E-2</c:v>
                </c:pt>
                <c:pt idx="1">
                  <c:v>4.2332387679425446E-2</c:v>
                </c:pt>
                <c:pt idx="2">
                  <c:v>4.7890536131479214E-2</c:v>
                </c:pt>
                <c:pt idx="3">
                  <c:v>5.6049320681341018E-2</c:v>
                </c:pt>
                <c:pt idx="4">
                  <c:v>7.5858520895724826E-2</c:v>
                </c:pt>
                <c:pt idx="5">
                  <c:v>7.9357816224551875E-2</c:v>
                </c:pt>
                <c:pt idx="6">
                  <c:v>7.0190100803560182E-2</c:v>
                </c:pt>
                <c:pt idx="7">
                  <c:v>0.10755612635456785</c:v>
                </c:pt>
                <c:pt idx="8">
                  <c:v>0.11713596423572155</c:v>
                </c:pt>
                <c:pt idx="9">
                  <c:v>0.1113595230490791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BF-4FD1-B271-1A2E24AE9F96}"/>
            </c:ext>
          </c:extLst>
        </c:ser>
        <c:ser>
          <c:idx val="4"/>
          <c:order val="4"/>
          <c:tx>
            <c:strRef>
              <c:f>'Import. TBB vins pays'!$C$39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pays'!$D$39:$M$39</c:f>
              <c:numCache>
                <c:formatCode>0%</c:formatCode>
                <c:ptCount val="10"/>
                <c:pt idx="0">
                  <c:v>9.4664009558646317E-2</c:v>
                </c:pt>
                <c:pt idx="1">
                  <c:v>8.9159699223078398E-2</c:v>
                </c:pt>
                <c:pt idx="2">
                  <c:v>9.179685926911578E-2</c:v>
                </c:pt>
                <c:pt idx="3">
                  <c:v>9.5520969444831488E-2</c:v>
                </c:pt>
                <c:pt idx="4">
                  <c:v>8.0179783986880748E-2</c:v>
                </c:pt>
                <c:pt idx="5">
                  <c:v>8.1868180437209698E-2</c:v>
                </c:pt>
                <c:pt idx="6">
                  <c:v>8.0359154614193351E-2</c:v>
                </c:pt>
                <c:pt idx="7">
                  <c:v>7.3358670430351894E-2</c:v>
                </c:pt>
                <c:pt idx="8">
                  <c:v>8.0779255287721619E-2</c:v>
                </c:pt>
                <c:pt idx="9">
                  <c:v>8.4508896358145805E-2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BF-4FD1-B271-1A2E24AE9F96}"/>
            </c:ext>
          </c:extLst>
        </c:ser>
        <c:ser>
          <c:idx val="5"/>
          <c:order val="5"/>
          <c:tx>
            <c:strRef>
              <c:f>'Import. TBB vins pays'!$C$40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pays'!$D$40:$M$40</c:f>
              <c:numCache>
                <c:formatCode>0%</c:formatCode>
                <c:ptCount val="10"/>
                <c:pt idx="0">
                  <c:v>6.4524215539742816E-2</c:v>
                </c:pt>
                <c:pt idx="1">
                  <c:v>6.7807991716742511E-2</c:v>
                </c:pt>
                <c:pt idx="2">
                  <c:v>6.684809249083272E-2</c:v>
                </c:pt>
                <c:pt idx="3">
                  <c:v>7.0373324468600604E-2</c:v>
                </c:pt>
                <c:pt idx="4">
                  <c:v>6.8309087357884102E-2</c:v>
                </c:pt>
                <c:pt idx="5">
                  <c:v>5.8505154064828979E-2</c:v>
                </c:pt>
                <c:pt idx="6">
                  <c:v>5.9206735037736644E-2</c:v>
                </c:pt>
                <c:pt idx="7">
                  <c:v>6.701283400712868E-2</c:v>
                </c:pt>
                <c:pt idx="8">
                  <c:v>7.4672590332875682E-2</c:v>
                </c:pt>
                <c:pt idx="9">
                  <c:v>7.4544366879084223E-2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BF-4FD1-B271-1A2E24AE9F96}"/>
            </c:ext>
          </c:extLst>
        </c:ser>
        <c:ser>
          <c:idx val="6"/>
          <c:order val="6"/>
          <c:tx>
            <c:strRef>
              <c:f>'Import. TBB vins pays'!$C$41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pays'!$D$41:$M$41</c:f>
              <c:numCache>
                <c:formatCode>0%</c:formatCode>
                <c:ptCount val="10"/>
                <c:pt idx="0">
                  <c:v>7.5846312177846362E-2</c:v>
                </c:pt>
                <c:pt idx="1">
                  <c:v>7.5951704383924054E-2</c:v>
                </c:pt>
                <c:pt idx="2">
                  <c:v>7.0441957128736854E-2</c:v>
                </c:pt>
                <c:pt idx="3">
                  <c:v>5.9238466796200012E-2</c:v>
                </c:pt>
                <c:pt idx="4">
                  <c:v>3.8543979868653759E-2</c:v>
                </c:pt>
                <c:pt idx="5">
                  <c:v>3.9610011446874545E-2</c:v>
                </c:pt>
                <c:pt idx="6">
                  <c:v>3.5760545235264361E-2</c:v>
                </c:pt>
                <c:pt idx="7">
                  <c:v>3.7509568691242258E-2</c:v>
                </c:pt>
                <c:pt idx="8">
                  <c:v>3.2798932283757277E-2</c:v>
                </c:pt>
                <c:pt idx="9">
                  <c:v>4.0508889598637285E-2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9BF-4FD1-B271-1A2E24AE9F96}"/>
            </c:ext>
          </c:extLst>
        </c:ser>
        <c:ser>
          <c:idx val="7"/>
          <c:order val="7"/>
          <c:tx>
            <c:strRef>
              <c:f>'Import. TBB vins pays'!$C$42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pays'!$D$42:$M$42</c:f>
              <c:numCache>
                <c:formatCode>0%</c:formatCode>
                <c:ptCount val="10"/>
                <c:pt idx="0">
                  <c:v>2.8672783222035376E-2</c:v>
                </c:pt>
                <c:pt idx="1">
                  <c:v>3.7742827752536137E-2</c:v>
                </c:pt>
                <c:pt idx="2">
                  <c:v>3.543703750322403E-2</c:v>
                </c:pt>
                <c:pt idx="3">
                  <c:v>3.5450885394438553E-2</c:v>
                </c:pt>
                <c:pt idx="4">
                  <c:v>3.6604218440546177E-2</c:v>
                </c:pt>
                <c:pt idx="5">
                  <c:v>3.6513189904465768E-2</c:v>
                </c:pt>
                <c:pt idx="6">
                  <c:v>3.9571065141994016E-2</c:v>
                </c:pt>
                <c:pt idx="7">
                  <c:v>3.790053943496878E-2</c:v>
                </c:pt>
                <c:pt idx="8">
                  <c:v>3.6751609382949309E-2</c:v>
                </c:pt>
                <c:pt idx="9">
                  <c:v>3.4695881262473409E-2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9BF-4FD1-B271-1A2E24AE9F96}"/>
            </c:ext>
          </c:extLst>
        </c:ser>
        <c:ser>
          <c:idx val="8"/>
          <c:order val="8"/>
          <c:tx>
            <c:strRef>
              <c:f>'Import. TBB vins pays'!$C$43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pays'!$D$43:$M$43</c:f>
              <c:numCache>
                <c:formatCode>0%</c:formatCode>
                <c:ptCount val="10"/>
                <c:pt idx="0">
                  <c:v>2.2782452831007379E-2</c:v>
                </c:pt>
                <c:pt idx="1">
                  <c:v>2.4407623541983045E-2</c:v>
                </c:pt>
                <c:pt idx="2">
                  <c:v>2.3560070659795488E-2</c:v>
                </c:pt>
                <c:pt idx="3">
                  <c:v>1.7923838634070488E-2</c:v>
                </c:pt>
                <c:pt idx="4">
                  <c:v>2.4819475311956704E-2</c:v>
                </c:pt>
                <c:pt idx="5">
                  <c:v>2.2101158875339005E-2</c:v>
                </c:pt>
                <c:pt idx="6">
                  <c:v>2.9624365719296407E-2</c:v>
                </c:pt>
                <c:pt idx="7">
                  <c:v>5.0536743774370257E-2</c:v>
                </c:pt>
                <c:pt idx="8">
                  <c:v>2.5986141278225482E-2</c:v>
                </c:pt>
                <c:pt idx="9">
                  <c:v>3.2925903957523248E-2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9BF-4FD1-B271-1A2E24AE9F96}"/>
            </c:ext>
          </c:extLst>
        </c:ser>
        <c:ser>
          <c:idx val="9"/>
          <c:order val="9"/>
          <c:tx>
            <c:strRef>
              <c:f>'Import. TBB vins pays'!$C$44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pays'!$D$44:$M$44</c:f>
              <c:numCache>
                <c:formatCode>0%</c:formatCode>
                <c:ptCount val="10"/>
                <c:pt idx="0">
                  <c:v>3.3013857118118627E-2</c:v>
                </c:pt>
                <c:pt idx="1">
                  <c:v>3.1679181049195912E-2</c:v>
                </c:pt>
                <c:pt idx="2">
                  <c:v>3.5801350148281799E-2</c:v>
                </c:pt>
                <c:pt idx="3">
                  <c:v>4.0154971911889527E-2</c:v>
                </c:pt>
                <c:pt idx="4">
                  <c:v>4.8152187373627357E-2</c:v>
                </c:pt>
                <c:pt idx="5">
                  <c:v>4.3206194534470249E-2</c:v>
                </c:pt>
                <c:pt idx="6">
                  <c:v>3.1555503122981318E-2</c:v>
                </c:pt>
                <c:pt idx="7">
                  <c:v>3.3454686266535895E-2</c:v>
                </c:pt>
                <c:pt idx="8">
                  <c:v>3.2943287315376463E-2</c:v>
                </c:pt>
                <c:pt idx="9">
                  <c:v>2.8068014174689359E-2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9BF-4FD1-B271-1A2E24AE9F96}"/>
            </c:ext>
          </c:extLst>
        </c:ser>
        <c:ser>
          <c:idx val="10"/>
          <c:order val="10"/>
          <c:tx>
            <c:strRef>
              <c:f>'Import. TBB vins pays'!$C$45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pays'!$D$45:$M$45</c:f>
              <c:numCache>
                <c:formatCode>0%</c:formatCode>
                <c:ptCount val="10"/>
                <c:pt idx="0">
                  <c:v>4.6836459656019694E-2</c:v>
                </c:pt>
                <c:pt idx="1">
                  <c:v>4.6039191665396176E-2</c:v>
                </c:pt>
                <c:pt idx="2">
                  <c:v>4.2551716942748223E-2</c:v>
                </c:pt>
                <c:pt idx="3">
                  <c:v>3.6676551721363602E-2</c:v>
                </c:pt>
                <c:pt idx="4">
                  <c:v>3.5154266876505191E-2</c:v>
                </c:pt>
                <c:pt idx="5">
                  <c:v>2.6694765116225518E-2</c:v>
                </c:pt>
                <c:pt idx="6">
                  <c:v>2.6339236470580649E-2</c:v>
                </c:pt>
                <c:pt idx="7">
                  <c:v>2.3548997679592374E-2</c:v>
                </c:pt>
                <c:pt idx="8">
                  <c:v>2.3636060525637548E-2</c:v>
                </c:pt>
                <c:pt idx="9">
                  <c:v>2.447905312804706E-2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9BF-4FD1-B271-1A2E24AE9F96}"/>
            </c:ext>
          </c:extLst>
        </c:ser>
        <c:ser>
          <c:idx val="11"/>
          <c:order val="11"/>
          <c:tx>
            <c:strRef>
              <c:f>'Import. TBB vins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vins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vins pays'!$D$46:$M$46</c:f>
              <c:numCache>
                <c:formatCode>0%</c:formatCode>
                <c:ptCount val="10"/>
                <c:pt idx="0">
                  <c:v>0.17070735639447482</c:v>
                </c:pt>
                <c:pt idx="1">
                  <c:v>0.18161065181889163</c:v>
                </c:pt>
                <c:pt idx="2">
                  <c:v>0.19365886213454245</c:v>
                </c:pt>
                <c:pt idx="3">
                  <c:v>0.18782134199034461</c:v>
                </c:pt>
                <c:pt idx="4">
                  <c:v>0.19302565077611009</c:v>
                </c:pt>
                <c:pt idx="5">
                  <c:v>0.19608083825885683</c:v>
                </c:pt>
                <c:pt idx="6">
                  <c:v>0.18077742831118532</c:v>
                </c:pt>
                <c:pt idx="7">
                  <c:v>0.18170331674760185</c:v>
                </c:pt>
                <c:pt idx="8">
                  <c:v>0.18006230260966433</c:v>
                </c:pt>
                <c:pt idx="9">
                  <c:v>0.17916651880241788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9BF-4FD1-B271-1A2E24AE9F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9587824"/>
        <c:axId val="4995803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vins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vins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vins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0.82929264360552513</c:v>
                      </c:pt>
                      <c:pt idx="1">
                        <c:v>0.8183893481811082</c:v>
                      </c:pt>
                      <c:pt idx="2">
                        <c:v>0.80634113786545736</c:v>
                      </c:pt>
                      <c:pt idx="3">
                        <c:v>0.81217865800965539</c:v>
                      </c:pt>
                      <c:pt idx="4">
                        <c:v>0.80697434922388989</c:v>
                      </c:pt>
                      <c:pt idx="5">
                        <c:v>0.8039191617411432</c:v>
                      </c:pt>
                      <c:pt idx="6">
                        <c:v>0.81922257168881463</c:v>
                      </c:pt>
                      <c:pt idx="7">
                        <c:v>0.81829668325239813</c:v>
                      </c:pt>
                      <c:pt idx="8">
                        <c:v>0.81993769739033562</c:v>
                      </c:pt>
                      <c:pt idx="9">
                        <c:v>0.82083348119758226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9BF-4FD1-B271-1A2E24AE9F96}"/>
                  </c:ext>
                </c:extLst>
              </c15:ser>
            </c15:filteredBarSeries>
          </c:ext>
        </c:extLst>
      </c:barChart>
      <c:catAx>
        <c:axId val="49958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80376"/>
        <c:crosses val="autoZero"/>
        <c:auto val="1"/>
        <c:lblAlgn val="ctr"/>
        <c:lblOffset val="100"/>
        <c:noMultiLvlLbl val="0"/>
      </c:catAx>
      <c:valAx>
        <c:axId val="4995803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8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84861837326637"/>
          <c:y val="0.76710941083570305"/>
          <c:w val="0.87807496168071186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3"/>
          <c:order val="3"/>
          <c:tx>
            <c:strRef>
              <c:f>'Import. 2208 - spirit.'!$C$53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spirit.'!$D$53:$M$53</c:f>
              <c:numCache>
                <c:formatCode>0</c:formatCode>
                <c:ptCount val="10"/>
                <c:pt idx="0">
                  <c:v>23719917</c:v>
                </c:pt>
                <c:pt idx="1">
                  <c:v>23623468</c:v>
                </c:pt>
                <c:pt idx="2">
                  <c:v>23719668</c:v>
                </c:pt>
                <c:pt idx="3">
                  <c:v>24992061</c:v>
                </c:pt>
                <c:pt idx="4">
                  <c:v>27191365</c:v>
                </c:pt>
                <c:pt idx="5">
                  <c:v>21761808</c:v>
                </c:pt>
                <c:pt idx="6">
                  <c:v>24060462</c:v>
                </c:pt>
                <c:pt idx="7">
                  <c:v>28705899</c:v>
                </c:pt>
                <c:pt idx="8">
                  <c:v>27845809</c:v>
                </c:pt>
                <c:pt idx="9">
                  <c:v>27330121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BF-4361-B798-BB385C056387}"/>
            </c:ext>
          </c:extLst>
        </c:ser>
        <c:ser>
          <c:idx val="4"/>
          <c:order val="4"/>
          <c:tx>
            <c:strRef>
              <c:f>'Import. 2208 - spirit.'!$C$54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spirit.'!$D$54:$M$54</c:f>
              <c:numCache>
                <c:formatCode>0</c:formatCode>
                <c:ptCount val="10"/>
                <c:pt idx="0">
                  <c:v>13547630</c:v>
                </c:pt>
                <c:pt idx="1">
                  <c:v>14669251</c:v>
                </c:pt>
                <c:pt idx="2">
                  <c:v>16179780</c:v>
                </c:pt>
                <c:pt idx="3">
                  <c:v>15004942</c:v>
                </c:pt>
                <c:pt idx="4">
                  <c:v>17253603</c:v>
                </c:pt>
                <c:pt idx="5">
                  <c:v>17172682</c:v>
                </c:pt>
                <c:pt idx="6">
                  <c:v>21537352</c:v>
                </c:pt>
                <c:pt idx="7">
                  <c:v>24262027</c:v>
                </c:pt>
                <c:pt idx="8">
                  <c:v>16540638</c:v>
                </c:pt>
                <c:pt idx="9">
                  <c:v>16039162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BF-4361-B798-BB385C056387}"/>
            </c:ext>
          </c:extLst>
        </c:ser>
        <c:ser>
          <c:idx val="5"/>
          <c:order val="5"/>
          <c:tx>
            <c:strRef>
              <c:f>'Import. 2208 - spirit.'!$C$55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spirit.'!$D$55:$M$55</c:f>
              <c:numCache>
                <c:formatCode>0</c:formatCode>
                <c:ptCount val="10"/>
                <c:pt idx="0">
                  <c:v>19456334</c:v>
                </c:pt>
                <c:pt idx="1">
                  <c:v>22639089</c:v>
                </c:pt>
                <c:pt idx="2">
                  <c:v>22011199</c:v>
                </c:pt>
                <c:pt idx="3">
                  <c:v>19866147</c:v>
                </c:pt>
                <c:pt idx="4">
                  <c:v>11907645</c:v>
                </c:pt>
                <c:pt idx="5">
                  <c:v>10829298</c:v>
                </c:pt>
                <c:pt idx="6">
                  <c:v>10948689</c:v>
                </c:pt>
                <c:pt idx="7">
                  <c:v>12668521</c:v>
                </c:pt>
                <c:pt idx="8">
                  <c:v>10574365</c:v>
                </c:pt>
                <c:pt idx="9">
                  <c:v>12073642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BF-4361-B798-BB385C056387}"/>
            </c:ext>
          </c:extLst>
        </c:ser>
        <c:ser>
          <c:idx val="6"/>
          <c:order val="6"/>
          <c:tx>
            <c:strRef>
              <c:f>'Import. 2208 - spirit.'!$C$56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spirit.'!$D$56:$M$56</c:f>
              <c:numCache>
                <c:formatCode>0</c:formatCode>
                <c:ptCount val="10"/>
                <c:pt idx="0">
                  <c:v>14574183</c:v>
                </c:pt>
                <c:pt idx="1">
                  <c:v>16243010</c:v>
                </c:pt>
                <c:pt idx="2">
                  <c:v>14805313</c:v>
                </c:pt>
                <c:pt idx="3">
                  <c:v>14491257</c:v>
                </c:pt>
                <c:pt idx="4">
                  <c:v>12193077</c:v>
                </c:pt>
                <c:pt idx="5">
                  <c:v>11220016</c:v>
                </c:pt>
                <c:pt idx="6">
                  <c:v>11417225</c:v>
                </c:pt>
                <c:pt idx="7">
                  <c:v>10766235</c:v>
                </c:pt>
                <c:pt idx="8">
                  <c:v>9242925</c:v>
                </c:pt>
                <c:pt idx="9">
                  <c:v>9887199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BF-4361-B798-BB385C056387}"/>
            </c:ext>
          </c:extLst>
        </c:ser>
        <c:ser>
          <c:idx val="7"/>
          <c:order val="7"/>
          <c:tx>
            <c:strRef>
              <c:f>'Import. 2208 - spirit.'!$C$57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spirit.'!$D$57:$M$57</c:f>
              <c:numCache>
                <c:formatCode>0</c:formatCode>
                <c:ptCount val="10"/>
                <c:pt idx="0">
                  <c:v>3642980</c:v>
                </c:pt>
                <c:pt idx="1">
                  <c:v>4326457</c:v>
                </c:pt>
                <c:pt idx="2">
                  <c:v>5087097</c:v>
                </c:pt>
                <c:pt idx="3">
                  <c:v>4816451</c:v>
                </c:pt>
                <c:pt idx="4">
                  <c:v>5232580</c:v>
                </c:pt>
                <c:pt idx="5">
                  <c:v>7105009</c:v>
                </c:pt>
                <c:pt idx="6">
                  <c:v>8090888</c:v>
                </c:pt>
                <c:pt idx="7">
                  <c:v>7773179</c:v>
                </c:pt>
                <c:pt idx="8">
                  <c:v>10122828</c:v>
                </c:pt>
                <c:pt idx="9">
                  <c:v>9067277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BF-4361-B798-BB385C056387}"/>
            </c:ext>
          </c:extLst>
        </c:ser>
        <c:ser>
          <c:idx val="8"/>
          <c:order val="8"/>
          <c:tx>
            <c:strRef>
              <c:f>'Import. 2208 - spirit.'!$C$58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spirit.'!$D$58:$M$58</c:f>
              <c:numCache>
                <c:formatCode>0</c:formatCode>
                <c:ptCount val="10"/>
                <c:pt idx="0">
                  <c:v>7693336</c:v>
                </c:pt>
                <c:pt idx="1">
                  <c:v>8502254</c:v>
                </c:pt>
                <c:pt idx="2">
                  <c:v>7979290</c:v>
                </c:pt>
                <c:pt idx="3">
                  <c:v>7206122</c:v>
                </c:pt>
                <c:pt idx="4">
                  <c:v>6990873</c:v>
                </c:pt>
                <c:pt idx="5">
                  <c:v>6936632</c:v>
                </c:pt>
                <c:pt idx="6">
                  <c:v>7554508</c:v>
                </c:pt>
                <c:pt idx="7">
                  <c:v>7579158</c:v>
                </c:pt>
                <c:pt idx="8">
                  <c:v>8153935</c:v>
                </c:pt>
                <c:pt idx="9">
                  <c:v>7210935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BF-4361-B798-BB385C056387}"/>
            </c:ext>
          </c:extLst>
        </c:ser>
        <c:ser>
          <c:idx val="9"/>
          <c:order val="9"/>
          <c:tx>
            <c:strRef>
              <c:f>'Import. 2208 - spirit.'!$C$59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spirit.'!$D$59:$M$59</c:f>
              <c:numCache>
                <c:formatCode>0</c:formatCode>
                <c:ptCount val="10"/>
                <c:pt idx="0">
                  <c:v>2290998</c:v>
                </c:pt>
                <c:pt idx="1">
                  <c:v>2812060</c:v>
                </c:pt>
                <c:pt idx="2">
                  <c:v>2533615</c:v>
                </c:pt>
                <c:pt idx="3">
                  <c:v>3124558</c:v>
                </c:pt>
                <c:pt idx="4">
                  <c:v>3319203</c:v>
                </c:pt>
                <c:pt idx="5">
                  <c:v>4858010</c:v>
                </c:pt>
                <c:pt idx="6">
                  <c:v>5792086</c:v>
                </c:pt>
                <c:pt idx="7">
                  <c:v>3978511</c:v>
                </c:pt>
                <c:pt idx="8">
                  <c:v>6493996</c:v>
                </c:pt>
                <c:pt idx="9">
                  <c:v>7109400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BF-4361-B798-BB385C056387}"/>
            </c:ext>
          </c:extLst>
        </c:ser>
        <c:ser>
          <c:idx val="10"/>
          <c:order val="10"/>
          <c:tx>
            <c:strRef>
              <c:f>'Import. 2208 - spirit.'!$C$60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spirit.'!$D$60:$M$60</c:f>
              <c:numCache>
                <c:formatCode>0</c:formatCode>
                <c:ptCount val="10"/>
                <c:pt idx="0">
                  <c:v>6604367</c:v>
                </c:pt>
                <c:pt idx="1">
                  <c:v>6100396</c:v>
                </c:pt>
                <c:pt idx="2">
                  <c:v>5248759</c:v>
                </c:pt>
                <c:pt idx="3">
                  <c:v>6172004</c:v>
                </c:pt>
                <c:pt idx="4">
                  <c:v>5391962</c:v>
                </c:pt>
                <c:pt idx="5">
                  <c:v>5200969</c:v>
                </c:pt>
                <c:pt idx="6">
                  <c:v>5519751</c:v>
                </c:pt>
                <c:pt idx="7">
                  <c:v>6589280</c:v>
                </c:pt>
                <c:pt idx="8">
                  <c:v>6633962</c:v>
                </c:pt>
                <c:pt idx="9">
                  <c:v>6376215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1BF-4361-B798-BB385C056387}"/>
            </c:ext>
          </c:extLst>
        </c:ser>
        <c:ser>
          <c:idx val="11"/>
          <c:order val="11"/>
          <c:tx>
            <c:strRef>
              <c:f>'Import. 2208 - spirit.'!$C$61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spirit.'!$D$61:$M$61</c:f>
              <c:numCache>
                <c:formatCode>0</c:formatCode>
                <c:ptCount val="10"/>
                <c:pt idx="0">
                  <c:v>507451</c:v>
                </c:pt>
                <c:pt idx="1">
                  <c:v>701702</c:v>
                </c:pt>
                <c:pt idx="2">
                  <c:v>1147825</c:v>
                </c:pt>
                <c:pt idx="3">
                  <c:v>1766455</c:v>
                </c:pt>
                <c:pt idx="4">
                  <c:v>2592969</c:v>
                </c:pt>
                <c:pt idx="5">
                  <c:v>3863302</c:v>
                </c:pt>
                <c:pt idx="6">
                  <c:v>3683060</c:v>
                </c:pt>
                <c:pt idx="7">
                  <c:v>4119944</c:v>
                </c:pt>
                <c:pt idx="8">
                  <c:v>4350582</c:v>
                </c:pt>
                <c:pt idx="9">
                  <c:v>4231607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1BF-4361-B798-BB385C056387}"/>
            </c:ext>
          </c:extLst>
        </c:ser>
        <c:ser>
          <c:idx val="12"/>
          <c:order val="12"/>
          <c:tx>
            <c:strRef>
              <c:f>'Import. 2208 - spirit.'!$C$62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spirit.'!$D$62:$M$62</c:f>
              <c:numCache>
                <c:formatCode>0</c:formatCode>
                <c:ptCount val="10"/>
                <c:pt idx="0">
                  <c:v>3140645</c:v>
                </c:pt>
                <c:pt idx="1">
                  <c:v>3745498</c:v>
                </c:pt>
                <c:pt idx="2">
                  <c:v>3966592</c:v>
                </c:pt>
                <c:pt idx="3">
                  <c:v>3930254</c:v>
                </c:pt>
                <c:pt idx="4">
                  <c:v>4653682</c:v>
                </c:pt>
                <c:pt idx="5">
                  <c:v>3709753</c:v>
                </c:pt>
                <c:pt idx="6">
                  <c:v>3820891</c:v>
                </c:pt>
                <c:pt idx="7">
                  <c:v>3812824</c:v>
                </c:pt>
                <c:pt idx="8">
                  <c:v>3230838</c:v>
                </c:pt>
                <c:pt idx="9">
                  <c:v>3534544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1BF-4361-B798-BB385C056387}"/>
            </c:ext>
          </c:extLst>
        </c:ser>
        <c:ser>
          <c:idx val="13"/>
          <c:order val="13"/>
          <c:tx>
            <c:strRef>
              <c:f>'Import. 2208 - spirit.'!$C$63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spirit.'!$D$50:$M$50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spirit.'!$D$63:$M$63</c:f>
              <c:numCache>
                <c:formatCode>0</c:formatCode>
                <c:ptCount val="10"/>
                <c:pt idx="0">
                  <c:v>25086632</c:v>
                </c:pt>
                <c:pt idx="1">
                  <c:v>25138712</c:v>
                </c:pt>
                <c:pt idx="2">
                  <c:v>26318677</c:v>
                </c:pt>
                <c:pt idx="3">
                  <c:v>26863794</c:v>
                </c:pt>
                <c:pt idx="4">
                  <c:v>26604291</c:v>
                </c:pt>
                <c:pt idx="5">
                  <c:v>22885658</c:v>
                </c:pt>
                <c:pt idx="6">
                  <c:v>25070288</c:v>
                </c:pt>
                <c:pt idx="7">
                  <c:v>25116784</c:v>
                </c:pt>
                <c:pt idx="8">
                  <c:v>22480776</c:v>
                </c:pt>
                <c:pt idx="9">
                  <c:v>20545720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1BF-4361-B798-BB385C0563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197656"/>
        <c:axId val="6581964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spirit.'!$C$50</c15:sqref>
                        </c15:formulaRef>
                      </c:ext>
                    </c:extLst>
                    <c:strCache>
                      <c:ptCount val="1"/>
                      <c:pt idx="0">
                        <c:v>Valeurs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1BF-4361-B798-BB385C05638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spirit.'!$C$51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spirit.'!$D$51:$M$51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120264473</c:v>
                      </c:pt>
                      <c:pt idx="1">
                        <c:v>128501897</c:v>
                      </c:pt>
                      <c:pt idx="2">
                        <c:v>128997815</c:v>
                      </c:pt>
                      <c:pt idx="3">
                        <c:v>128234045</c:v>
                      </c:pt>
                      <c:pt idx="4">
                        <c:v>123331250</c:v>
                      </c:pt>
                      <c:pt idx="5">
                        <c:v>115543137</c:v>
                      </c:pt>
                      <c:pt idx="6">
                        <c:v>127495200</c:v>
                      </c:pt>
                      <c:pt idx="7">
                        <c:v>135372362</c:v>
                      </c:pt>
                      <c:pt idx="8">
                        <c:v>125670654</c:v>
                      </c:pt>
                      <c:pt idx="9">
                        <c:v>123405822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F1BF-4361-B798-BB385C056387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spirit.'!$C$52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spirit.'!$D$50:$M$50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spirit.'!$D$52:$M$52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81683160</c:v>
                      </c:pt>
                      <c:pt idx="1">
                        <c:v>86918774</c:v>
                      </c:pt>
                      <c:pt idx="2">
                        <c:v>87056694</c:v>
                      </c:pt>
                      <c:pt idx="3">
                        <c:v>88212356</c:v>
                      </c:pt>
                      <c:pt idx="4">
                        <c:v>92561561</c:v>
                      </c:pt>
                      <c:pt idx="5">
                        <c:v>87483513</c:v>
                      </c:pt>
                      <c:pt idx="6">
                        <c:v>98945795</c:v>
                      </c:pt>
                      <c:pt idx="7">
                        <c:v>105054827</c:v>
                      </c:pt>
                      <c:pt idx="8">
                        <c:v>99482587</c:v>
                      </c:pt>
                      <c:pt idx="9">
                        <c:v>97646879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F1BF-4361-B798-BB385C056387}"/>
                  </c:ext>
                </c:extLst>
              </c15:ser>
            </c15:filteredBarSeries>
          </c:ext>
        </c:extLst>
      </c:barChart>
      <c:catAx>
        <c:axId val="658197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82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196480"/>
        <c:crosses val="autoZero"/>
        <c:auto val="1"/>
        <c:lblAlgn val="ctr"/>
        <c:lblOffset val="100"/>
        <c:noMultiLvlLbl val="0"/>
      </c:catAx>
      <c:valAx>
        <c:axId val="658196480"/>
        <c:scaling>
          <c:orientation val="minMax"/>
          <c:max val="14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197656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2208 - spirit.'!$C$82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spirit.'!$D$82:$M$82</c:f>
              <c:numCache>
                <c:formatCode>0%</c:formatCode>
                <c:ptCount val="10"/>
                <c:pt idx="0">
                  <c:v>0.19723128874476506</c:v>
                </c:pt>
                <c:pt idx="1">
                  <c:v>0.18383750397085577</c:v>
                </c:pt>
                <c:pt idx="2">
                  <c:v>0.18387650984631018</c:v>
                </c:pt>
                <c:pt idx="3">
                  <c:v>0.19489411723696309</c:v>
                </c:pt>
                <c:pt idx="4">
                  <c:v>0.22047425125424416</c:v>
                </c:pt>
                <c:pt idx="5">
                  <c:v>0.18834357942003946</c:v>
                </c:pt>
                <c:pt idx="6">
                  <c:v>0.1887166105076897</c:v>
                </c:pt>
                <c:pt idx="7">
                  <c:v>0.21205140086127772</c:v>
                </c:pt>
                <c:pt idx="8">
                  <c:v>0.22157765646703803</c:v>
                </c:pt>
                <c:pt idx="9">
                  <c:v>0.22146541027861716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03-48F5-8317-9172E8BA0C33}"/>
            </c:ext>
          </c:extLst>
        </c:ser>
        <c:ser>
          <c:idx val="3"/>
          <c:order val="3"/>
          <c:tx>
            <c:strRef>
              <c:f>'Import. 2208 - spirit.'!$C$83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spirit.'!$D$83:$M$83</c:f>
              <c:numCache>
                <c:formatCode>0%</c:formatCode>
                <c:ptCount val="10"/>
                <c:pt idx="0">
                  <c:v>0.11264864562288482</c:v>
                </c:pt>
                <c:pt idx="1">
                  <c:v>0.11415591008745964</c:v>
                </c:pt>
                <c:pt idx="2">
                  <c:v>0.12542677563957189</c:v>
                </c:pt>
                <c:pt idx="3">
                  <c:v>0.11701215539133933</c:v>
                </c:pt>
                <c:pt idx="4">
                  <c:v>0.13989644149394415</c:v>
                </c:pt>
                <c:pt idx="5">
                  <c:v>0.14862572062588192</c:v>
                </c:pt>
                <c:pt idx="6">
                  <c:v>0.16892676743908791</c:v>
                </c:pt>
                <c:pt idx="7">
                  <c:v>0.17922437520887757</c:v>
                </c:pt>
                <c:pt idx="8">
                  <c:v>0.13161893786277265</c:v>
                </c:pt>
                <c:pt idx="9">
                  <c:v>0.12997086960775645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03-48F5-8317-9172E8BA0C33}"/>
            </c:ext>
          </c:extLst>
        </c:ser>
        <c:ser>
          <c:idx val="4"/>
          <c:order val="4"/>
          <c:tx>
            <c:strRef>
              <c:f>'Import. 2208 - spirit.'!$C$84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spirit.'!$D$84:$M$84</c:f>
              <c:numCache>
                <c:formatCode>0%</c:formatCode>
                <c:ptCount val="10"/>
                <c:pt idx="0">
                  <c:v>0.16177956394487339</c:v>
                </c:pt>
                <c:pt idx="1">
                  <c:v>0.17617708009400049</c:v>
                </c:pt>
                <c:pt idx="2">
                  <c:v>0.17063233978032885</c:v>
                </c:pt>
                <c:pt idx="3">
                  <c:v>0.15492100401262396</c:v>
                </c:pt>
                <c:pt idx="4">
                  <c:v>9.6550103886889976E-2</c:v>
                </c:pt>
                <c:pt idx="5">
                  <c:v>9.3725151325950232E-2</c:v>
                </c:pt>
                <c:pt idx="6">
                  <c:v>8.5875303540839179E-2</c:v>
                </c:pt>
                <c:pt idx="7">
                  <c:v>9.3582772826258293E-2</c:v>
                </c:pt>
                <c:pt idx="8">
                  <c:v>8.4143470758097597E-2</c:v>
                </c:pt>
                <c:pt idx="9">
                  <c:v>9.7836891358334774E-2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03-48F5-8317-9172E8BA0C33}"/>
            </c:ext>
          </c:extLst>
        </c:ser>
        <c:ser>
          <c:idx val="5"/>
          <c:order val="5"/>
          <c:tx>
            <c:strRef>
              <c:f>'Import. 2208 - spirit.'!$C$85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spirit.'!$D$85:$M$85</c:f>
              <c:numCache>
                <c:formatCode>0%</c:formatCode>
                <c:ptCount val="10"/>
                <c:pt idx="0">
                  <c:v>0.12118444155989441</c:v>
                </c:pt>
                <c:pt idx="1">
                  <c:v>0.12640288104073669</c:v>
                </c:pt>
                <c:pt idx="2">
                  <c:v>0.11477181222023024</c:v>
                </c:pt>
                <c:pt idx="3">
                  <c:v>0.11300631591243963</c:v>
                </c:pt>
                <c:pt idx="4">
                  <c:v>9.8864456494197533E-2</c:v>
                </c:pt>
                <c:pt idx="5">
                  <c:v>9.7106728199702591E-2</c:v>
                </c:pt>
                <c:pt idx="6">
                  <c:v>8.9550234048026908E-2</c:v>
                </c:pt>
                <c:pt idx="7">
                  <c:v>7.9530524849673531E-2</c:v>
                </c:pt>
                <c:pt idx="8">
                  <c:v>7.3548793658700942E-2</c:v>
                </c:pt>
                <c:pt idx="9">
                  <c:v>8.0119388532576691E-2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03-48F5-8317-9172E8BA0C33}"/>
            </c:ext>
          </c:extLst>
        </c:ser>
        <c:ser>
          <c:idx val="6"/>
          <c:order val="6"/>
          <c:tx>
            <c:strRef>
              <c:f>'Import. 2208 - spirit.'!$C$86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spirit.'!$D$86:$M$86</c:f>
              <c:numCache>
                <c:formatCode>0%</c:formatCode>
                <c:ptCount val="10"/>
                <c:pt idx="0">
                  <c:v>3.0291406174456859E-2</c:v>
                </c:pt>
                <c:pt idx="1">
                  <c:v>3.3668429034942576E-2</c:v>
                </c:pt>
                <c:pt idx="2">
                  <c:v>3.9435528423485314E-2</c:v>
                </c:pt>
                <c:pt idx="3">
                  <c:v>3.7559846139143468E-2</c:v>
                </c:pt>
                <c:pt idx="4">
                  <c:v>4.2427040997314147E-2</c:v>
                </c:pt>
                <c:pt idx="5">
                  <c:v>6.149226327479753E-2</c:v>
                </c:pt>
                <c:pt idx="6">
                  <c:v>6.3460334192973533E-2</c:v>
                </c:pt>
                <c:pt idx="7">
                  <c:v>5.7420723736799392E-2</c:v>
                </c:pt>
                <c:pt idx="8">
                  <c:v>8.0550452136582337E-2</c:v>
                </c:pt>
                <c:pt idx="9">
                  <c:v>7.3475277365763175E-2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03-48F5-8317-9172E8BA0C33}"/>
            </c:ext>
          </c:extLst>
        </c:ser>
        <c:ser>
          <c:idx val="7"/>
          <c:order val="7"/>
          <c:tx>
            <c:strRef>
              <c:f>'Import. 2208 - spirit.'!$C$87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spirit.'!$D$87:$M$87</c:f>
              <c:numCache>
                <c:formatCode>0%</c:formatCode>
                <c:ptCount val="10"/>
                <c:pt idx="0">
                  <c:v>6.3970146861243055E-2</c:v>
                </c:pt>
                <c:pt idx="1">
                  <c:v>6.616442401624624E-2</c:v>
                </c:pt>
                <c:pt idx="2">
                  <c:v>6.1856008956430772E-2</c:v>
                </c:pt>
                <c:pt idx="3">
                  <c:v>5.6195076744245259E-2</c:v>
                </c:pt>
                <c:pt idx="4">
                  <c:v>5.6683711549181573E-2</c:v>
                </c:pt>
                <c:pt idx="5">
                  <c:v>6.0034998011175685E-2</c:v>
                </c:pt>
                <c:pt idx="6">
                  <c:v>5.9253273848740975E-2</c:v>
                </c:pt>
                <c:pt idx="7">
                  <c:v>5.5987484358143949E-2</c:v>
                </c:pt>
                <c:pt idx="8">
                  <c:v>6.4883365690131603E-2</c:v>
                </c:pt>
                <c:pt idx="9">
                  <c:v>5.8432696959791738E-2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803-48F5-8317-9172E8BA0C33}"/>
            </c:ext>
          </c:extLst>
        </c:ser>
        <c:ser>
          <c:idx val="8"/>
          <c:order val="8"/>
          <c:tx>
            <c:strRef>
              <c:f>'Import. 2208 - spirit.'!$C$88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spirit.'!$D$88:$M$88</c:f>
              <c:numCache>
                <c:formatCode>0%</c:formatCode>
                <c:ptCount val="10"/>
                <c:pt idx="0">
                  <c:v>1.9049665648141992E-2</c:v>
                </c:pt>
                <c:pt idx="1">
                  <c:v>2.1883412351492368E-2</c:v>
                </c:pt>
                <c:pt idx="2">
                  <c:v>1.9640759031461116E-2</c:v>
                </c:pt>
                <c:pt idx="3">
                  <c:v>2.4366056611565205E-2</c:v>
                </c:pt>
                <c:pt idx="4">
                  <c:v>2.6912911366746058E-2</c:v>
                </c:pt>
                <c:pt idx="5">
                  <c:v>4.204498965611432E-2</c:v>
                </c:pt>
                <c:pt idx="6">
                  <c:v>4.5429835789896407E-2</c:v>
                </c:pt>
                <c:pt idx="7">
                  <c:v>2.9389388950752E-2</c:v>
                </c:pt>
                <c:pt idx="8">
                  <c:v>5.1674721132588364E-2</c:v>
                </c:pt>
                <c:pt idx="9">
                  <c:v>5.7609923784633109E-2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03-48F5-8317-9172E8BA0C33}"/>
            </c:ext>
          </c:extLst>
        </c:ser>
        <c:ser>
          <c:idx val="9"/>
          <c:order val="9"/>
          <c:tx>
            <c:strRef>
              <c:f>'Import. 2208 - spirit.'!$C$89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spirit.'!$D$89:$M$89</c:f>
              <c:numCache>
                <c:formatCode>0%</c:formatCode>
                <c:ptCount val="10"/>
                <c:pt idx="0">
                  <c:v>5.4915361413507377E-2</c:v>
                </c:pt>
                <c:pt idx="1">
                  <c:v>4.7473198002672287E-2</c:v>
                </c:pt>
                <c:pt idx="2">
                  <c:v>4.0688743448871592E-2</c:v>
                </c:pt>
                <c:pt idx="3">
                  <c:v>4.8130775255510343E-2</c:v>
                </c:pt>
                <c:pt idx="4">
                  <c:v>4.3719349313332996E-2</c:v>
                </c:pt>
                <c:pt idx="5">
                  <c:v>4.5013223070098918E-2</c:v>
                </c:pt>
                <c:pt idx="6">
                  <c:v>4.3293794589913975E-2</c:v>
                </c:pt>
                <c:pt idx="7">
                  <c:v>4.8675223676750208E-2</c:v>
                </c:pt>
                <c:pt idx="8">
                  <c:v>5.2788473592251695E-2</c:v>
                </c:pt>
                <c:pt idx="9">
                  <c:v>5.1668672487753455E-2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803-48F5-8317-9172E8BA0C33}"/>
            </c:ext>
          </c:extLst>
        </c:ser>
        <c:ser>
          <c:idx val="10"/>
          <c:order val="10"/>
          <c:tx>
            <c:strRef>
              <c:f>'Import. 2208 - spirit.'!$C$90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spirit.'!$D$90:$M$90</c:f>
              <c:numCache>
                <c:formatCode>0%</c:formatCode>
                <c:ptCount val="10"/>
                <c:pt idx="0">
                  <c:v>4.2194588920703123E-3</c:v>
                </c:pt>
                <c:pt idx="1">
                  <c:v>5.4606353398814027E-3</c:v>
                </c:pt>
                <c:pt idx="2">
                  <c:v>8.8980189315609731E-3</c:v>
                </c:pt>
                <c:pt idx="3">
                  <c:v>1.3775241980396079E-2</c:v>
                </c:pt>
                <c:pt idx="4">
                  <c:v>2.1024428115339788E-2</c:v>
                </c:pt>
                <c:pt idx="5">
                  <c:v>3.3436014464450624E-2</c:v>
                </c:pt>
                <c:pt idx="6">
                  <c:v>2.8887832639973895E-2</c:v>
                </c:pt>
                <c:pt idx="7">
                  <c:v>3.0434159078941092E-2</c:v>
                </c:pt>
                <c:pt idx="8">
                  <c:v>3.4618917476151589E-2</c:v>
                </c:pt>
                <c:pt idx="9">
                  <c:v>3.4290173116791847E-2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803-48F5-8317-9172E8BA0C33}"/>
            </c:ext>
          </c:extLst>
        </c:ser>
        <c:ser>
          <c:idx val="11"/>
          <c:order val="11"/>
          <c:tx>
            <c:strRef>
              <c:f>'Import. 2208 - spirit.'!$C$91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spirit.'!$D$91:$M$91</c:f>
              <c:numCache>
                <c:formatCode>0%</c:formatCode>
                <c:ptCount val="10"/>
                <c:pt idx="0">
                  <c:v>2.6114486860970156E-2</c:v>
                </c:pt>
                <c:pt idx="1">
                  <c:v>2.914741406502349E-2</c:v>
                </c:pt>
                <c:pt idx="2">
                  <c:v>3.0749296024897788E-2</c:v>
                </c:pt>
                <c:pt idx="3">
                  <c:v>3.0649068272002183E-2</c:v>
                </c:pt>
                <c:pt idx="4">
                  <c:v>3.7733194141792936E-2</c:v>
                </c:pt>
                <c:pt idx="5">
                  <c:v>3.2107082223325818E-2</c:v>
                </c:pt>
                <c:pt idx="6">
                  <c:v>2.9968900789990524E-2</c:v>
                </c:pt>
                <c:pt idx="7">
                  <c:v>2.8165453743061675E-2</c:v>
                </c:pt>
                <c:pt idx="8">
                  <c:v>2.5708770481929696E-2</c:v>
                </c:pt>
                <c:pt idx="9">
                  <c:v>2.8641630862440186E-2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803-48F5-8317-9172E8BA0C33}"/>
            </c:ext>
          </c:extLst>
        </c:ser>
        <c:ser>
          <c:idx val="12"/>
          <c:order val="12"/>
          <c:tx>
            <c:strRef>
              <c:f>'Import. 2208 - spirit.'!$C$92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2208 - spirit.'!$D$80:$M$80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spirit.'!$D$92:$M$92</c:f>
              <c:numCache>
                <c:formatCode>0%</c:formatCode>
                <c:ptCount val="10"/>
                <c:pt idx="0">
                  <c:v>0.20859553427719257</c:v>
                </c:pt>
                <c:pt idx="1">
                  <c:v>0.19562911199668903</c:v>
                </c:pt>
                <c:pt idx="2">
                  <c:v>0.20402420769685131</c:v>
                </c:pt>
                <c:pt idx="3">
                  <c:v>0.20949034244377146</c:v>
                </c:pt>
                <c:pt idx="4">
                  <c:v>0.21571411138701668</c:v>
                </c:pt>
                <c:pt idx="5">
                  <c:v>0.19807024972846288</c:v>
                </c:pt>
                <c:pt idx="6">
                  <c:v>0.19663711261286698</c:v>
                </c:pt>
                <c:pt idx="7">
                  <c:v>0.18553849270946457</c:v>
                </c:pt>
                <c:pt idx="8">
                  <c:v>0.17888644074375551</c:v>
                </c:pt>
                <c:pt idx="9">
                  <c:v>0.16648906564554142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803-48F5-8317-9172E8BA0C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8198048"/>
        <c:axId val="6581949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2208 - spirit.'!$C$80</c15:sqref>
                        </c15:formulaRef>
                      </c:ext>
                    </c:extLst>
                    <c:strCache>
                      <c:ptCount val="1"/>
                      <c:pt idx="0">
                        <c:v>PDM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numCache>
                      <c:formatCode>General</c:formatCode>
                      <c:ptCount val="10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803-48F5-8317-9172E8BA0C3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spirit.'!$C$81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spirit.'!$D$80:$M$80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2208 - spirit.'!$D$81:$M$81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0.79140446572280743</c:v>
                      </c:pt>
                      <c:pt idx="1">
                        <c:v>0.80437088800331102</c:v>
                      </c:pt>
                      <c:pt idx="2">
                        <c:v>0.79597579230314874</c:v>
                      </c:pt>
                      <c:pt idx="3">
                        <c:v>0.79050965755622848</c:v>
                      </c:pt>
                      <c:pt idx="4">
                        <c:v>0.78428588861298332</c:v>
                      </c:pt>
                      <c:pt idx="5">
                        <c:v>0.80192975027153723</c:v>
                      </c:pt>
                      <c:pt idx="6">
                        <c:v>0.80336288738713302</c:v>
                      </c:pt>
                      <c:pt idx="7">
                        <c:v>0.81446150729053546</c:v>
                      </c:pt>
                      <c:pt idx="8">
                        <c:v>0.82111355925624441</c:v>
                      </c:pt>
                      <c:pt idx="9">
                        <c:v>0.83351093435445855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803-48F5-8317-9172E8BA0C33}"/>
                  </c:ext>
                </c:extLst>
              </c15:ser>
            </c15:filteredBarSeries>
          </c:ext>
        </c:extLst>
      </c:barChart>
      <c:catAx>
        <c:axId val="65819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82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194912"/>
        <c:crosses val="autoZero"/>
        <c:auto val="1"/>
        <c:lblAlgn val="ctr"/>
        <c:lblOffset val="100"/>
        <c:noMultiLvlLbl val="0"/>
      </c:catAx>
      <c:valAx>
        <c:axId val="658194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19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'Import. 2208 - spirit.'!$C$97</c:f>
              <c:strCache>
                <c:ptCount val="1"/>
                <c:pt idx="0">
                  <c:v>Monde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'Import. 2208 - spirit.'!$D$97:$M$97</c:f>
              <c:numCache>
                <c:formatCode>0</c:formatCode>
                <c:ptCount val="10"/>
                <c:pt idx="0">
                  <c:v>11.58</c:v>
                </c:pt>
                <c:pt idx="1">
                  <c:v>11.78</c:v>
                </c:pt>
                <c:pt idx="2">
                  <c:v>12.04</c:v>
                </c:pt>
                <c:pt idx="3">
                  <c:v>12.01</c:v>
                </c:pt>
                <c:pt idx="4">
                  <c:v>11.96</c:v>
                </c:pt>
                <c:pt idx="5">
                  <c:v>11.53</c:v>
                </c:pt>
                <c:pt idx="6">
                  <c:v>12</c:v>
                </c:pt>
                <c:pt idx="7">
                  <c:v>13.11</c:v>
                </c:pt>
                <c:pt idx="8">
                  <c:v>13.8</c:v>
                </c:pt>
                <c:pt idx="9">
                  <c:v>14.04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5A-42ED-89CB-560CA60F6B34}"/>
            </c:ext>
          </c:extLst>
        </c:ser>
        <c:ser>
          <c:idx val="2"/>
          <c:order val="1"/>
          <c:tx>
            <c:strRef>
              <c:f>'Import. 2208 - spirit.'!$C$99</c:f>
              <c:strCache>
                <c:ptCount val="1"/>
                <c:pt idx="0">
                  <c:v>Royaume-Uni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spirit.'!$D$99:$M$99</c:f>
              <c:numCache>
                <c:formatCode>0</c:formatCode>
                <c:ptCount val="10"/>
                <c:pt idx="0">
                  <c:v>13.36</c:v>
                </c:pt>
                <c:pt idx="1">
                  <c:v>14.36</c:v>
                </c:pt>
                <c:pt idx="2">
                  <c:v>14.66</c:v>
                </c:pt>
                <c:pt idx="3">
                  <c:v>14.84</c:v>
                </c:pt>
                <c:pt idx="4">
                  <c:v>13.57</c:v>
                </c:pt>
                <c:pt idx="5">
                  <c:v>13.68</c:v>
                </c:pt>
                <c:pt idx="6">
                  <c:v>13.39</c:v>
                </c:pt>
                <c:pt idx="7">
                  <c:v>14.97</c:v>
                </c:pt>
                <c:pt idx="8">
                  <c:v>15.72</c:v>
                </c:pt>
                <c:pt idx="9">
                  <c:v>15.15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B5A-42ED-89CB-560CA60F6B34}"/>
            </c:ext>
          </c:extLst>
        </c:ser>
        <c:ser>
          <c:idx val="3"/>
          <c:order val="2"/>
          <c:tx>
            <c:strRef>
              <c:f>'Import. 2208 - spirit.'!$C$100</c:f>
              <c:strCache>
                <c:ptCount val="1"/>
                <c:pt idx="0">
                  <c:v>États-Unis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spirit.'!$D$100:$M$100</c:f>
              <c:numCache>
                <c:formatCode>0</c:formatCode>
                <c:ptCount val="10"/>
                <c:pt idx="0">
                  <c:v>14.64</c:v>
                </c:pt>
                <c:pt idx="1">
                  <c:v>13.33</c:v>
                </c:pt>
                <c:pt idx="2">
                  <c:v>12.58</c:v>
                </c:pt>
                <c:pt idx="3">
                  <c:v>12.32</c:v>
                </c:pt>
                <c:pt idx="4">
                  <c:v>10.99</c:v>
                </c:pt>
                <c:pt idx="5">
                  <c:v>11.38</c:v>
                </c:pt>
                <c:pt idx="6">
                  <c:v>11.27</c:v>
                </c:pt>
                <c:pt idx="7">
                  <c:v>12.77</c:v>
                </c:pt>
                <c:pt idx="8">
                  <c:v>12.97</c:v>
                </c:pt>
                <c:pt idx="9">
                  <c:v>14.84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B5A-42ED-89CB-560CA60F6B34}"/>
            </c:ext>
          </c:extLst>
        </c:ser>
        <c:ser>
          <c:idx val="4"/>
          <c:order val="3"/>
          <c:tx>
            <c:strRef>
              <c:f>'Import. 2208 - spirit.'!$C$101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spirit.'!$D$101:$M$101</c:f>
              <c:numCache>
                <c:formatCode>0</c:formatCode>
                <c:ptCount val="10"/>
                <c:pt idx="0">
                  <c:v>13.02</c:v>
                </c:pt>
                <c:pt idx="1">
                  <c:v>10.54</c:v>
                </c:pt>
                <c:pt idx="2">
                  <c:v>12</c:v>
                </c:pt>
                <c:pt idx="3">
                  <c:v>11.86</c:v>
                </c:pt>
                <c:pt idx="4">
                  <c:v>8.74</c:v>
                </c:pt>
                <c:pt idx="5">
                  <c:v>13.15</c:v>
                </c:pt>
                <c:pt idx="6">
                  <c:v>14.2</c:v>
                </c:pt>
                <c:pt idx="7">
                  <c:v>13.75</c:v>
                </c:pt>
                <c:pt idx="8">
                  <c:v>12.44</c:v>
                </c:pt>
                <c:pt idx="9">
                  <c:v>14.16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B5A-42ED-89CB-560CA60F6B34}"/>
            </c:ext>
          </c:extLst>
        </c:ser>
        <c:ser>
          <c:idx val="5"/>
          <c:order val="4"/>
          <c:tx>
            <c:strRef>
              <c:f>'Import. 2208 - spirit.'!$C$102</c:f>
              <c:strCache>
                <c:ptCount val="1"/>
                <c:pt idx="0">
                  <c:v>France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spirit.'!$D$102:$M$102</c:f>
              <c:numCache>
                <c:formatCode>0</c:formatCode>
                <c:ptCount val="10"/>
                <c:pt idx="0">
                  <c:v>10.050000000000001</c:v>
                </c:pt>
                <c:pt idx="1">
                  <c:v>9.39</c:v>
                </c:pt>
                <c:pt idx="2">
                  <c:v>8.98</c:v>
                </c:pt>
                <c:pt idx="3">
                  <c:v>9.25</c:v>
                </c:pt>
                <c:pt idx="4">
                  <c:v>10.52</c:v>
                </c:pt>
                <c:pt idx="5">
                  <c:v>8.9</c:v>
                </c:pt>
                <c:pt idx="6">
                  <c:v>9.9600000000000009</c:v>
                </c:pt>
                <c:pt idx="7">
                  <c:v>11.81</c:v>
                </c:pt>
                <c:pt idx="8">
                  <c:v>13.02</c:v>
                </c:pt>
                <c:pt idx="9">
                  <c:v>12.22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B5A-42ED-89CB-560CA60F6B34}"/>
            </c:ext>
          </c:extLst>
        </c:ser>
        <c:ser>
          <c:idx val="6"/>
          <c:order val="5"/>
          <c:tx>
            <c:strRef>
              <c:f>'Import. 2208 - spirit.'!$C$103</c:f>
              <c:strCache>
                <c:ptCount val="1"/>
                <c:pt idx="0">
                  <c:v>Mexique</c:v>
                </c:pt>
              </c:strCache>
            </c:strRef>
          </c:tx>
          <c:spPr>
            <a:ln w="28575" cap="rnd">
              <a:solidFill>
                <a:schemeClr val="accent3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spirit.'!$D$103:$M$103</c:f>
              <c:numCache>
                <c:formatCode>0</c:formatCode>
                <c:ptCount val="10"/>
                <c:pt idx="0">
                  <c:v>13.45</c:v>
                </c:pt>
                <c:pt idx="1">
                  <c:v>9.7200000000000006</c:v>
                </c:pt>
                <c:pt idx="2">
                  <c:v>11.57</c:v>
                </c:pt>
                <c:pt idx="3">
                  <c:v>11.97</c:v>
                </c:pt>
                <c:pt idx="4">
                  <c:v>13.59</c:v>
                </c:pt>
                <c:pt idx="5">
                  <c:v>11.71</c:v>
                </c:pt>
                <c:pt idx="6">
                  <c:v>11.03</c:v>
                </c:pt>
                <c:pt idx="7">
                  <c:v>10.64</c:v>
                </c:pt>
                <c:pt idx="8">
                  <c:v>15.05</c:v>
                </c:pt>
                <c:pt idx="9">
                  <c:v>11.86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B5A-42ED-89CB-560CA60F6B34}"/>
            </c:ext>
          </c:extLst>
        </c:ser>
        <c:ser>
          <c:idx val="7"/>
          <c:order val="6"/>
          <c:tx>
            <c:strRef>
              <c:f>'Import. 2208 - spirit.'!$C$104</c:f>
              <c:strCache>
                <c:ptCount val="1"/>
                <c:pt idx="0">
                  <c:v>Pays-Bas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'Import. 2208 - spirit.'!$D$96:$M$96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2208 - spirit.'!$D$104:$M$104</c:f>
              <c:numCache>
                <c:formatCode>0</c:formatCode>
                <c:ptCount val="10"/>
                <c:pt idx="0">
                  <c:v>9.2200000000000006</c:v>
                </c:pt>
                <c:pt idx="1">
                  <c:v>8.65</c:v>
                </c:pt>
                <c:pt idx="2">
                  <c:v>9.26</c:v>
                </c:pt>
                <c:pt idx="3">
                  <c:v>10.51</c:v>
                </c:pt>
                <c:pt idx="4">
                  <c:v>10.79</c:v>
                </c:pt>
                <c:pt idx="5">
                  <c:v>9.2200000000000006</c:v>
                </c:pt>
                <c:pt idx="6">
                  <c:v>10.119999999999999</c:v>
                </c:pt>
                <c:pt idx="7">
                  <c:v>11.34</c:v>
                </c:pt>
                <c:pt idx="8">
                  <c:v>11.6</c:v>
                </c:pt>
                <c:pt idx="9">
                  <c:v>11.75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B5A-42ED-89CB-560CA60F6B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8202360"/>
        <c:axId val="658202752"/>
      </c:lineChart>
      <c:catAx>
        <c:axId val="65820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82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02752"/>
        <c:crosses val="autoZero"/>
        <c:auto val="1"/>
        <c:lblAlgn val="ctr"/>
        <c:lblOffset val="100"/>
        <c:noMultiLvlLbl val="0"/>
      </c:catAx>
      <c:valAx>
        <c:axId val="658202752"/>
        <c:scaling>
          <c:orientation val="minMax"/>
          <c:max val="16"/>
          <c:min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&quot;€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820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2204 - vins'!$C$7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vins'!$D$7:$M$7</c:f>
              <c:numCache>
                <c:formatCode>0</c:formatCode>
                <c:ptCount val="10"/>
                <c:pt idx="0">
                  <c:v>906429000</c:v>
                </c:pt>
                <c:pt idx="1">
                  <c:v>924305000</c:v>
                </c:pt>
                <c:pt idx="2">
                  <c:v>941433000</c:v>
                </c:pt>
                <c:pt idx="3">
                  <c:v>991222000</c:v>
                </c:pt>
                <c:pt idx="4">
                  <c:v>993145000</c:v>
                </c:pt>
                <c:pt idx="5">
                  <c:v>1041800000</c:v>
                </c:pt>
                <c:pt idx="6">
                  <c:v>1168924000</c:v>
                </c:pt>
                <c:pt idx="7">
                  <c:v>1097138000</c:v>
                </c:pt>
                <c:pt idx="8">
                  <c:v>1071762000</c:v>
                </c:pt>
                <c:pt idx="9">
                  <c:v>993304000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9E-4782-B8B9-54163E25A2BF}"/>
            </c:ext>
          </c:extLst>
        </c:ser>
        <c:ser>
          <c:idx val="3"/>
          <c:order val="3"/>
          <c:tx>
            <c:strRef>
              <c:f>'Import. 2204 - vins'!$C$8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vins'!$D$8:$M$8</c:f>
              <c:numCache>
                <c:formatCode>0</c:formatCode>
                <c:ptCount val="10"/>
                <c:pt idx="0">
                  <c:v>686636000</c:v>
                </c:pt>
                <c:pt idx="1">
                  <c:v>697788000</c:v>
                </c:pt>
                <c:pt idx="2">
                  <c:v>681075000</c:v>
                </c:pt>
                <c:pt idx="3">
                  <c:v>720627000</c:v>
                </c:pt>
                <c:pt idx="4">
                  <c:v>746558000</c:v>
                </c:pt>
                <c:pt idx="5">
                  <c:v>697775000</c:v>
                </c:pt>
                <c:pt idx="6">
                  <c:v>811935000</c:v>
                </c:pt>
                <c:pt idx="7">
                  <c:v>802755000</c:v>
                </c:pt>
                <c:pt idx="8">
                  <c:v>758307000</c:v>
                </c:pt>
                <c:pt idx="9">
                  <c:v>693472000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9E-4782-B8B9-54163E25A2BF}"/>
            </c:ext>
          </c:extLst>
        </c:ser>
        <c:ser>
          <c:idx val="4"/>
          <c:order val="4"/>
          <c:tx>
            <c:strRef>
              <c:f>'Import. 2204 - vins'!$C$9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vins'!$D$9:$M$9</c:f>
              <c:numCache>
                <c:formatCode>0</c:formatCode>
                <c:ptCount val="10"/>
                <c:pt idx="0">
                  <c:v>395348000</c:v>
                </c:pt>
                <c:pt idx="1">
                  <c:v>376470000</c:v>
                </c:pt>
                <c:pt idx="2">
                  <c:v>411546000</c:v>
                </c:pt>
                <c:pt idx="3">
                  <c:v>434076000</c:v>
                </c:pt>
                <c:pt idx="4">
                  <c:v>371204000</c:v>
                </c:pt>
                <c:pt idx="5">
                  <c:v>366902000</c:v>
                </c:pt>
                <c:pt idx="6">
                  <c:v>371223000</c:v>
                </c:pt>
                <c:pt idx="7">
                  <c:v>376656000</c:v>
                </c:pt>
                <c:pt idx="8">
                  <c:v>398825000</c:v>
                </c:pt>
                <c:pt idx="9">
                  <c:v>388356000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9E-4782-B8B9-54163E25A2BF}"/>
            </c:ext>
          </c:extLst>
        </c:ser>
        <c:ser>
          <c:idx val="5"/>
          <c:order val="5"/>
          <c:tx>
            <c:strRef>
              <c:f>'Import. 2204 - vins'!$C$10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vins'!$D$10:$M$10</c:f>
              <c:numCache>
                <c:formatCode>0</c:formatCode>
                <c:ptCount val="10"/>
                <c:pt idx="0">
                  <c:v>66128000</c:v>
                </c:pt>
                <c:pt idx="1">
                  <c:v>74730000</c:v>
                </c:pt>
                <c:pt idx="2">
                  <c:v>72615000</c:v>
                </c:pt>
                <c:pt idx="3">
                  <c:v>70843000</c:v>
                </c:pt>
                <c:pt idx="4">
                  <c:v>63572000</c:v>
                </c:pt>
                <c:pt idx="5">
                  <c:v>68723000</c:v>
                </c:pt>
                <c:pt idx="6">
                  <c:v>77164000</c:v>
                </c:pt>
                <c:pt idx="7">
                  <c:v>82131000</c:v>
                </c:pt>
                <c:pt idx="8">
                  <c:v>86344000</c:v>
                </c:pt>
                <c:pt idx="9">
                  <c:v>77575000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9E-4782-B8B9-54163E25A2BF}"/>
            </c:ext>
          </c:extLst>
        </c:ser>
        <c:ser>
          <c:idx val="6"/>
          <c:order val="6"/>
          <c:tx>
            <c:strRef>
              <c:f>'Import. 2204 - vins'!$C$11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vins'!$D$11:$M$11</c:f>
              <c:numCache>
                <c:formatCode>0</c:formatCode>
                <c:ptCount val="10"/>
                <c:pt idx="0">
                  <c:v>89780000</c:v>
                </c:pt>
                <c:pt idx="1">
                  <c:v>85104000</c:v>
                </c:pt>
                <c:pt idx="2">
                  <c:v>92153000</c:v>
                </c:pt>
                <c:pt idx="3">
                  <c:v>101347000</c:v>
                </c:pt>
                <c:pt idx="4">
                  <c:v>85041000</c:v>
                </c:pt>
                <c:pt idx="5">
                  <c:v>81218000</c:v>
                </c:pt>
                <c:pt idx="6">
                  <c:v>79812000</c:v>
                </c:pt>
                <c:pt idx="7">
                  <c:v>68194000</c:v>
                </c:pt>
                <c:pt idx="8">
                  <c:v>60418000</c:v>
                </c:pt>
                <c:pt idx="9">
                  <c:v>57071000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9E-4782-B8B9-54163E25A2BF}"/>
            </c:ext>
          </c:extLst>
        </c:ser>
        <c:ser>
          <c:idx val="7"/>
          <c:order val="7"/>
          <c:tx>
            <c:strRef>
              <c:f>'Import. 2204 - vins'!$C$12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vins'!$D$12:$M$12</c:f>
              <c:numCache>
                <c:formatCode>0</c:formatCode>
                <c:ptCount val="10"/>
                <c:pt idx="0">
                  <c:v>97286000</c:v>
                </c:pt>
                <c:pt idx="1">
                  <c:v>87995000</c:v>
                </c:pt>
                <c:pt idx="2">
                  <c:v>90795000</c:v>
                </c:pt>
                <c:pt idx="3">
                  <c:v>72083000</c:v>
                </c:pt>
                <c:pt idx="4">
                  <c:v>79886000</c:v>
                </c:pt>
                <c:pt idx="5">
                  <c:v>86323000</c:v>
                </c:pt>
                <c:pt idx="6">
                  <c:v>78665000</c:v>
                </c:pt>
                <c:pt idx="7">
                  <c:v>85840000</c:v>
                </c:pt>
                <c:pt idx="8">
                  <c:v>64352000</c:v>
                </c:pt>
                <c:pt idx="9">
                  <c:v>56387000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29E-4782-B8B9-54163E25A2BF}"/>
            </c:ext>
          </c:extLst>
        </c:ser>
        <c:ser>
          <c:idx val="8"/>
          <c:order val="8"/>
          <c:tx>
            <c:strRef>
              <c:f>'Import. 2204 - vins'!$C$13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vins'!$D$13:$M$13</c:f>
              <c:numCache>
                <c:formatCode>0</c:formatCode>
                <c:ptCount val="10"/>
                <c:pt idx="0">
                  <c:v>41203000</c:v>
                </c:pt>
                <c:pt idx="1">
                  <c:v>46389000</c:v>
                </c:pt>
                <c:pt idx="2">
                  <c:v>47255000</c:v>
                </c:pt>
                <c:pt idx="3">
                  <c:v>48963000</c:v>
                </c:pt>
                <c:pt idx="4">
                  <c:v>49297000</c:v>
                </c:pt>
                <c:pt idx="5">
                  <c:v>51319000</c:v>
                </c:pt>
                <c:pt idx="6">
                  <c:v>57284000</c:v>
                </c:pt>
                <c:pt idx="7">
                  <c:v>52114000</c:v>
                </c:pt>
                <c:pt idx="8">
                  <c:v>54112000</c:v>
                </c:pt>
                <c:pt idx="9">
                  <c:v>46146000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9E-4782-B8B9-54163E25A2BF}"/>
            </c:ext>
          </c:extLst>
        </c:ser>
        <c:ser>
          <c:idx val="9"/>
          <c:order val="9"/>
          <c:tx>
            <c:strRef>
              <c:f>'Import. 2204 - vins'!$C$14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vins'!$D$14:$M$14</c:f>
              <c:numCache>
                <c:formatCode>0</c:formatCode>
                <c:ptCount val="10"/>
                <c:pt idx="0">
                  <c:v>57095000</c:v>
                </c:pt>
                <c:pt idx="1">
                  <c:v>50645000</c:v>
                </c:pt>
                <c:pt idx="2">
                  <c:v>55952000</c:v>
                </c:pt>
                <c:pt idx="3">
                  <c:v>59142000</c:v>
                </c:pt>
                <c:pt idx="4">
                  <c:v>55973000</c:v>
                </c:pt>
                <c:pt idx="5">
                  <c:v>55422000</c:v>
                </c:pt>
                <c:pt idx="6">
                  <c:v>50973000</c:v>
                </c:pt>
                <c:pt idx="7">
                  <c:v>55392000</c:v>
                </c:pt>
                <c:pt idx="8">
                  <c:v>47800000</c:v>
                </c:pt>
                <c:pt idx="9">
                  <c:v>37853000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29E-4782-B8B9-54163E25A2BF}"/>
            </c:ext>
          </c:extLst>
        </c:ser>
        <c:ser>
          <c:idx val="10"/>
          <c:order val="10"/>
          <c:tx>
            <c:strRef>
              <c:f>'Import. 2204 - vins'!$C$15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vins'!$D$15:$M$15</c:f>
              <c:numCache>
                <c:formatCode>0</c:formatCode>
                <c:ptCount val="10"/>
                <c:pt idx="0">
                  <c:v>70277000</c:v>
                </c:pt>
                <c:pt idx="1">
                  <c:v>63035000</c:v>
                </c:pt>
                <c:pt idx="2">
                  <c:v>63005000</c:v>
                </c:pt>
                <c:pt idx="3">
                  <c:v>59591000</c:v>
                </c:pt>
                <c:pt idx="4">
                  <c:v>60041000</c:v>
                </c:pt>
                <c:pt idx="5">
                  <c:v>52410000</c:v>
                </c:pt>
                <c:pt idx="6">
                  <c:v>41838000</c:v>
                </c:pt>
                <c:pt idx="7">
                  <c:v>42543000</c:v>
                </c:pt>
                <c:pt idx="8">
                  <c:v>34553000</c:v>
                </c:pt>
                <c:pt idx="9">
                  <c:v>31065000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9E-4782-B8B9-54163E25A2BF}"/>
            </c:ext>
          </c:extLst>
        </c:ser>
        <c:ser>
          <c:idx val="11"/>
          <c:order val="11"/>
          <c:tx>
            <c:strRef>
              <c:f>'Import. 2204 - vins'!$C$16</c:f>
              <c:strCache>
                <c:ptCount val="1"/>
                <c:pt idx="0">
                  <c:v>Nouvelle 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vins'!$D$16:$M$16</c:f>
              <c:numCache>
                <c:formatCode>0</c:formatCode>
                <c:ptCount val="10"/>
                <c:pt idx="0">
                  <c:v>15481000</c:v>
                </c:pt>
                <c:pt idx="1">
                  <c:v>22760000</c:v>
                </c:pt>
                <c:pt idx="2">
                  <c:v>26487000</c:v>
                </c:pt>
                <c:pt idx="3">
                  <c:v>32063000</c:v>
                </c:pt>
                <c:pt idx="4">
                  <c:v>35963000</c:v>
                </c:pt>
                <c:pt idx="5">
                  <c:v>38513000</c:v>
                </c:pt>
                <c:pt idx="6">
                  <c:v>31552000</c:v>
                </c:pt>
                <c:pt idx="7">
                  <c:v>28488000</c:v>
                </c:pt>
                <c:pt idx="8">
                  <c:v>35060000</c:v>
                </c:pt>
                <c:pt idx="9">
                  <c:v>30966000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29E-4782-B8B9-54163E25A2BF}"/>
            </c:ext>
          </c:extLst>
        </c:ser>
        <c:ser>
          <c:idx val="12"/>
          <c:order val="12"/>
          <c:tx>
            <c:strRef>
              <c:f>'Import. 2204 - vins'!$C$17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vins'!$D$17:$M$17</c:f>
              <c:numCache>
                <c:formatCode>0</c:formatCode>
                <c:ptCount val="10"/>
                <c:pt idx="0">
                  <c:v>89968000</c:v>
                </c:pt>
                <c:pt idx="1">
                  <c:v>85681000</c:v>
                </c:pt>
                <c:pt idx="2">
                  <c:v>93574000</c:v>
                </c:pt>
                <c:pt idx="3">
                  <c:v>100044000</c:v>
                </c:pt>
                <c:pt idx="4">
                  <c:v>100910000</c:v>
                </c:pt>
                <c:pt idx="5">
                  <c:v>94960000</c:v>
                </c:pt>
                <c:pt idx="6">
                  <c:v>95596000</c:v>
                </c:pt>
                <c:pt idx="7">
                  <c:v>99435000</c:v>
                </c:pt>
                <c:pt idx="8">
                  <c:v>94150000</c:v>
                </c:pt>
                <c:pt idx="9">
                  <c:v>85236000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9E-4782-B8B9-54163E25A2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9584688"/>
        <c:axId val="4995831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2515631000</c:v>
                      </c:pt>
                      <c:pt idx="1">
                        <c:v>2514902000</c:v>
                      </c:pt>
                      <c:pt idx="2">
                        <c:v>2575890000</c:v>
                      </c:pt>
                      <c:pt idx="3">
                        <c:v>2690001000</c:v>
                      </c:pt>
                      <c:pt idx="4">
                        <c:v>2641590000</c:v>
                      </c:pt>
                      <c:pt idx="5">
                        <c:v>2635365000</c:v>
                      </c:pt>
                      <c:pt idx="6">
                        <c:v>2864966000</c:v>
                      </c:pt>
                      <c:pt idx="7">
                        <c:v>2790686000</c:v>
                      </c:pt>
                      <c:pt idx="8">
                        <c:v>2705683000</c:v>
                      </c:pt>
                      <c:pt idx="9">
                        <c:v>2497431000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29E-4782-B8B9-54163E25A2BF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2204 - 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2142473000</c:v>
                      </c:pt>
                      <c:pt idx="1">
                        <c:v>2164842000</c:v>
                      </c:pt>
                      <c:pt idx="2">
                        <c:v>2206427000</c:v>
                      </c:pt>
                      <c:pt idx="3">
                        <c:v>2321212000</c:v>
                      </c:pt>
                      <c:pt idx="4">
                        <c:v>2279833000</c:v>
                      </c:pt>
                      <c:pt idx="5">
                        <c:v>2281523000</c:v>
                      </c:pt>
                      <c:pt idx="6">
                        <c:v>2541754000</c:v>
                      </c:pt>
                      <c:pt idx="7">
                        <c:v>2470435000</c:v>
                      </c:pt>
                      <c:pt idx="8">
                        <c:v>2425629000</c:v>
                      </c:pt>
                      <c:pt idx="9">
                        <c:v>2251253000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29E-4782-B8B9-54163E25A2BF}"/>
                  </c:ext>
                </c:extLst>
              </c15:ser>
            </c15:filteredBarSeries>
          </c:ext>
        </c:extLst>
      </c:barChart>
      <c:catAx>
        <c:axId val="49958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83120"/>
        <c:crosses val="autoZero"/>
        <c:auto val="1"/>
        <c:lblAlgn val="ctr"/>
        <c:lblOffset val="100"/>
        <c:noMultiLvlLbl val="0"/>
      </c:catAx>
      <c:valAx>
        <c:axId val="499583120"/>
        <c:scaling>
          <c:orientation val="minMax"/>
          <c:max val="3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84688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94892187634145"/>
          <c:y val="0.6950404639187715"/>
          <c:w val="0.85497872956019905"/>
          <c:h val="0.285575318243321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2204 - vins'!$C$36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vins'!$D$36:$M$36</c:f>
              <c:numCache>
                <c:formatCode>0%</c:formatCode>
                <c:ptCount val="10"/>
                <c:pt idx="0">
                  <c:v>0.36031874309069972</c:v>
                </c:pt>
                <c:pt idx="1">
                  <c:v>0.36753121990439391</c:v>
                </c:pt>
                <c:pt idx="2">
                  <c:v>0.36547872774070322</c:v>
                </c:pt>
                <c:pt idx="3">
                  <c:v>0.36848387788703424</c:v>
                </c:pt>
                <c:pt idx="4">
                  <c:v>0.37596485450050915</c:v>
                </c:pt>
                <c:pt idx="5">
                  <c:v>0.39531525993553074</c:v>
                </c:pt>
                <c:pt idx="6">
                  <c:v>0.40800623811940523</c:v>
                </c:pt>
                <c:pt idx="7">
                  <c:v>0.39314276131388481</c:v>
                </c:pt>
                <c:pt idx="8">
                  <c:v>0.3961151398741094</c:v>
                </c:pt>
                <c:pt idx="9">
                  <c:v>0.39773030766415568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13-4B02-951D-C94888946A0E}"/>
            </c:ext>
          </c:extLst>
        </c:ser>
        <c:ser>
          <c:idx val="2"/>
          <c:order val="2"/>
          <c:tx>
            <c:strRef>
              <c:f>'Import. 2204 - vins'!$C$37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vins'!$D$37:$M$37</c:f>
              <c:numCache>
                <c:formatCode>0%</c:formatCode>
                <c:ptCount val="10"/>
                <c:pt idx="0">
                  <c:v>0.27294782104370635</c:v>
                </c:pt>
                <c:pt idx="1">
                  <c:v>0.27746130863150931</c:v>
                </c:pt>
                <c:pt idx="2">
                  <c:v>0.26440375947730688</c:v>
                </c:pt>
                <c:pt idx="3">
                  <c:v>0.26789097847919013</c:v>
                </c:pt>
                <c:pt idx="4">
                  <c:v>0.28261690875571155</c:v>
                </c:pt>
                <c:pt idx="5">
                  <c:v>0.26477357026446052</c:v>
                </c:pt>
                <c:pt idx="6">
                  <c:v>0.28340126898539109</c:v>
                </c:pt>
                <c:pt idx="7">
                  <c:v>0.28765507835707782</c:v>
                </c:pt>
                <c:pt idx="8">
                  <c:v>0.28026453948965935</c:v>
                </c:pt>
                <c:pt idx="9">
                  <c:v>0.27767413794415141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13-4B02-951D-C94888946A0E}"/>
            </c:ext>
          </c:extLst>
        </c:ser>
        <c:ser>
          <c:idx val="3"/>
          <c:order val="3"/>
          <c:tx>
            <c:strRef>
              <c:f>'Import. 2204 - vins'!$C$38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vins'!$D$38:$M$38</c:f>
              <c:numCache>
                <c:formatCode>0%</c:formatCode>
                <c:ptCount val="10"/>
                <c:pt idx="0">
                  <c:v>0.15715659411098051</c:v>
                </c:pt>
                <c:pt idx="1">
                  <c:v>0.14969569390775467</c:v>
                </c:pt>
                <c:pt idx="2">
                  <c:v>0.15976846837403771</c:v>
                </c:pt>
                <c:pt idx="3">
                  <c:v>0.1613664827633893</c:v>
                </c:pt>
                <c:pt idx="4">
                  <c:v>0.14052294262167861</c:v>
                </c:pt>
                <c:pt idx="5">
                  <c:v>0.1392224606458688</c:v>
                </c:pt>
                <c:pt idx="6">
                  <c:v>0.12957326544189354</c:v>
                </c:pt>
                <c:pt idx="7">
                  <c:v>0.13496896462016866</c:v>
                </c:pt>
                <c:pt idx="8">
                  <c:v>0.14740270756034612</c:v>
                </c:pt>
                <c:pt idx="9">
                  <c:v>0.15550219405461052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13-4B02-951D-C94888946A0E}"/>
            </c:ext>
          </c:extLst>
        </c:ser>
        <c:ser>
          <c:idx val="4"/>
          <c:order val="4"/>
          <c:tx>
            <c:strRef>
              <c:f>'Import. 2204 - vins'!$C$39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vins'!$D$39:$M$39</c:f>
              <c:numCache>
                <c:formatCode>0%</c:formatCode>
                <c:ptCount val="10"/>
                <c:pt idx="0">
                  <c:v>2.6286844135725788E-2</c:v>
                </c:pt>
                <c:pt idx="1">
                  <c:v>2.9714875569704109E-2</c:v>
                </c:pt>
                <c:pt idx="2">
                  <c:v>2.8190256571515089E-2</c:v>
                </c:pt>
                <c:pt idx="3">
                  <c:v>2.6335677942127159E-2</c:v>
                </c:pt>
                <c:pt idx="4">
                  <c:v>2.4065808849972933E-2</c:v>
                </c:pt>
                <c:pt idx="5">
                  <c:v>2.6077222699701939E-2</c:v>
                </c:pt>
                <c:pt idx="6">
                  <c:v>2.6933652964817034E-2</c:v>
                </c:pt>
                <c:pt idx="7">
                  <c:v>2.9430398117165458E-2</c:v>
                </c:pt>
                <c:pt idx="8">
                  <c:v>3.1912090218994611E-2</c:v>
                </c:pt>
                <c:pt idx="9">
                  <c:v>3.1061919228198898E-2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13-4B02-951D-C94888946A0E}"/>
            </c:ext>
          </c:extLst>
        </c:ser>
        <c:ser>
          <c:idx val="5"/>
          <c:order val="5"/>
          <c:tx>
            <c:strRef>
              <c:f>'Import. 2204 - vins'!$C$40</c:f>
              <c:strCache>
                <c:ptCount val="1"/>
                <c:pt idx="0">
                  <c:v>Afrique du Sud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vins'!$D$40:$M$40</c:f>
              <c:numCache>
                <c:formatCode>0%</c:formatCode>
                <c:ptCount val="10"/>
                <c:pt idx="0">
                  <c:v>3.5688858978125168E-2</c:v>
                </c:pt>
                <c:pt idx="1">
                  <c:v>3.3839887200376E-2</c:v>
                </c:pt>
                <c:pt idx="2">
                  <c:v>3.5775207792258207E-2</c:v>
                </c:pt>
                <c:pt idx="3">
                  <c:v>3.7675450678271126E-2</c:v>
                </c:pt>
                <c:pt idx="4">
                  <c:v>3.2193110967258354E-2</c:v>
                </c:pt>
                <c:pt idx="5">
                  <c:v>3.0818501422004162E-2</c:v>
                </c:pt>
                <c:pt idx="6">
                  <c:v>2.7857922223160764E-2</c:v>
                </c:pt>
                <c:pt idx="7">
                  <c:v>2.4436285558461251E-2</c:v>
                </c:pt>
                <c:pt idx="8">
                  <c:v>2.2330036445511171E-2</c:v>
                </c:pt>
                <c:pt idx="9">
                  <c:v>2.2851882594554163E-2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13-4B02-951D-C94888946A0E}"/>
            </c:ext>
          </c:extLst>
        </c:ser>
        <c:ser>
          <c:idx val="6"/>
          <c:order val="6"/>
          <c:tx>
            <c:strRef>
              <c:f>'Import. 2204 - vins'!$C$41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vins'!$D$41:$M$41</c:f>
              <c:numCache>
                <c:formatCode>0%</c:formatCode>
                <c:ptCount val="10"/>
                <c:pt idx="0">
                  <c:v>3.8672603414411734E-2</c:v>
                </c:pt>
                <c:pt idx="1">
                  <c:v>3.498943497599509E-2</c:v>
                </c:pt>
                <c:pt idx="2">
                  <c:v>3.5248011366945019E-2</c:v>
                </c:pt>
                <c:pt idx="3">
                  <c:v>2.6796644313515125E-2</c:v>
                </c:pt>
                <c:pt idx="4">
                  <c:v>3.0241634772996566E-2</c:v>
                </c:pt>
                <c:pt idx="5">
                  <c:v>3.2755614497422557E-2</c:v>
                </c:pt>
                <c:pt idx="6">
                  <c:v>2.7457568431876678E-2</c:v>
                </c:pt>
                <c:pt idx="7">
                  <c:v>3.0759462010416076E-2</c:v>
                </c:pt>
                <c:pt idx="8">
                  <c:v>2.3784013130880449E-2</c:v>
                </c:pt>
                <c:pt idx="9">
                  <c:v>2.2578001153985835E-2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113-4B02-951D-C94888946A0E}"/>
            </c:ext>
          </c:extLst>
        </c:ser>
        <c:ser>
          <c:idx val="7"/>
          <c:order val="7"/>
          <c:tx>
            <c:strRef>
              <c:f>'Import. 2204 - vins'!$C$42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vins'!$D$42:$M$42</c:f>
              <c:numCache>
                <c:formatCode>0%</c:formatCode>
                <c:ptCount val="10"/>
                <c:pt idx="0">
                  <c:v>1.6378793233188811E-2</c:v>
                </c:pt>
                <c:pt idx="1">
                  <c:v>1.8445649174401228E-2</c:v>
                </c:pt>
                <c:pt idx="2">
                  <c:v>1.8345115668759147E-2</c:v>
                </c:pt>
                <c:pt idx="3">
                  <c:v>1.8201851969571758E-2</c:v>
                </c:pt>
                <c:pt idx="4">
                  <c:v>1.866186652735663E-2</c:v>
                </c:pt>
                <c:pt idx="5">
                  <c:v>1.9473203901546846E-2</c:v>
                </c:pt>
                <c:pt idx="6">
                  <c:v>1.999465264160203E-2</c:v>
                </c:pt>
                <c:pt idx="7">
                  <c:v>1.867426145399375E-2</c:v>
                </c:pt>
                <c:pt idx="8">
                  <c:v>1.9999386476538455E-2</c:v>
                </c:pt>
                <c:pt idx="9">
                  <c:v>1.847738736325448E-2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113-4B02-951D-C94888946A0E}"/>
            </c:ext>
          </c:extLst>
        </c:ser>
        <c:ser>
          <c:idx val="8"/>
          <c:order val="8"/>
          <c:tx>
            <c:strRef>
              <c:f>'Import. 2204 - vins'!$C$43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vins'!$D$43:$M$43</c:f>
              <c:numCache>
                <c:formatCode>0%</c:formatCode>
                <c:ptCount val="10"/>
                <c:pt idx="0">
                  <c:v>2.2696094936022017E-2</c:v>
                </c:pt>
                <c:pt idx="1">
                  <c:v>2.0137961638266619E-2</c:v>
                </c:pt>
                <c:pt idx="2">
                  <c:v>2.1721424439708217E-2</c:v>
                </c:pt>
                <c:pt idx="3">
                  <c:v>2.198586543276378E-2</c:v>
                </c:pt>
                <c:pt idx="4">
                  <c:v>2.1189132302893335E-2</c:v>
                </c:pt>
                <c:pt idx="5">
                  <c:v>2.1030103989390463E-2</c:v>
                </c:pt>
                <c:pt idx="6">
                  <c:v>1.7791834178834932E-2</c:v>
                </c:pt>
                <c:pt idx="7">
                  <c:v>1.9848883034494027E-2</c:v>
                </c:pt>
                <c:pt idx="8">
                  <c:v>1.7666518952885464E-2</c:v>
                </c:pt>
                <c:pt idx="9">
                  <c:v>1.5156775102094913E-2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113-4B02-951D-C94888946A0E}"/>
            </c:ext>
          </c:extLst>
        </c:ser>
        <c:ser>
          <c:idx val="9"/>
          <c:order val="9"/>
          <c:tx>
            <c:strRef>
              <c:f>'Import. 2204 - vins'!$C$44</c:f>
              <c:strCache>
                <c:ptCount val="1"/>
                <c:pt idx="0">
                  <c:v>Chili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vins'!$D$44:$M$44</c:f>
              <c:numCache>
                <c:formatCode>0%</c:formatCode>
                <c:ptCount val="10"/>
                <c:pt idx="0">
                  <c:v>2.7936132127486107E-2</c:v>
                </c:pt>
                <c:pt idx="1">
                  <c:v>2.5064594962348433E-2</c:v>
                </c:pt>
                <c:pt idx="2">
                  <c:v>2.4459507199453393E-2</c:v>
                </c:pt>
                <c:pt idx="3">
                  <c:v>2.2152779868855069E-2</c:v>
                </c:pt>
                <c:pt idx="4">
                  <c:v>2.2729113904883042E-2</c:v>
                </c:pt>
                <c:pt idx="5">
                  <c:v>1.9887188302189641E-2</c:v>
                </c:pt>
                <c:pt idx="6">
                  <c:v>1.4603314664118178E-2</c:v>
                </c:pt>
                <c:pt idx="7">
                  <c:v>1.5244638773405535E-2</c:v>
                </c:pt>
                <c:pt idx="8">
                  <c:v>1.2770527811277226E-2</c:v>
                </c:pt>
                <c:pt idx="9">
                  <c:v>1.2438782092478231E-2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113-4B02-951D-C94888946A0E}"/>
            </c:ext>
          </c:extLst>
        </c:ser>
        <c:ser>
          <c:idx val="10"/>
          <c:order val="10"/>
          <c:tx>
            <c:strRef>
              <c:f>'Import. 2204 - vins'!$C$45</c:f>
              <c:strCache>
                <c:ptCount val="1"/>
                <c:pt idx="0">
                  <c:v>Nouvelle 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vins'!$D$45:$M$45</c:f>
              <c:numCache>
                <c:formatCode>0%</c:formatCode>
                <c:ptCount val="10"/>
                <c:pt idx="0">
                  <c:v>6.1539232105185535E-3</c:v>
                </c:pt>
                <c:pt idx="1">
                  <c:v>9.050054435520748E-3</c:v>
                </c:pt>
                <c:pt idx="2">
                  <c:v>1.028265958561895E-2</c:v>
                </c:pt>
                <c:pt idx="3">
                  <c:v>1.1919326424042222E-2</c:v>
                </c:pt>
                <c:pt idx="4">
                  <c:v>1.3614149054168134E-2</c:v>
                </c:pt>
                <c:pt idx="5">
                  <c:v>1.4613914960546263E-2</c:v>
                </c:pt>
                <c:pt idx="6">
                  <c:v>1.1013045180989932E-2</c:v>
                </c:pt>
                <c:pt idx="7">
                  <c:v>1.0208242704481981E-2</c:v>
                </c:pt>
                <c:pt idx="8">
                  <c:v>1.295791118176076E-2</c:v>
                </c:pt>
                <c:pt idx="9">
                  <c:v>1.239914135765913E-2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113-4B02-951D-C94888946A0E}"/>
            </c:ext>
          </c:extLst>
        </c:ser>
        <c:ser>
          <c:idx val="11"/>
          <c:order val="11"/>
          <c:tx>
            <c:strRef>
              <c:f>'Import. 2204 - vins'!$C$46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2204 - 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2204 - vins'!$D$46:$M$46</c:f>
              <c:numCache>
                <c:formatCode>0%</c:formatCode>
                <c:ptCount val="10"/>
                <c:pt idx="0">
                  <c:v>3.5763591719135276E-2</c:v>
                </c:pt>
                <c:pt idx="1">
                  <c:v>3.4069319599729933E-2</c:v>
                </c:pt>
                <c:pt idx="2">
                  <c:v>3.6326861783694181E-2</c:v>
                </c:pt>
                <c:pt idx="3">
                  <c:v>3.7191064241240059E-2</c:v>
                </c:pt>
                <c:pt idx="4">
                  <c:v>3.8200477742571709E-2</c:v>
                </c:pt>
                <c:pt idx="5">
                  <c:v>3.6032959381338069E-2</c:v>
                </c:pt>
                <c:pt idx="6">
                  <c:v>3.3367237167910548E-2</c:v>
                </c:pt>
                <c:pt idx="7">
                  <c:v>3.5631024056450633E-2</c:v>
                </c:pt>
                <c:pt idx="8">
                  <c:v>3.4797128858036951E-2</c:v>
                </c:pt>
                <c:pt idx="9">
                  <c:v>3.4129471444856736E-2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113-4B02-951D-C94888946A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9585864"/>
        <c:axId val="4995772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2204 - vins'!$C$35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2204 - vins'!$D$34:$M$34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2204 - vins'!$D$35:$M$35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0.96423640828086465</c:v>
                      </c:pt>
                      <c:pt idx="1">
                        <c:v>0.9659306804002703</c:v>
                      </c:pt>
                      <c:pt idx="2">
                        <c:v>0.96367313821630585</c:v>
                      </c:pt>
                      <c:pt idx="3">
                        <c:v>0.96280893575876014</c:v>
                      </c:pt>
                      <c:pt idx="4">
                        <c:v>0.96179952225742837</c:v>
                      </c:pt>
                      <c:pt idx="5">
                        <c:v>0.96396704061866179</c:v>
                      </c:pt>
                      <c:pt idx="6">
                        <c:v>0.9666327628320891</c:v>
                      </c:pt>
                      <c:pt idx="7">
                        <c:v>0.96436897594354931</c:v>
                      </c:pt>
                      <c:pt idx="8">
                        <c:v>0.9652028711419629</c:v>
                      </c:pt>
                      <c:pt idx="9">
                        <c:v>0.96587052855514322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113-4B02-951D-C94888946A0E}"/>
                  </c:ext>
                </c:extLst>
              </c15:ser>
            </c15:filteredBarSeries>
          </c:ext>
        </c:extLst>
      </c:barChart>
      <c:catAx>
        <c:axId val="499585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77240"/>
        <c:crosses val="autoZero"/>
        <c:auto val="1"/>
        <c:lblAlgn val="ctr"/>
        <c:lblOffset val="100"/>
        <c:noMultiLvlLbl val="0"/>
      </c:catAx>
      <c:valAx>
        <c:axId val="4995772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99585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44808982856031"/>
          <c:y val="0.69504054149620687"/>
          <c:w val="0.84936713057959123"/>
          <c:h val="0.285575245596959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4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vins et spiritueux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164278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rgbClr val="0B648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00" b="95870" l="5801" r="90884">
                        <a14:foregroundMark x1="38122" y1="5900" x2="38122" y2="5900"/>
                        <a14:foregroundMark x1="71823" y1="28909" x2="71823" y2="28909"/>
                        <a14:foregroundMark x1="63812" y1="34513" x2="63812" y2="34513"/>
                        <a14:foregroundMark x1="54972" y1="62242" x2="54972" y2="62242"/>
                        <a14:foregroundMark x1="48619" y1="78171" x2="48619" y2="78171"/>
                        <a14:foregroundMark x1="69337" y1="68732" x2="69337" y2="68732"/>
                        <a14:foregroundMark x1="85912" y1="64602" x2="85912" y2="64602"/>
                        <a14:foregroundMark x1="79558" y1="77581" x2="79558" y2="77581"/>
                        <a14:foregroundMark x1="91160" y1="79941" x2="91160" y2="79941"/>
                        <a14:foregroundMark x1="80110" y1="93215" x2="80110" y2="93215"/>
                        <a14:foregroundMark x1="32044" y1="96165" x2="32044" y2="96165"/>
                        <a14:foregroundMark x1="5801" y1="69322" x2="5801" y2="693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462" y="4369535"/>
            <a:ext cx="1250672" cy="1171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 – Vins et spiritueux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Appellations</a:t>
            </a:r>
            <a:endParaRPr lang="fr-FR" sz="1500" b="1" u="none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9590452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 – Vins et spiritueux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 – Vins et spiritueux Source : douane allemande, d’après Trade Data Monitor, données 2024</a:t>
            </a:r>
            <a:endParaRPr lang="fr-FR" dirty="0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66796" y="225532"/>
            <a:ext cx="11858405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Principaux postes (en valeur)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En provenance de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France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5269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7270668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4" y="4002520"/>
            <a:ext cx="3478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73689939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1799335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ux contenu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21877" y="4002520"/>
            <a:ext cx="2951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Valeur unitaire CAF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Appellations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23845590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 – Vins et spiritueux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35682456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6000" y="5767702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Allemagne – Vins et spiritueux Source : douane allemande,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4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4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3374680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1541389308"/>
                    </a:ext>
                  </a:extLst>
                </a:gridCol>
                <a:gridCol w="3950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67702"/>
            <a:ext cx="39480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8071658" y="5767702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Valeur</a:t>
            </a:r>
            <a:r>
              <a:rPr lang="fr-FR" sz="1500" b="1" baseline="0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 unitaire CAF d’un litre</a:t>
            </a:r>
            <a:endParaRPr lang="fr-FR" sz="1500" b="1" dirty="0" smtClean="0">
              <a:solidFill>
                <a:schemeClr val="accent4"/>
              </a:solidFill>
              <a:latin typeface="Marianne" panose="02000000000000000000" pitchFamily="50" charset="0"/>
            </a:endParaRP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4124490" y="5767701"/>
            <a:ext cx="39471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4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4680011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Allemagne – Vins et spiritueux Source : douane allemande,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60" r:id="rId3"/>
    <p:sldLayoutId id="2147483657" r:id="rId4"/>
    <p:sldLayoutId id="2147483664" r:id="rId5"/>
    <p:sldLayoutId id="2147483659" r:id="rId6"/>
    <p:sldLayoutId id="2147483663" r:id="rId7"/>
    <p:sldLayoutId id="2147483653" r:id="rId8"/>
    <p:sldLayoutId id="2147483661" r:id="rId9"/>
    <p:sldLayoutId id="214748366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4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384895" y="4279515"/>
            <a:ext cx="3422209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Allemagne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621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Vins et spiritueux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220410 – Vins pétillants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1</a:t>
            </a:r>
            <a:r>
              <a:rPr lang="fr-FR" baseline="30000" dirty="0" smtClean="0"/>
              <a:t>er</a:t>
            </a:r>
            <a:r>
              <a:rPr lang="fr-FR" dirty="0" smtClean="0"/>
              <a:t> fournisseur, a une part de marché qui se </a:t>
            </a:r>
            <a:r>
              <a:rPr lang="fr-FR" dirty="0"/>
              <a:t>consolide </a:t>
            </a:r>
            <a:r>
              <a:rPr lang="fr-FR" dirty="0" smtClean="0"/>
              <a:t>à 65 %. Le prix unitaire CAF d’un litre de </a:t>
            </a:r>
            <a:r>
              <a:rPr lang="fr-FR" i="1" dirty="0" smtClean="0"/>
              <a:t>Vin pétillant</a:t>
            </a:r>
            <a:r>
              <a:rPr lang="fr-FR" dirty="0" smtClean="0"/>
              <a:t> français est à 15 €, loin devant la concurrence.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8142209"/>
              </p:ext>
            </p:extLst>
          </p:nvPr>
        </p:nvGraphicFramePr>
        <p:xfrm>
          <a:off x="166798" y="1763597"/>
          <a:ext cx="3952530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133216"/>
              </p:ext>
            </p:extLst>
          </p:nvPr>
        </p:nvGraphicFramePr>
        <p:xfrm>
          <a:off x="4119327" y="1763596"/>
          <a:ext cx="3947311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970982"/>
              </p:ext>
            </p:extLst>
          </p:nvPr>
        </p:nvGraphicFramePr>
        <p:xfrm>
          <a:off x="8066638" y="1763595"/>
          <a:ext cx="3958564" cy="3921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2671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012888" y="3024052"/>
            <a:ext cx="8166224" cy="809896"/>
          </a:xfrm>
        </p:spPr>
        <p:txBody>
          <a:bodyPr>
            <a:normAutofit/>
          </a:bodyPr>
          <a:lstStyle/>
          <a:p>
            <a:r>
              <a:rPr lang="fr-FR" dirty="0"/>
              <a:t>220421/22/29 – Vins </a:t>
            </a:r>
            <a:r>
              <a:rPr lang="fr-FR" dirty="0" smtClean="0"/>
              <a:t>tranquilles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5352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Vins et spiritueux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220421/22/29 – Vins tranquilles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/>
              <a:t>Les importations continuent de baisser. L’Italie et l’Espagne sont les principaux </a:t>
            </a:r>
            <a:r>
              <a:rPr lang="fr-FR" dirty="0" smtClean="0"/>
              <a:t>fournisseurs, </a:t>
            </a:r>
            <a:r>
              <a:rPr lang="fr-FR" dirty="0"/>
              <a:t>juste devant la France. La part de marché </a:t>
            </a:r>
            <a:r>
              <a:rPr lang="fr-FR" dirty="0" smtClean="0"/>
              <a:t>française est </a:t>
            </a:r>
            <a:r>
              <a:rPr lang="fr-FR" dirty="0"/>
              <a:t>de 11 % en 2024. </a:t>
            </a:r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5970305"/>
              </p:ext>
            </p:extLst>
          </p:nvPr>
        </p:nvGraphicFramePr>
        <p:xfrm>
          <a:off x="166798" y="1763597"/>
          <a:ext cx="3943476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710351"/>
              </p:ext>
            </p:extLst>
          </p:nvPr>
        </p:nvGraphicFramePr>
        <p:xfrm>
          <a:off x="4110274" y="1763596"/>
          <a:ext cx="3947310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379092"/>
              </p:ext>
            </p:extLst>
          </p:nvPr>
        </p:nvGraphicFramePr>
        <p:xfrm>
          <a:off x="8053750" y="1763595"/>
          <a:ext cx="3947310" cy="3931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469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Vins et spiritueux </a:t>
            </a:r>
          </a:p>
          <a:p>
            <a:r>
              <a:rPr lang="fr-FR" i="1" dirty="0" smtClean="0"/>
              <a:t>Source : </a:t>
            </a:r>
            <a:r>
              <a:rPr lang="fr-FR" i="1" smtClean="0"/>
              <a:t>douane française, </a:t>
            </a:r>
            <a:r>
              <a:rPr lang="fr-FR" i="1" dirty="0" smtClean="0"/>
              <a:t>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220421/22/29 – Vins tranquilles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La part </a:t>
            </a:r>
            <a:r>
              <a:rPr lang="fr-FR" dirty="0" smtClean="0"/>
              <a:t>des appellations dans les exportations de </a:t>
            </a:r>
            <a:r>
              <a:rPr lang="fr-FR" i="1" dirty="0" smtClean="0"/>
              <a:t>Vins tranquilles</a:t>
            </a:r>
            <a:r>
              <a:rPr lang="fr-FR" dirty="0" smtClean="0"/>
              <a:t> français </a:t>
            </a:r>
            <a:r>
              <a:rPr lang="fr-FR" dirty="0" smtClean="0"/>
              <a:t>est </a:t>
            </a:r>
            <a:r>
              <a:rPr lang="fr-FR" dirty="0"/>
              <a:t>au plus </a:t>
            </a:r>
            <a:r>
              <a:rPr lang="fr-FR" dirty="0" smtClean="0"/>
              <a:t>bas.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015080"/>
              </p:ext>
            </p:extLst>
          </p:nvPr>
        </p:nvGraphicFramePr>
        <p:xfrm>
          <a:off x="166797" y="1763597"/>
          <a:ext cx="5935239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534275"/>
              </p:ext>
            </p:extLst>
          </p:nvPr>
        </p:nvGraphicFramePr>
        <p:xfrm>
          <a:off x="6102037" y="1763597"/>
          <a:ext cx="5923166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07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</a:t>
            </a:r>
            <a:r>
              <a:rPr lang="fr-FR" dirty="0"/>
              <a:t>– Vins et spiritueux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allemande,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Vins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plus dans les importations en provenance de France </a:t>
            </a:r>
            <a:r>
              <a:rPr lang="fr-FR" dirty="0" smtClean="0">
                <a:cs typeface="Calibri" panose="020F0502020204030204" pitchFamily="34" charset="0"/>
              </a:rPr>
              <a:t>(70 %) que </a:t>
            </a:r>
            <a:r>
              <a:rPr lang="fr-FR" dirty="0">
                <a:cs typeface="Calibri" panose="020F0502020204030204" pitchFamily="34" charset="0"/>
              </a:rPr>
              <a:t>dans les importations </a:t>
            </a:r>
            <a:r>
              <a:rPr lang="fr-FR" dirty="0" smtClean="0">
                <a:cs typeface="Calibri" panose="020F0502020204030204" pitchFamily="34" charset="0"/>
              </a:rPr>
              <a:t>globales (42 %).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640433"/>
              </p:ext>
            </p:extLst>
          </p:nvPr>
        </p:nvGraphicFramePr>
        <p:xfrm>
          <a:off x="6092811" y="1763597"/>
          <a:ext cx="5926014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539988"/>
              </p:ext>
            </p:extLst>
          </p:nvPr>
        </p:nvGraphicFramePr>
        <p:xfrm>
          <a:off x="166797" y="1763597"/>
          <a:ext cx="5926014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334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Vins et spiritueux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importations allemandes </a:t>
            </a:r>
            <a:r>
              <a:rPr lang="fr-FR" dirty="0" smtClean="0"/>
              <a:t>baissent depuis 2022 (année historiquement haute). La France maintient cependant sa place de 2</a:t>
            </a:r>
            <a:r>
              <a:rPr lang="fr-FR" baseline="30000" dirty="0" smtClean="0"/>
              <a:t>e</a:t>
            </a:r>
            <a:r>
              <a:rPr lang="fr-FR" dirty="0" smtClean="0"/>
              <a:t> fournisseur avec 17 % de part de marché en 2024.</a:t>
            </a: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81947"/>
              </p:ext>
            </p:extLst>
          </p:nvPr>
        </p:nvGraphicFramePr>
        <p:xfrm>
          <a:off x="166796" y="1763597"/>
          <a:ext cx="5935239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101459"/>
              </p:ext>
            </p:extLst>
          </p:nvPr>
        </p:nvGraphicFramePr>
        <p:xfrm>
          <a:off x="6092811" y="1763597"/>
          <a:ext cx="5932391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382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910356" y="3069513"/>
            <a:ext cx="4371288" cy="718974"/>
          </a:xfrm>
        </p:spPr>
        <p:txBody>
          <a:bodyPr/>
          <a:lstStyle/>
          <a:p>
            <a:r>
              <a:rPr lang="fr-FR" dirty="0" smtClean="0"/>
              <a:t>2008 - Spiritueux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71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Vins et spiritueux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2208 – Spiritueux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France, 4</a:t>
            </a:r>
            <a:r>
              <a:rPr lang="fr-FR" baseline="30000" dirty="0" smtClean="0"/>
              <a:t>e</a:t>
            </a:r>
            <a:r>
              <a:rPr lang="fr-FR" dirty="0" smtClean="0"/>
              <a:t> fournisseur, a une part </a:t>
            </a:r>
            <a:r>
              <a:rPr lang="fr-FR" dirty="0"/>
              <a:t>de marché de </a:t>
            </a:r>
            <a:r>
              <a:rPr lang="fr-FR" dirty="0" smtClean="0"/>
              <a:t>8 % </a:t>
            </a:r>
            <a:r>
              <a:rPr lang="fr-FR" dirty="0"/>
              <a:t>en </a:t>
            </a:r>
            <a:r>
              <a:rPr lang="fr-FR" dirty="0" smtClean="0"/>
              <a:t>2024. Le prix unitaire CAF d’un litre de </a:t>
            </a:r>
            <a:r>
              <a:rPr lang="fr-FR" i="1" dirty="0" smtClean="0"/>
              <a:t>Spiritueux</a:t>
            </a:r>
            <a:r>
              <a:rPr lang="fr-FR" dirty="0" smtClean="0"/>
              <a:t> britannique est de 15 € contre 12 € pour un français.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6790387"/>
              </p:ext>
            </p:extLst>
          </p:nvPr>
        </p:nvGraphicFramePr>
        <p:xfrm>
          <a:off x="166798" y="1763597"/>
          <a:ext cx="3943476" cy="3967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86680"/>
              </p:ext>
            </p:extLst>
          </p:nvPr>
        </p:nvGraphicFramePr>
        <p:xfrm>
          <a:off x="4110274" y="1763596"/>
          <a:ext cx="3956364" cy="3967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2237997"/>
              </p:ext>
            </p:extLst>
          </p:nvPr>
        </p:nvGraphicFramePr>
        <p:xfrm>
          <a:off x="8053750" y="1763595"/>
          <a:ext cx="3956364" cy="3967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3253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399243" y="3044325"/>
            <a:ext cx="3393514" cy="769350"/>
          </a:xfrm>
        </p:spPr>
        <p:txBody>
          <a:bodyPr>
            <a:normAutofit/>
          </a:bodyPr>
          <a:lstStyle/>
          <a:p>
            <a:r>
              <a:rPr lang="fr-FR" dirty="0" smtClean="0"/>
              <a:t>2204 – 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02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Vins et spiritueux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 – Vins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L’Italie est le 1</a:t>
            </a:r>
            <a:r>
              <a:rPr lang="fr-FR" baseline="30000" dirty="0"/>
              <a:t>er</a:t>
            </a:r>
            <a:r>
              <a:rPr lang="fr-FR" dirty="0"/>
              <a:t> </a:t>
            </a:r>
            <a:r>
              <a:rPr lang="fr-FR" dirty="0" smtClean="0"/>
              <a:t>fournisseur devant la France qui a une part de marché stabilisé à 28 %.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168909"/>
              </p:ext>
            </p:extLst>
          </p:nvPr>
        </p:nvGraphicFramePr>
        <p:xfrm>
          <a:off x="166797" y="1763597"/>
          <a:ext cx="5917132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852407"/>
              </p:ext>
            </p:extLst>
          </p:nvPr>
        </p:nvGraphicFramePr>
        <p:xfrm>
          <a:off x="6083929" y="1763596"/>
          <a:ext cx="5941273" cy="3931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798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Allemagne – Vins et spiritueux </a:t>
            </a:r>
          </a:p>
          <a:p>
            <a:r>
              <a:rPr lang="fr-FR" i="1" dirty="0" smtClean="0"/>
              <a:t>Source : douane allemande,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2204 – Vins : répartition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/>
              <a:t>Vins pétillants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plus dans les importations en provenance de France </a:t>
            </a:r>
            <a:r>
              <a:rPr lang="fr-FR" dirty="0" smtClean="0">
                <a:cs typeface="Calibri" panose="020F0502020204030204" pitchFamily="34" charset="0"/>
              </a:rPr>
              <a:t>(42 %) que </a:t>
            </a:r>
            <a:r>
              <a:rPr lang="fr-FR" dirty="0">
                <a:cs typeface="Calibri" panose="020F0502020204030204" pitchFamily="34" charset="0"/>
              </a:rPr>
              <a:t>dans les importations </a:t>
            </a:r>
            <a:r>
              <a:rPr lang="fr-FR" dirty="0" smtClean="0">
                <a:cs typeface="Calibri" panose="020F0502020204030204" pitchFamily="34" charset="0"/>
              </a:rPr>
              <a:t>globales (18 %).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5345085"/>
              </p:ext>
            </p:extLst>
          </p:nvPr>
        </p:nvGraphicFramePr>
        <p:xfrm>
          <a:off x="166797" y="1763597"/>
          <a:ext cx="5917132" cy="3967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6047611"/>
              </p:ext>
            </p:extLst>
          </p:nvPr>
        </p:nvGraphicFramePr>
        <p:xfrm>
          <a:off x="6083929" y="1763597"/>
          <a:ext cx="5934896" cy="3967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5069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72143" y="3024052"/>
            <a:ext cx="6047714" cy="809896"/>
          </a:xfrm>
        </p:spPr>
        <p:txBody>
          <a:bodyPr>
            <a:normAutofit/>
          </a:bodyPr>
          <a:lstStyle/>
          <a:p>
            <a:r>
              <a:rPr lang="fr-FR" dirty="0"/>
              <a:t>220410 – Vins </a:t>
            </a:r>
            <a:r>
              <a:rPr lang="fr-FR" dirty="0" smtClean="0"/>
              <a:t>pétillants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7994243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469</Words>
  <Application>Microsoft Office PowerPoint</Application>
  <PresentationFormat>Grand écran</PresentationFormat>
  <Paragraphs>56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55</cp:revision>
  <dcterms:created xsi:type="dcterms:W3CDTF">2025-04-03T15:40:27Z</dcterms:created>
  <dcterms:modified xsi:type="dcterms:W3CDTF">2025-09-04T13:36:56Z</dcterms:modified>
</cp:coreProperties>
</file>