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5D3-407B-A744-3408B1FCA5A9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5D3-407B-A744-3408B1FCA5A9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5D3-407B-A744-3408B1FCA5A9}"/>
              </c:ext>
            </c:extLst>
          </c:dPt>
          <c:dPt>
            <c:idx val="3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5D3-407B-A744-3408B1FCA5A9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5D3-407B-A744-3408B1FCA5A9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5D3-407B-A744-3408B1FCA5A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5D3-407B-A744-3408B1FCA5A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5D3-407B-A744-3408B1FCA5A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5D3-407B-A744-3408B1FCA5A9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B5D3-407B-A744-3408B1FCA5A9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B5D3-407B-A744-3408B1FCA5A9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B5D3-407B-A744-3408B1FCA5A9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B5D3-407B-A744-3408B1FCA5A9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B5D3-407B-A744-3408B1FCA5A9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B5D3-407B-A744-3408B1FCA5A9}"/>
              </c:ext>
            </c:extLst>
          </c:dPt>
          <c:dPt>
            <c:idx val="15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B5D3-407B-A744-3408B1FCA5A9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5D3-407B-A744-3408B1FCA5A9}"/>
                </c:ext>
              </c:extLst>
            </c:dLbl>
            <c:dLbl>
              <c:idx val="1"/>
              <c:layout>
                <c:manualLayout>
                  <c:x val="0.18001462998539527"/>
                  <c:y val="-0.1019629332049678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716619545289257"/>
                      <c:h val="0.364199455020724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5D3-407B-A744-3408B1FCA5A9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5D3-407B-A744-3408B1FCA5A9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5D3-407B-A744-3408B1FCA5A9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5D3-407B-A744-3408B1FCA5A9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5D3-407B-A744-3408B1FCA5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céréales compo.'!$C$22:$C$29</c:f>
              <c:strCache>
                <c:ptCount val="6"/>
                <c:pt idx="0">
                  <c:v>100590 - Maïs</c:v>
                </c:pt>
                <c:pt idx="1">
                  <c:v>100199 - Blé tendre</c:v>
                </c:pt>
                <c:pt idx="2">
                  <c:v>100390 - Orge</c:v>
                </c:pt>
                <c:pt idx="3">
                  <c:v>1006 - Riz</c:v>
                </c:pt>
                <c:pt idx="4">
                  <c:v>Autres produits de la minoterie</c:v>
                </c:pt>
                <c:pt idx="5">
                  <c:v>Autres céréales</c:v>
                </c:pt>
              </c:strCache>
              <c:extLst/>
            </c:strRef>
          </c:cat>
          <c:val>
            <c:numRef>
              <c:f>'Import. TBB céréales compo.'!$M$22:$M$29</c:f>
              <c:numCache>
                <c:formatCode>0%</c:formatCode>
                <c:ptCount val="6"/>
                <c:pt idx="0">
                  <c:v>0.38772862918748774</c:v>
                </c:pt>
                <c:pt idx="1">
                  <c:v>0.33106025424287644</c:v>
                </c:pt>
                <c:pt idx="2">
                  <c:v>6.7486740640534948E-2</c:v>
                </c:pt>
                <c:pt idx="3">
                  <c:v>6.1107258650411563E-2</c:v>
                </c:pt>
                <c:pt idx="4">
                  <c:v>0.10009627687235964</c:v>
                </c:pt>
                <c:pt idx="5">
                  <c:v>5.252084040632965E-2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20-B5D3-407B-A744-3408B1FCA5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1003 - orge'!$C$36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orge'!$D$36:$M$36</c:f>
              <c:numCache>
                <c:formatCode>0%</c:formatCode>
                <c:ptCount val="10"/>
                <c:pt idx="0">
                  <c:v>0.1911086134174492</c:v>
                </c:pt>
                <c:pt idx="1">
                  <c:v>0.12055489768010041</c:v>
                </c:pt>
                <c:pt idx="2">
                  <c:v>8.9105987374750395E-2</c:v>
                </c:pt>
                <c:pt idx="3">
                  <c:v>8.2272626796548218E-2</c:v>
                </c:pt>
                <c:pt idx="4">
                  <c:v>0.27972704406295662</c:v>
                </c:pt>
                <c:pt idx="5">
                  <c:v>7.1813660252495998E-2</c:v>
                </c:pt>
                <c:pt idx="6">
                  <c:v>4.8231988879556646E-2</c:v>
                </c:pt>
                <c:pt idx="7">
                  <c:v>0.36076227316342463</c:v>
                </c:pt>
                <c:pt idx="8">
                  <c:v>0.11572880607456681</c:v>
                </c:pt>
                <c:pt idx="9">
                  <c:v>0.246138075847631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EA-4023-BC4E-F127496CFAE1}"/>
            </c:ext>
          </c:extLst>
        </c:ser>
        <c:ser>
          <c:idx val="2"/>
          <c:order val="2"/>
          <c:tx>
            <c:strRef>
              <c:f>'Import. 1003 - orge'!$C$37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orge'!$D$37:$M$37</c:f>
              <c:numCache>
                <c:formatCode>0%</c:formatCode>
                <c:ptCount val="10"/>
                <c:pt idx="0">
                  <c:v>8.5678546825713353E-2</c:v>
                </c:pt>
                <c:pt idx="1">
                  <c:v>1.154056971390836E-2</c:v>
                </c:pt>
                <c:pt idx="2">
                  <c:v>0.10001774633478536</c:v>
                </c:pt>
                <c:pt idx="3">
                  <c:v>0.17865152383343741</c:v>
                </c:pt>
                <c:pt idx="4">
                  <c:v>1.0295948625027512E-2</c:v>
                </c:pt>
                <c:pt idx="5">
                  <c:v>2.087606402688837E-4</c:v>
                </c:pt>
                <c:pt idx="6">
                  <c:v>0.13359569559620174</c:v>
                </c:pt>
                <c:pt idx="7">
                  <c:v>8.8642605120122245E-2</c:v>
                </c:pt>
                <c:pt idx="8">
                  <c:v>0.19190400960808546</c:v>
                </c:pt>
                <c:pt idx="9">
                  <c:v>0.19910113122214604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EA-4023-BC4E-F127496CFAE1}"/>
            </c:ext>
          </c:extLst>
        </c:ser>
        <c:ser>
          <c:idx val="3"/>
          <c:order val="3"/>
          <c:tx>
            <c:strRef>
              <c:f>'Import. 1003 - orge'!$C$38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orge'!$D$38:$M$38</c:f>
              <c:numCache>
                <c:formatCode>0%</c:formatCode>
                <c:ptCount val="10"/>
                <c:pt idx="0">
                  <c:v>0.22995902976686849</c:v>
                </c:pt>
                <c:pt idx="1">
                  <c:v>0.29234176848146753</c:v>
                </c:pt>
                <c:pt idx="2">
                  <c:v>0.27654009105808419</c:v>
                </c:pt>
                <c:pt idx="3">
                  <c:v>0.44867081721080859</c:v>
                </c:pt>
                <c:pt idx="4">
                  <c:v>0.146332905858303</c:v>
                </c:pt>
                <c:pt idx="5">
                  <c:v>0.63184539186981692</c:v>
                </c:pt>
                <c:pt idx="6">
                  <c:v>0.42903565363780072</c:v>
                </c:pt>
                <c:pt idx="7">
                  <c:v>0.22512279931298559</c:v>
                </c:pt>
                <c:pt idx="8">
                  <c:v>0.10669474182882741</c:v>
                </c:pt>
                <c:pt idx="9">
                  <c:v>0.16460573775179732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EA-4023-BC4E-F127496CFAE1}"/>
            </c:ext>
          </c:extLst>
        </c:ser>
        <c:ser>
          <c:idx val="4"/>
          <c:order val="4"/>
          <c:tx>
            <c:strRef>
              <c:f>'Import. 1003 - orge'!$C$39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orge'!$D$39:$M$39</c:f>
              <c:numCache>
                <c:formatCode>0%</c:formatCode>
                <c:ptCount val="10"/>
                <c:pt idx="0">
                  <c:v>3.2869245736799488E-2</c:v>
                </c:pt>
                <c:pt idx="1">
                  <c:v>2.1312358642519208E-2</c:v>
                </c:pt>
                <c:pt idx="2">
                  <c:v>0.16533171478806552</c:v>
                </c:pt>
                <c:pt idx="3">
                  <c:v>1.2408710562855849E-2</c:v>
                </c:pt>
                <c:pt idx="4">
                  <c:v>0.12004928280843785</c:v>
                </c:pt>
                <c:pt idx="5">
                  <c:v>0</c:v>
                </c:pt>
                <c:pt idx="6">
                  <c:v>9.5341663885333258E-2</c:v>
                </c:pt>
                <c:pt idx="7">
                  <c:v>3.1855630720733455E-2</c:v>
                </c:pt>
                <c:pt idx="8">
                  <c:v>0.25499277935475728</c:v>
                </c:pt>
                <c:pt idx="9">
                  <c:v>0.14600678393902122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EA-4023-BC4E-F127496CFAE1}"/>
            </c:ext>
          </c:extLst>
        </c:ser>
        <c:ser>
          <c:idx val="5"/>
          <c:order val="5"/>
          <c:tx>
            <c:strRef>
              <c:f>'Import. 1003 - orge'!$C$40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orge'!$D$40:$M$40</c:f>
              <c:numCache>
                <c:formatCode>0%</c:formatCode>
                <c:ptCount val="10"/>
                <c:pt idx="0">
                  <c:v>1.1993763822921576E-2</c:v>
                </c:pt>
                <c:pt idx="1">
                  <c:v>3.7288443154883839E-2</c:v>
                </c:pt>
                <c:pt idx="2">
                  <c:v>0.14665257896000514</c:v>
                </c:pt>
                <c:pt idx="3">
                  <c:v>0</c:v>
                </c:pt>
                <c:pt idx="4">
                  <c:v>2.712584902794777E-2</c:v>
                </c:pt>
                <c:pt idx="5">
                  <c:v>0</c:v>
                </c:pt>
                <c:pt idx="6">
                  <c:v>0.11512519668000484</c:v>
                </c:pt>
                <c:pt idx="7">
                  <c:v>0</c:v>
                </c:pt>
                <c:pt idx="8">
                  <c:v>5.7077467272012551E-2</c:v>
                </c:pt>
                <c:pt idx="9">
                  <c:v>5.7303984448602269E-2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EEA-4023-BC4E-F127496CFAE1}"/>
            </c:ext>
          </c:extLst>
        </c:ser>
        <c:ser>
          <c:idx val="6"/>
          <c:order val="6"/>
          <c:tx>
            <c:strRef>
              <c:f>'Import. 1003 - orge'!$C$41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orge'!$D$41:$M$41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9.7469179970777926E-3</c:v>
                </c:pt>
                <c:pt idx="5">
                  <c:v>0</c:v>
                </c:pt>
                <c:pt idx="6">
                  <c:v>5.1833662814367083E-2</c:v>
                </c:pt>
                <c:pt idx="7">
                  <c:v>1.0836870174129877E-2</c:v>
                </c:pt>
                <c:pt idx="8">
                  <c:v>8.2434087992184508E-3</c:v>
                </c:pt>
                <c:pt idx="9">
                  <c:v>5.4091763553894105E-2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EEA-4023-BC4E-F127496CFAE1}"/>
            </c:ext>
          </c:extLst>
        </c:ser>
        <c:ser>
          <c:idx val="7"/>
          <c:order val="7"/>
          <c:tx>
            <c:strRef>
              <c:f>'Import. 1003 - orge'!$C$42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orge'!$D$42:$M$42</c:f>
              <c:numCache>
                <c:formatCode>0%</c:formatCode>
                <c:ptCount val="10"/>
                <c:pt idx="0">
                  <c:v>0.36952370593282813</c:v>
                </c:pt>
                <c:pt idx="1">
                  <c:v>0.39590851353196804</c:v>
                </c:pt>
                <c:pt idx="2">
                  <c:v>0.14719839060130249</c:v>
                </c:pt>
                <c:pt idx="3">
                  <c:v>0.1547912602502774</c:v>
                </c:pt>
                <c:pt idx="4">
                  <c:v>0.32999014831136536</c:v>
                </c:pt>
                <c:pt idx="5">
                  <c:v>0.20399045963873971</c:v>
                </c:pt>
                <c:pt idx="6">
                  <c:v>0.11107056273404461</c:v>
                </c:pt>
                <c:pt idx="7">
                  <c:v>0.19726472614174034</c:v>
                </c:pt>
                <c:pt idx="8">
                  <c:v>0.10928006908489592</c:v>
                </c:pt>
                <c:pt idx="9">
                  <c:v>4.9127307899951671E-2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EEA-4023-BC4E-F127496CFAE1}"/>
            </c:ext>
          </c:extLst>
        </c:ser>
        <c:ser>
          <c:idx val="8"/>
          <c:order val="8"/>
          <c:tx>
            <c:strRef>
              <c:f>'Import. 1003 - orge'!$C$43</c:f>
              <c:strCache>
                <c:ptCount val="1"/>
                <c:pt idx="0">
                  <c:v>Croatie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orge'!$D$43:$M$43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1.5472119613279031E-3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2.5452655408704988E-2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EEA-4023-BC4E-F127496CFAE1}"/>
            </c:ext>
          </c:extLst>
        </c:ser>
        <c:ser>
          <c:idx val="9"/>
          <c:order val="9"/>
          <c:tx>
            <c:strRef>
              <c:f>'Import. 1003 - orge'!$C$44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orge'!$D$44:$M$44</c:f>
              <c:numCache>
                <c:formatCode>0%</c:formatCode>
                <c:ptCount val="10"/>
                <c:pt idx="0">
                  <c:v>1.7441958836397035E-2</c:v>
                </c:pt>
                <c:pt idx="1">
                  <c:v>4.1221665366505218E-3</c:v>
                </c:pt>
                <c:pt idx="2">
                  <c:v>3.7282215935612123E-6</c:v>
                </c:pt>
                <c:pt idx="3">
                  <c:v>6.4382794342040032E-6</c:v>
                </c:pt>
                <c:pt idx="4">
                  <c:v>8.7714952394333937E-5</c:v>
                </c:pt>
                <c:pt idx="5">
                  <c:v>1.5657048020166276E-5</c:v>
                </c:pt>
                <c:pt idx="6">
                  <c:v>2.8057846844500845E-4</c:v>
                </c:pt>
                <c:pt idx="7">
                  <c:v>6.2414837586064799E-5</c:v>
                </c:pt>
                <c:pt idx="8">
                  <c:v>4.6371034336228833E-3</c:v>
                </c:pt>
                <c:pt idx="9">
                  <c:v>1.8925140986392527E-2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EEA-4023-BC4E-F127496CFAE1}"/>
            </c:ext>
          </c:extLst>
        </c:ser>
        <c:ser>
          <c:idx val="10"/>
          <c:order val="10"/>
          <c:tx>
            <c:strRef>
              <c:f>'Import. 1003 - orge'!$C$45</c:f>
              <c:strCache>
                <c:ptCount val="1"/>
                <c:pt idx="0">
                  <c:v>Serbie</c:v>
                </c:pt>
              </c:strCache>
            </c:strRef>
          </c:tx>
          <c:spPr>
            <a:solidFill>
              <a:srgbClr val="FF66FF"/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orge'!$D$45:$M$45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1.0301247094726405E-4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2.9340845700777532E-3</c:v>
                </c:pt>
                <c:pt idx="9">
                  <c:v>1.6002654748788741E-2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EEA-4023-BC4E-F127496CFAE1}"/>
            </c:ext>
          </c:extLst>
        </c:ser>
        <c:ser>
          <c:idx val="11"/>
          <c:order val="11"/>
          <c:tx>
            <c:strRef>
              <c:f>'Import. 1003 - orge'!$C$46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orge'!$D$46:$M$46</c:f>
              <c:numCache>
                <c:formatCode>0%</c:formatCode>
                <c:ptCount val="10"/>
                <c:pt idx="0">
                  <c:v>6.1425135661022687E-2</c:v>
                </c:pt>
                <c:pt idx="1">
                  <c:v>0.11693128225850202</c:v>
                </c:pt>
                <c:pt idx="2">
                  <c:v>7.3602550700085451E-2</c:v>
                </c:pt>
                <c:pt idx="3">
                  <c:v>0.12309561059569107</c:v>
                </c:pt>
                <c:pt idx="4">
                  <c:v>7.6644188356489812E-2</c:v>
                </c:pt>
                <c:pt idx="5">
                  <c:v>9.2126070550658384E-2</c:v>
                </c:pt>
                <c:pt idx="6">
                  <c:v>1.5484997304246087E-2</c:v>
                </c:pt>
                <c:pt idx="7">
                  <c:v>8.5452680529277819E-2</c:v>
                </c:pt>
                <c:pt idx="8">
                  <c:v>0.14850752997393546</c:v>
                </c:pt>
                <c:pt idx="9">
                  <c:v>2.3244764193070123E-2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EEA-4023-BC4E-F127496CFA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15607552"/>
        <c:axId val="7156114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1003 - orge'!$C$35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1003 - orge'!$D$34:$M$34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1003 - orge'!$D$35:$M$35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0.93857486433897719</c:v>
                      </c:pt>
                      <c:pt idx="1">
                        <c:v>0.88306871774149798</c:v>
                      </c:pt>
                      <c:pt idx="2">
                        <c:v>0.92639744929991452</c:v>
                      </c:pt>
                      <c:pt idx="3">
                        <c:v>0.87690438940430904</c:v>
                      </c:pt>
                      <c:pt idx="4">
                        <c:v>0.92335581164351033</c:v>
                      </c:pt>
                      <c:pt idx="5">
                        <c:v>0.90787392944934175</c:v>
                      </c:pt>
                      <c:pt idx="6">
                        <c:v>0.98451500269575387</c:v>
                      </c:pt>
                      <c:pt idx="7">
                        <c:v>0.91454731947072232</c:v>
                      </c:pt>
                      <c:pt idx="8">
                        <c:v>0.85149247002606454</c:v>
                      </c:pt>
                      <c:pt idx="9">
                        <c:v>0.97675523580692991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EEA-4023-BC4E-F127496CFAE1}"/>
                  </c:ext>
                </c:extLst>
              </c15:ser>
            </c15:filteredBarSeries>
          </c:ext>
        </c:extLst>
      </c:barChart>
      <c:catAx>
        <c:axId val="715607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5611472"/>
        <c:crosses val="autoZero"/>
        <c:auto val="1"/>
        <c:lblAlgn val="ctr"/>
        <c:lblOffset val="100"/>
        <c:noMultiLvlLbl val="0"/>
      </c:catAx>
      <c:valAx>
        <c:axId val="71561147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5607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83729449728862"/>
          <c:y val="0.76934673595247705"/>
          <c:w val="0.85883246763733179"/>
          <c:h val="0.211410946706861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8A9-408E-B1A0-0804D67D9E2C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8A9-408E-B1A0-0804D67D9E2C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8A9-408E-B1A0-0804D67D9E2C}"/>
              </c:ext>
            </c:extLst>
          </c:dPt>
          <c:dPt>
            <c:idx val="3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8A9-408E-B1A0-0804D67D9E2C}"/>
              </c:ext>
            </c:extLst>
          </c:dPt>
          <c:dPt>
            <c:idx val="4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8A9-408E-B1A0-0804D67D9E2C}"/>
              </c:ext>
            </c:extLst>
          </c:dPt>
          <c:dPt>
            <c:idx val="5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bg1">
                    <a:lumMod val="9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8A9-408E-B1A0-0804D67D9E2C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8A9-408E-B1A0-0804D67D9E2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8A9-408E-B1A0-0804D67D9E2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8A9-408E-B1A0-0804D67D9E2C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68A9-408E-B1A0-0804D67D9E2C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68A9-408E-B1A0-0804D67D9E2C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68A9-408E-B1A0-0804D67D9E2C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68A9-408E-B1A0-0804D67D9E2C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68A9-408E-B1A0-0804D67D9E2C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68A9-408E-B1A0-0804D67D9E2C}"/>
              </c:ext>
            </c:extLst>
          </c:dPt>
          <c:dPt>
            <c:idx val="15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68A9-408E-B1A0-0804D67D9E2C}"/>
              </c:ext>
            </c:extLst>
          </c:dPt>
          <c:dLbls>
            <c:dLbl>
              <c:idx val="0"/>
              <c:layout>
                <c:manualLayout>
                  <c:x val="-0.21026421224190586"/>
                  <c:y val="0.2137056871002358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8A9-408E-B1A0-0804D67D9E2C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8A9-408E-B1A0-0804D67D9E2C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8A9-408E-B1A0-0804D67D9E2C}"/>
                </c:ext>
              </c:extLst>
            </c:dLbl>
            <c:dLbl>
              <c:idx val="3"/>
              <c:layout>
                <c:manualLayout>
                  <c:x val="3.1374697469152904E-2"/>
                  <c:y val="1.73004600480108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8A9-408E-B1A0-0804D67D9E2C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8A9-408E-B1A0-0804D67D9E2C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8A9-408E-B1A0-0804D67D9E2C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8A9-408E-B1A0-0804D67D9E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céréales compo.'!$C$55:$C$61</c:f>
              <c:strCache>
                <c:ptCount val="7"/>
                <c:pt idx="0">
                  <c:v>100590 - Maïs</c:v>
                </c:pt>
                <c:pt idx="1">
                  <c:v>100199 - Blé tendre</c:v>
                </c:pt>
                <c:pt idx="2">
                  <c:v>100390 - Orge</c:v>
                </c:pt>
                <c:pt idx="3">
                  <c:v>190120 - Produits à base de farine</c:v>
                </c:pt>
                <c:pt idx="4">
                  <c:v>100119 - Blé dur</c:v>
                </c:pt>
                <c:pt idx="5">
                  <c:v>Autres produits de la minoterie</c:v>
                </c:pt>
                <c:pt idx="6">
                  <c:v>Autres céréales</c:v>
                </c:pt>
              </c:strCache>
            </c:strRef>
          </c:cat>
          <c:val>
            <c:numRef>
              <c:f>'Import. TBB céréales compo.'!$M$55:$M$61</c:f>
              <c:numCache>
                <c:formatCode>0%</c:formatCode>
                <c:ptCount val="7"/>
                <c:pt idx="0">
                  <c:v>0.33336318382954822</c:v>
                </c:pt>
                <c:pt idx="1">
                  <c:v>0.2496977430792012</c:v>
                </c:pt>
                <c:pt idx="2">
                  <c:v>8.2954743585406984E-2</c:v>
                </c:pt>
                <c:pt idx="3">
                  <c:v>7.1077756922096058E-2</c:v>
                </c:pt>
                <c:pt idx="4">
                  <c:v>5.9375598028691988E-2</c:v>
                </c:pt>
                <c:pt idx="5">
                  <c:v>0.15745672942767555</c:v>
                </c:pt>
                <c:pt idx="6">
                  <c:v>0.13821035843879573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68A9-408E-B1A0-0804D67D9E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céréales pays'!$C$7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pays'!$D$7:$M$7</c:f>
              <c:numCache>
                <c:formatCode>0</c:formatCode>
                <c:ptCount val="10"/>
                <c:pt idx="0">
                  <c:v>618829584</c:v>
                </c:pt>
                <c:pt idx="1">
                  <c:v>491713221</c:v>
                </c:pt>
                <c:pt idx="2">
                  <c:v>489388286</c:v>
                </c:pt>
                <c:pt idx="3">
                  <c:v>620760789</c:v>
                </c:pt>
                <c:pt idx="4">
                  <c:v>835131191</c:v>
                </c:pt>
                <c:pt idx="5">
                  <c:v>534120637</c:v>
                </c:pt>
                <c:pt idx="6">
                  <c:v>545971715</c:v>
                </c:pt>
                <c:pt idx="7">
                  <c:v>1410214847</c:v>
                </c:pt>
                <c:pt idx="8">
                  <c:v>2122386878</c:v>
                </c:pt>
                <c:pt idx="9">
                  <c:v>2121157344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36-4123-A653-1EAA0A314356}"/>
            </c:ext>
          </c:extLst>
        </c:ser>
        <c:ser>
          <c:idx val="2"/>
          <c:order val="2"/>
          <c:tx>
            <c:strRef>
              <c:f>'Import. TBB céréales pays'!$C$8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pays'!$D$8:$M$8</c:f>
              <c:numCache>
                <c:formatCode>0</c:formatCode>
                <c:ptCount val="10"/>
                <c:pt idx="0">
                  <c:v>737807251</c:v>
                </c:pt>
                <c:pt idx="1">
                  <c:v>696416604</c:v>
                </c:pt>
                <c:pt idx="2">
                  <c:v>664728267</c:v>
                </c:pt>
                <c:pt idx="3">
                  <c:v>667577263</c:v>
                </c:pt>
                <c:pt idx="4">
                  <c:v>629888742</c:v>
                </c:pt>
                <c:pt idx="5">
                  <c:v>660575995</c:v>
                </c:pt>
                <c:pt idx="6">
                  <c:v>760615037</c:v>
                </c:pt>
                <c:pt idx="7">
                  <c:v>1145918647</c:v>
                </c:pt>
                <c:pt idx="8">
                  <c:v>931221364</c:v>
                </c:pt>
                <c:pt idx="9">
                  <c:v>829433448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36-4123-A653-1EAA0A314356}"/>
            </c:ext>
          </c:extLst>
        </c:ser>
        <c:ser>
          <c:idx val="3"/>
          <c:order val="3"/>
          <c:tx>
            <c:strRef>
              <c:f>'Import. TBB céréales pays'!$C$9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pays'!$D$9:$M$9</c:f>
              <c:numCache>
                <c:formatCode>0</c:formatCode>
                <c:ptCount val="10"/>
                <c:pt idx="0">
                  <c:v>49507805</c:v>
                </c:pt>
                <c:pt idx="1">
                  <c:v>39723702</c:v>
                </c:pt>
                <c:pt idx="2">
                  <c:v>47752431</c:v>
                </c:pt>
                <c:pt idx="3">
                  <c:v>297995292</c:v>
                </c:pt>
                <c:pt idx="4">
                  <c:v>78196943</c:v>
                </c:pt>
                <c:pt idx="5">
                  <c:v>16159189</c:v>
                </c:pt>
                <c:pt idx="6">
                  <c:v>2373038</c:v>
                </c:pt>
                <c:pt idx="7">
                  <c:v>242511554</c:v>
                </c:pt>
                <c:pt idx="8">
                  <c:v>31543242</c:v>
                </c:pt>
                <c:pt idx="9">
                  <c:v>218106418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36-4123-A653-1EAA0A314356}"/>
            </c:ext>
          </c:extLst>
        </c:ser>
        <c:ser>
          <c:idx val="4"/>
          <c:order val="4"/>
          <c:tx>
            <c:strRef>
              <c:f>'Import. TBB céréales pays'!$C$10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pays'!$D$10:$M$10</c:f>
              <c:numCache>
                <c:formatCode>0</c:formatCode>
                <c:ptCount val="10"/>
                <c:pt idx="0">
                  <c:v>99054590</c:v>
                </c:pt>
                <c:pt idx="1">
                  <c:v>45648050</c:v>
                </c:pt>
                <c:pt idx="2">
                  <c:v>365875488</c:v>
                </c:pt>
                <c:pt idx="3">
                  <c:v>431640329</c:v>
                </c:pt>
                <c:pt idx="4">
                  <c:v>501985925</c:v>
                </c:pt>
                <c:pt idx="5">
                  <c:v>378877628</c:v>
                </c:pt>
                <c:pt idx="6">
                  <c:v>409306970</c:v>
                </c:pt>
                <c:pt idx="7">
                  <c:v>1305583410</c:v>
                </c:pt>
                <c:pt idx="8">
                  <c:v>603251307</c:v>
                </c:pt>
                <c:pt idx="9">
                  <c:v>184786441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936-4123-A653-1EAA0A314356}"/>
            </c:ext>
          </c:extLst>
        </c:ser>
        <c:ser>
          <c:idx val="5"/>
          <c:order val="5"/>
          <c:tx>
            <c:strRef>
              <c:f>'Import. TBB céréales pays'!$C$11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pays'!$D$11:$M$11</c:f>
              <c:numCache>
                <c:formatCode>0</c:formatCode>
                <c:ptCount val="10"/>
                <c:pt idx="0">
                  <c:v>176182389</c:v>
                </c:pt>
                <c:pt idx="1">
                  <c:v>174156446</c:v>
                </c:pt>
                <c:pt idx="2">
                  <c:v>241088010</c:v>
                </c:pt>
                <c:pt idx="3">
                  <c:v>289700781</c:v>
                </c:pt>
                <c:pt idx="4">
                  <c:v>235037595</c:v>
                </c:pt>
                <c:pt idx="5">
                  <c:v>166103429</c:v>
                </c:pt>
                <c:pt idx="6">
                  <c:v>372321924</c:v>
                </c:pt>
                <c:pt idx="7">
                  <c:v>359590201</c:v>
                </c:pt>
                <c:pt idx="8">
                  <c:v>451403820</c:v>
                </c:pt>
                <c:pt idx="9">
                  <c:v>176195381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36-4123-A653-1EAA0A314356}"/>
            </c:ext>
          </c:extLst>
        </c:ser>
        <c:ser>
          <c:idx val="6"/>
          <c:order val="6"/>
          <c:tx>
            <c:strRef>
              <c:f>'Import. TBB céréales pays'!$C$12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pays'!$D$12:$M$12</c:f>
              <c:numCache>
                <c:formatCode>0</c:formatCode>
                <c:ptCount val="10"/>
                <c:pt idx="0">
                  <c:v>57694396</c:v>
                </c:pt>
                <c:pt idx="1">
                  <c:v>66204830</c:v>
                </c:pt>
                <c:pt idx="2">
                  <c:v>42296100</c:v>
                </c:pt>
                <c:pt idx="3">
                  <c:v>91748841</c:v>
                </c:pt>
                <c:pt idx="4">
                  <c:v>77391850</c:v>
                </c:pt>
                <c:pt idx="5">
                  <c:v>65116867</c:v>
                </c:pt>
                <c:pt idx="6">
                  <c:v>113405971</c:v>
                </c:pt>
                <c:pt idx="7">
                  <c:v>216327975</c:v>
                </c:pt>
                <c:pt idx="8">
                  <c:v>295781550</c:v>
                </c:pt>
                <c:pt idx="9">
                  <c:v>150750291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936-4123-A653-1EAA0A314356}"/>
            </c:ext>
          </c:extLst>
        </c:ser>
        <c:ser>
          <c:idx val="7"/>
          <c:order val="7"/>
          <c:tx>
            <c:strRef>
              <c:f>'Import. TBB céréales pays'!$C$13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pays'!$D$13:$M$13</c:f>
              <c:numCache>
                <c:formatCode>0</c:formatCode>
                <c:ptCount val="10"/>
                <c:pt idx="0">
                  <c:v>88606951</c:v>
                </c:pt>
                <c:pt idx="1">
                  <c:v>92296772</c:v>
                </c:pt>
                <c:pt idx="2">
                  <c:v>122938775</c:v>
                </c:pt>
                <c:pt idx="3">
                  <c:v>92629957</c:v>
                </c:pt>
                <c:pt idx="4">
                  <c:v>60572933</c:v>
                </c:pt>
                <c:pt idx="5">
                  <c:v>82140433</c:v>
                </c:pt>
                <c:pt idx="6">
                  <c:v>133132407</c:v>
                </c:pt>
                <c:pt idx="7">
                  <c:v>150759655</c:v>
                </c:pt>
                <c:pt idx="8">
                  <c:v>315679231</c:v>
                </c:pt>
                <c:pt idx="9">
                  <c:v>137760750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936-4123-A653-1EAA0A314356}"/>
            </c:ext>
          </c:extLst>
        </c:ser>
        <c:ser>
          <c:idx val="8"/>
          <c:order val="8"/>
          <c:tx>
            <c:strRef>
              <c:f>'Import. TBB céréales pays'!$C$14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pays'!$D$14:$M$14</c:f>
              <c:numCache>
                <c:formatCode>0</c:formatCode>
                <c:ptCount val="10"/>
                <c:pt idx="0">
                  <c:v>196499848</c:v>
                </c:pt>
                <c:pt idx="1">
                  <c:v>205710198</c:v>
                </c:pt>
                <c:pt idx="2">
                  <c:v>328188319</c:v>
                </c:pt>
                <c:pt idx="3">
                  <c:v>204852168</c:v>
                </c:pt>
                <c:pt idx="4">
                  <c:v>211109565</c:v>
                </c:pt>
                <c:pt idx="5">
                  <c:v>146592639</c:v>
                </c:pt>
                <c:pt idx="6">
                  <c:v>217317179</c:v>
                </c:pt>
                <c:pt idx="7">
                  <c:v>146929778</c:v>
                </c:pt>
                <c:pt idx="8">
                  <c:v>346821736</c:v>
                </c:pt>
                <c:pt idx="9">
                  <c:v>129239287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936-4123-A653-1EAA0A314356}"/>
            </c:ext>
          </c:extLst>
        </c:ser>
        <c:ser>
          <c:idx val="9"/>
          <c:order val="9"/>
          <c:tx>
            <c:strRef>
              <c:f>'Import. TBB céréales pays'!$C$15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pays'!$D$15:$M$15</c:f>
              <c:numCache>
                <c:formatCode>0</c:formatCode>
                <c:ptCount val="10"/>
                <c:pt idx="0">
                  <c:v>43222927</c:v>
                </c:pt>
                <c:pt idx="1">
                  <c:v>52846663</c:v>
                </c:pt>
                <c:pt idx="2">
                  <c:v>63998354</c:v>
                </c:pt>
                <c:pt idx="3">
                  <c:v>92349208</c:v>
                </c:pt>
                <c:pt idx="4">
                  <c:v>81569390</c:v>
                </c:pt>
                <c:pt idx="5">
                  <c:v>74542563</c:v>
                </c:pt>
                <c:pt idx="6">
                  <c:v>81617823</c:v>
                </c:pt>
                <c:pt idx="7">
                  <c:v>144048119</c:v>
                </c:pt>
                <c:pt idx="8">
                  <c:v>161463158</c:v>
                </c:pt>
                <c:pt idx="9">
                  <c:v>116199391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936-4123-A653-1EAA0A314356}"/>
            </c:ext>
          </c:extLst>
        </c:ser>
        <c:ser>
          <c:idx val="10"/>
          <c:order val="10"/>
          <c:tx>
            <c:strRef>
              <c:f>'Import. TBB céréales pays'!$C$16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pays'!$D$16:$M$16</c:f>
              <c:numCache>
                <c:formatCode>0</c:formatCode>
                <c:ptCount val="10"/>
                <c:pt idx="0">
                  <c:v>29129703</c:v>
                </c:pt>
                <c:pt idx="1">
                  <c:v>34528152</c:v>
                </c:pt>
                <c:pt idx="2">
                  <c:v>45682919</c:v>
                </c:pt>
                <c:pt idx="3">
                  <c:v>43910787</c:v>
                </c:pt>
                <c:pt idx="4">
                  <c:v>50596456</c:v>
                </c:pt>
                <c:pt idx="5">
                  <c:v>45598721</c:v>
                </c:pt>
                <c:pt idx="6">
                  <c:v>73285902</c:v>
                </c:pt>
                <c:pt idx="7">
                  <c:v>81913830</c:v>
                </c:pt>
                <c:pt idx="8">
                  <c:v>118166697</c:v>
                </c:pt>
                <c:pt idx="9">
                  <c:v>103056084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936-4123-A653-1EAA0A314356}"/>
            </c:ext>
          </c:extLst>
        </c:ser>
        <c:ser>
          <c:idx val="11"/>
          <c:order val="11"/>
          <c:tx>
            <c:strRef>
              <c:f>'Import. TBB céréales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pays'!$D$17:$M$17</c:f>
              <c:numCache>
                <c:formatCode>0</c:formatCode>
                <c:ptCount val="10"/>
                <c:pt idx="0">
                  <c:v>750277359</c:v>
                </c:pt>
                <c:pt idx="1">
                  <c:v>904730832</c:v>
                </c:pt>
                <c:pt idx="2">
                  <c:v>532482789</c:v>
                </c:pt>
                <c:pt idx="3">
                  <c:v>484704086</c:v>
                </c:pt>
                <c:pt idx="4">
                  <c:v>623886369</c:v>
                </c:pt>
                <c:pt idx="5">
                  <c:v>651576587</c:v>
                </c:pt>
                <c:pt idx="6">
                  <c:v>827902166</c:v>
                </c:pt>
                <c:pt idx="7">
                  <c:v>1287917619</c:v>
                </c:pt>
                <c:pt idx="8">
                  <c:v>1398935649</c:v>
                </c:pt>
                <c:pt idx="9">
                  <c:v>870418969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936-4123-A653-1EAA0A3143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9637424"/>
        <c:axId val="90963781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céréales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céréales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céréales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2846812803</c:v>
                      </c:pt>
                      <c:pt idx="1">
                        <c:v>2803975470</c:v>
                      </c:pt>
                      <c:pt idx="2">
                        <c:v>2944419738</c:v>
                      </c:pt>
                      <c:pt idx="3">
                        <c:v>3317869501</c:v>
                      </c:pt>
                      <c:pt idx="4">
                        <c:v>3385366959</c:v>
                      </c:pt>
                      <c:pt idx="5">
                        <c:v>2821404688</c:v>
                      </c:pt>
                      <c:pt idx="6">
                        <c:v>3537250132</c:v>
                      </c:pt>
                      <c:pt idx="7">
                        <c:v>6491715635</c:v>
                      </c:pt>
                      <c:pt idx="8">
                        <c:v>6776654632</c:v>
                      </c:pt>
                      <c:pt idx="9">
                        <c:v>5037103804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936-4123-A653-1EAA0A314356}"/>
                  </c:ext>
                </c:extLst>
              </c15:ser>
            </c15:filteredBarSeries>
          </c:ext>
        </c:extLst>
      </c:barChart>
      <c:catAx>
        <c:axId val="90963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09637816"/>
        <c:crosses val="autoZero"/>
        <c:auto val="1"/>
        <c:lblAlgn val="ctr"/>
        <c:lblOffset val="100"/>
        <c:noMultiLvlLbl val="0"/>
      </c:catAx>
      <c:valAx>
        <c:axId val="909637816"/>
        <c:scaling>
          <c:orientation val="minMax"/>
          <c:max val="7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09637424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45918233066354"/>
          <c:y val="0.77133226534001165"/>
          <c:w val="0.78809543558020634"/>
          <c:h val="0.209591060700624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céréales pays'!$C$36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pays'!$D$36:$M$36</c:f>
              <c:numCache>
                <c:formatCode>0%</c:formatCode>
                <c:ptCount val="10"/>
                <c:pt idx="0">
                  <c:v>0.21737628246854557</c:v>
                </c:pt>
                <c:pt idx="1">
                  <c:v>0.1753628825433341</c:v>
                </c:pt>
                <c:pt idx="2">
                  <c:v>0.16620873705065484</c:v>
                </c:pt>
                <c:pt idx="3">
                  <c:v>0.18709620399865148</c:v>
                </c:pt>
                <c:pt idx="4">
                  <c:v>0.24668852774728106</c:v>
                </c:pt>
                <c:pt idx="5">
                  <c:v>0.18931018271562466</c:v>
                </c:pt>
                <c:pt idx="6">
                  <c:v>0.15434919630388186</c:v>
                </c:pt>
                <c:pt idx="7">
                  <c:v>0.21723299760649481</c:v>
                </c:pt>
                <c:pt idx="8">
                  <c:v>0.31319094645577622</c:v>
                </c:pt>
                <c:pt idx="9">
                  <c:v>0.42110653791084746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E8-4B40-994A-B63A74A88050}"/>
            </c:ext>
          </c:extLst>
        </c:ser>
        <c:ser>
          <c:idx val="2"/>
          <c:order val="2"/>
          <c:tx>
            <c:strRef>
              <c:f>'Import. TBB céréales pays'!$C$37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pays'!$D$37:$M$37</c:f>
              <c:numCache>
                <c:formatCode>0%</c:formatCode>
                <c:ptCount val="10"/>
                <c:pt idx="0">
                  <c:v>0.25916957034283788</c:v>
                </c:pt>
                <c:pt idx="1">
                  <c:v>0.24836758076203855</c:v>
                </c:pt>
                <c:pt idx="2">
                  <c:v>0.22575866423566271</c:v>
                </c:pt>
                <c:pt idx="3">
                  <c:v>0.2012066064680342</c:v>
                </c:pt>
                <c:pt idx="4">
                  <c:v>0.18606217571936787</c:v>
                </c:pt>
                <c:pt idx="5">
                  <c:v>0.23413018267445368</c:v>
                </c:pt>
                <c:pt idx="6">
                  <c:v>0.21503003989427796</c:v>
                </c:pt>
                <c:pt idx="7">
                  <c:v>0.17652015452152503</c:v>
                </c:pt>
                <c:pt idx="8">
                  <c:v>0.13741608722431939</c:v>
                </c:pt>
                <c:pt idx="9">
                  <c:v>0.16466475186422425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E8-4B40-994A-B63A74A88050}"/>
            </c:ext>
          </c:extLst>
        </c:ser>
        <c:ser>
          <c:idx val="3"/>
          <c:order val="3"/>
          <c:tx>
            <c:strRef>
              <c:f>'Import. TBB céréales pays'!$C$38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pays'!$D$38:$M$38</c:f>
              <c:numCache>
                <c:formatCode>0%</c:formatCode>
                <c:ptCount val="10"/>
                <c:pt idx="0">
                  <c:v>1.739060782213294E-2</c:v>
                </c:pt>
                <c:pt idx="1">
                  <c:v>1.416692208081264E-2</c:v>
                </c:pt>
                <c:pt idx="2">
                  <c:v>1.6217942837333337E-2</c:v>
                </c:pt>
                <c:pt idx="3">
                  <c:v>8.9815254008689838E-2</c:v>
                </c:pt>
                <c:pt idx="4">
                  <c:v>2.3098513085003498E-2</c:v>
                </c:pt>
                <c:pt idx="5">
                  <c:v>5.7273559758117196E-3</c:v>
                </c:pt>
                <c:pt idx="6">
                  <c:v>6.7087084923176136E-4</c:v>
                </c:pt>
                <c:pt idx="7">
                  <c:v>3.7357082108233783E-2</c:v>
                </c:pt>
                <c:pt idx="8">
                  <c:v>4.6546922800300089E-3</c:v>
                </c:pt>
                <c:pt idx="9">
                  <c:v>4.3299964917697373E-2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E8-4B40-994A-B63A74A88050}"/>
            </c:ext>
          </c:extLst>
        </c:ser>
        <c:ser>
          <c:idx val="4"/>
          <c:order val="4"/>
          <c:tx>
            <c:strRef>
              <c:f>'Import. TBB céréales pays'!$C$39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pays'!$D$39:$M$39</c:f>
              <c:numCache>
                <c:formatCode>0%</c:formatCode>
                <c:ptCount val="10"/>
                <c:pt idx="0">
                  <c:v>3.4794908149779036E-2</c:v>
                </c:pt>
                <c:pt idx="1">
                  <c:v>1.6279760821160109E-2</c:v>
                </c:pt>
                <c:pt idx="2">
                  <c:v>0.1242606423527514</c:v>
                </c:pt>
                <c:pt idx="3">
                  <c:v>0.13009563181128864</c:v>
                </c:pt>
                <c:pt idx="4">
                  <c:v>0.14828109657816271</c:v>
                </c:pt>
                <c:pt idx="5">
                  <c:v>0.13428687830974498</c:v>
                </c:pt>
                <c:pt idx="6">
                  <c:v>0.11571332383231077</c:v>
                </c:pt>
                <c:pt idx="7">
                  <c:v>0.2011153111761341</c:v>
                </c:pt>
                <c:pt idx="8">
                  <c:v>8.901904254518013E-2</c:v>
                </c:pt>
                <c:pt idx="9">
                  <c:v>3.6685057165837989E-2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DE8-4B40-994A-B63A74A88050}"/>
            </c:ext>
          </c:extLst>
        </c:ser>
        <c:ser>
          <c:idx val="5"/>
          <c:order val="5"/>
          <c:tx>
            <c:strRef>
              <c:f>'Import. TBB céréales pays'!$C$40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pays'!$D$40:$M$40</c:f>
              <c:numCache>
                <c:formatCode>0%</c:formatCode>
                <c:ptCount val="10"/>
                <c:pt idx="0">
                  <c:v>6.1887591911325264E-2</c:v>
                </c:pt>
                <c:pt idx="1">
                  <c:v>6.2110545496319912E-2</c:v>
                </c:pt>
                <c:pt idx="2">
                  <c:v>8.1879633833646034E-2</c:v>
                </c:pt>
                <c:pt idx="3">
                  <c:v>8.7315303062005509E-2</c:v>
                </c:pt>
                <c:pt idx="4">
                  <c:v>6.9427508995783288E-2</c:v>
                </c:pt>
                <c:pt idx="5">
                  <c:v>5.8872599775023834E-2</c:v>
                </c:pt>
                <c:pt idx="6">
                  <c:v>0.10525744861291025</c:v>
                </c:pt>
                <c:pt idx="7">
                  <c:v>5.53921676823418E-2</c:v>
                </c:pt>
                <c:pt idx="8">
                  <c:v>6.6611601817278501E-2</c:v>
                </c:pt>
                <c:pt idx="9">
                  <c:v>3.4979501685091736E-2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E8-4B40-994A-B63A74A88050}"/>
            </c:ext>
          </c:extLst>
        </c:ser>
        <c:ser>
          <c:idx val="6"/>
          <c:order val="6"/>
          <c:tx>
            <c:strRef>
              <c:f>'Import. TBB céréales pays'!$C$41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pays'!$D$41:$M$41</c:f>
              <c:numCache>
                <c:formatCode>0%</c:formatCode>
                <c:ptCount val="10"/>
                <c:pt idx="0">
                  <c:v>2.0266311834484185E-2</c:v>
                </c:pt>
                <c:pt idx="1">
                  <c:v>2.3611058908443304E-2</c:v>
                </c:pt>
                <c:pt idx="2">
                  <c:v>1.4364833740969848E-2</c:v>
                </c:pt>
                <c:pt idx="3">
                  <c:v>2.7652938420979808E-2</c:v>
                </c:pt>
                <c:pt idx="4">
                  <c:v>2.2860697507032058E-2</c:v>
                </c:pt>
                <c:pt idx="5">
                  <c:v>2.3079591267766406E-2</c:v>
                </c:pt>
                <c:pt idx="6">
                  <c:v>3.2060489580328047E-2</c:v>
                </c:pt>
                <c:pt idx="7">
                  <c:v>3.332369856647302E-2</c:v>
                </c:pt>
                <c:pt idx="8">
                  <c:v>4.3647133587609986E-2</c:v>
                </c:pt>
                <c:pt idx="9">
                  <c:v>2.9927969894185648E-2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E8-4B40-994A-B63A74A88050}"/>
            </c:ext>
          </c:extLst>
        </c:ser>
        <c:ser>
          <c:idx val="7"/>
          <c:order val="7"/>
          <c:tx>
            <c:strRef>
              <c:f>'Import. TBB céréales pays'!$C$42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pays'!$D$42:$M$42</c:f>
              <c:numCache>
                <c:formatCode>0%</c:formatCode>
                <c:ptCount val="10"/>
                <c:pt idx="0">
                  <c:v>3.1124965753499882E-2</c:v>
                </c:pt>
                <c:pt idx="1">
                  <c:v>3.2916397802866655E-2</c:v>
                </c:pt>
                <c:pt idx="2">
                  <c:v>4.1753141854532695E-2</c:v>
                </c:pt>
                <c:pt idx="3">
                  <c:v>2.7918505225139657E-2</c:v>
                </c:pt>
                <c:pt idx="4">
                  <c:v>1.7892575231458093E-2</c:v>
                </c:pt>
                <c:pt idx="5">
                  <c:v>2.9113311305308216E-2</c:v>
                </c:pt>
                <c:pt idx="6">
                  <c:v>3.7637261158210908E-2</c:v>
                </c:pt>
                <c:pt idx="7">
                  <c:v>2.3223391700520783E-2</c:v>
                </c:pt>
                <c:pt idx="8">
                  <c:v>4.6583343573292489E-2</c:v>
                </c:pt>
                <c:pt idx="9">
                  <c:v>2.7349198142512611E-2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DE8-4B40-994A-B63A74A88050}"/>
            </c:ext>
          </c:extLst>
        </c:ser>
        <c:ser>
          <c:idx val="8"/>
          <c:order val="8"/>
          <c:tx>
            <c:strRef>
              <c:f>'Import. TBB céréales pays'!$C$43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pays'!$D$43:$M$43</c:f>
              <c:numCache>
                <c:formatCode>0%</c:formatCode>
                <c:ptCount val="10"/>
                <c:pt idx="0">
                  <c:v>6.902450621021744E-2</c:v>
                </c:pt>
                <c:pt idx="1">
                  <c:v>7.336376519727543E-2</c:v>
                </c:pt>
                <c:pt idx="2">
                  <c:v>0.11146111906684956</c:v>
                </c:pt>
                <c:pt idx="3">
                  <c:v>6.174208115727816E-2</c:v>
                </c:pt>
                <c:pt idx="4">
                  <c:v>6.2359433277614146E-2</c:v>
                </c:pt>
                <c:pt idx="5">
                  <c:v>5.1957324528270579E-2</c:v>
                </c:pt>
                <c:pt idx="6">
                  <c:v>6.1436757619718139E-2</c:v>
                </c:pt>
                <c:pt idx="7">
                  <c:v>2.2633427935110098E-2</c:v>
                </c:pt>
                <c:pt idx="8">
                  <c:v>5.1178900922923702E-2</c:v>
                </c:pt>
                <c:pt idx="9">
                  <c:v>2.5657459530091509E-2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DE8-4B40-994A-B63A74A88050}"/>
            </c:ext>
          </c:extLst>
        </c:ser>
        <c:ser>
          <c:idx val="9"/>
          <c:order val="9"/>
          <c:tx>
            <c:strRef>
              <c:f>'Import. TBB céréales pays'!$C$44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pays'!$D$44:$M$44</c:f>
              <c:numCache>
                <c:formatCode>0%</c:formatCode>
                <c:ptCount val="10"/>
                <c:pt idx="0">
                  <c:v>1.5182918579841725E-2</c:v>
                </c:pt>
                <c:pt idx="1">
                  <c:v>1.8847048972222287E-2</c:v>
                </c:pt>
                <c:pt idx="2">
                  <c:v>2.1735472417214179E-2</c:v>
                </c:pt>
                <c:pt idx="3">
                  <c:v>2.7833887973039963E-2</c:v>
                </c:pt>
                <c:pt idx="4">
                  <c:v>2.4094696671847562E-2</c:v>
                </c:pt>
                <c:pt idx="5">
                  <c:v>2.6420372560180563E-2</c:v>
                </c:pt>
                <c:pt idx="6">
                  <c:v>2.3073805909748425E-2</c:v>
                </c:pt>
                <c:pt idx="7">
                  <c:v>2.2189530025524602E-2</c:v>
                </c:pt>
                <c:pt idx="8">
                  <c:v>2.3826381417986951E-2</c:v>
                </c:pt>
                <c:pt idx="9">
                  <c:v>2.3068690962398917E-2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DE8-4B40-994A-B63A74A88050}"/>
            </c:ext>
          </c:extLst>
        </c:ser>
        <c:ser>
          <c:idx val="10"/>
          <c:order val="10"/>
          <c:tx>
            <c:strRef>
              <c:f>'Import. TBB céréales pays'!$C$45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pays'!$D$45:$M$45</c:f>
              <c:numCache>
                <c:formatCode>0%</c:formatCode>
                <c:ptCount val="10"/>
                <c:pt idx="0">
                  <c:v>1.023239145521013E-2</c:v>
                </c:pt>
                <c:pt idx="1">
                  <c:v>1.2313999308988249E-2</c:v>
                </c:pt>
                <c:pt idx="2">
                  <c:v>1.5515083807660578E-2</c:v>
                </c:pt>
                <c:pt idx="3">
                  <c:v>1.3234633546245676E-2</c:v>
                </c:pt>
                <c:pt idx="4">
                  <c:v>1.4945634140337222E-2</c:v>
                </c:pt>
                <c:pt idx="5">
                  <c:v>1.6161708809069648E-2</c:v>
                </c:pt>
                <c:pt idx="6">
                  <c:v>2.0718326175752616E-2</c:v>
                </c:pt>
                <c:pt idx="7">
                  <c:v>1.2618209823973598E-2</c:v>
                </c:pt>
                <c:pt idx="8">
                  <c:v>1.7437320243827353E-2</c:v>
                </c:pt>
                <c:pt idx="9">
                  <c:v>2.0459392541833748E-2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DE8-4B40-994A-B63A74A88050}"/>
            </c:ext>
          </c:extLst>
        </c:ser>
        <c:ser>
          <c:idx val="11"/>
          <c:order val="11"/>
          <c:tx>
            <c:strRef>
              <c:f>'Import. TBB céréales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pays'!$D$46:$M$46</c:f>
              <c:numCache>
                <c:formatCode>0%</c:formatCode>
                <c:ptCount val="10"/>
                <c:pt idx="0">
                  <c:v>0.26354994547212596</c:v>
                </c:pt>
                <c:pt idx="1">
                  <c:v>0.32266003810653876</c:v>
                </c:pt>
                <c:pt idx="2">
                  <c:v>0.18084472880272479</c:v>
                </c:pt>
                <c:pt idx="3">
                  <c:v>0.14608895432864705</c:v>
                </c:pt>
                <c:pt idx="4">
                  <c:v>0.18428914104611252</c:v>
                </c:pt>
                <c:pt idx="5">
                  <c:v>0.2309404920787457</c:v>
                </c:pt>
                <c:pt idx="6">
                  <c:v>0.23405248006362928</c:v>
                </c:pt>
                <c:pt idx="7">
                  <c:v>0.19839402885366836</c:v>
                </c:pt>
                <c:pt idx="8">
                  <c:v>0.20643454993177524</c:v>
                </c:pt>
                <c:pt idx="9">
                  <c:v>0.17280147538527876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DE8-4B40-994A-B63A74A880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6374352"/>
        <c:axId val="9463778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céréales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céréales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céréales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0.73645005452787415</c:v>
                      </c:pt>
                      <c:pt idx="1">
                        <c:v>0.67733996189346135</c:v>
                      </c:pt>
                      <c:pt idx="2">
                        <c:v>0.81915527119727516</c:v>
                      </c:pt>
                      <c:pt idx="3">
                        <c:v>0.85391104567135301</c:v>
                      </c:pt>
                      <c:pt idx="4">
                        <c:v>0.81571085895388751</c:v>
                      </c:pt>
                      <c:pt idx="5">
                        <c:v>0.76905950792125433</c:v>
                      </c:pt>
                      <c:pt idx="6">
                        <c:v>0.76594751993637067</c:v>
                      </c:pt>
                      <c:pt idx="7">
                        <c:v>0.80160597114633159</c:v>
                      </c:pt>
                      <c:pt idx="8">
                        <c:v>0.79356545006822476</c:v>
                      </c:pt>
                      <c:pt idx="9">
                        <c:v>0.82719852461472132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DE8-4B40-994A-B63A74A88050}"/>
                  </c:ext>
                </c:extLst>
              </c15:ser>
            </c15:filteredBarSeries>
          </c:ext>
        </c:extLst>
      </c:barChart>
      <c:catAx>
        <c:axId val="94637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77880"/>
        <c:crosses val="autoZero"/>
        <c:auto val="1"/>
        <c:lblAlgn val="ctr"/>
        <c:lblOffset val="100"/>
        <c:noMultiLvlLbl val="0"/>
      </c:catAx>
      <c:valAx>
        <c:axId val="9463778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74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50974375484848"/>
          <c:y val="0.77133226534001165"/>
          <c:w val="0.80695273583042293"/>
          <c:h val="0.209591060700624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100199 - blé t.'!$C$7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t.'!$D$7:$M$7</c:f>
              <c:numCache>
                <c:formatCode>0</c:formatCode>
                <c:ptCount val="10"/>
                <c:pt idx="0">
                  <c:v>688253</c:v>
                </c:pt>
                <c:pt idx="1">
                  <c:v>505938</c:v>
                </c:pt>
                <c:pt idx="2">
                  <c:v>618379</c:v>
                </c:pt>
                <c:pt idx="3">
                  <c:v>919437</c:v>
                </c:pt>
                <c:pt idx="4">
                  <c:v>601194</c:v>
                </c:pt>
                <c:pt idx="5">
                  <c:v>373294</c:v>
                </c:pt>
                <c:pt idx="6">
                  <c:v>84038</c:v>
                </c:pt>
                <c:pt idx="7">
                  <c:v>1018123</c:v>
                </c:pt>
                <c:pt idx="8">
                  <c:v>4097765</c:v>
                </c:pt>
                <c:pt idx="9">
                  <c:v>4762205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44-469F-8B6E-631DDDA17323}"/>
            </c:ext>
          </c:extLst>
        </c:ser>
        <c:ser>
          <c:idx val="3"/>
          <c:order val="3"/>
          <c:tx>
            <c:strRef>
              <c:f>'Import. 100199 - blé t.'!$C$8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t.'!$D$8:$M$8</c:f>
              <c:numCache>
                <c:formatCode>0</c:formatCode>
                <c:ptCount val="10"/>
                <c:pt idx="0">
                  <c:v>1020194</c:v>
                </c:pt>
                <c:pt idx="1">
                  <c:v>1005427</c:v>
                </c:pt>
                <c:pt idx="2">
                  <c:v>1159150</c:v>
                </c:pt>
                <c:pt idx="3">
                  <c:v>1161328</c:v>
                </c:pt>
                <c:pt idx="4">
                  <c:v>1201414</c:v>
                </c:pt>
                <c:pt idx="5">
                  <c:v>1034239</c:v>
                </c:pt>
                <c:pt idx="6">
                  <c:v>892386</c:v>
                </c:pt>
                <c:pt idx="7">
                  <c:v>993191</c:v>
                </c:pt>
                <c:pt idx="8">
                  <c:v>990637</c:v>
                </c:pt>
                <c:pt idx="9">
                  <c:v>827826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44-469F-8B6E-631DDDA17323}"/>
            </c:ext>
          </c:extLst>
        </c:ser>
        <c:ser>
          <c:idx val="4"/>
          <c:order val="4"/>
          <c:tx>
            <c:strRef>
              <c:f>'Import. 100199 - blé t.'!$C$9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t.'!$D$9:$M$9</c:f>
              <c:numCache>
                <c:formatCode>0</c:formatCode>
                <c:ptCount val="10"/>
                <c:pt idx="0">
                  <c:v>817034</c:v>
                </c:pt>
                <c:pt idx="1">
                  <c:v>1049208</c:v>
                </c:pt>
                <c:pt idx="2">
                  <c:v>1650796</c:v>
                </c:pt>
                <c:pt idx="3">
                  <c:v>927171</c:v>
                </c:pt>
                <c:pt idx="4">
                  <c:v>945207</c:v>
                </c:pt>
                <c:pt idx="5">
                  <c:v>601344</c:v>
                </c:pt>
                <c:pt idx="6">
                  <c:v>646248</c:v>
                </c:pt>
                <c:pt idx="7">
                  <c:v>318704</c:v>
                </c:pt>
                <c:pt idx="8">
                  <c:v>1002625</c:v>
                </c:pt>
                <c:pt idx="9">
                  <c:v>381639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44-469F-8B6E-631DDDA17323}"/>
            </c:ext>
          </c:extLst>
        </c:ser>
        <c:ser>
          <c:idx val="5"/>
          <c:order val="5"/>
          <c:tx>
            <c:strRef>
              <c:f>'Import. 100199 - blé t.'!$C$10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t.'!$D$10:$M$10</c:f>
              <c:numCache>
                <c:formatCode>0</c:formatCode>
                <c:ptCount val="10"/>
                <c:pt idx="0">
                  <c:v>106988</c:v>
                </c:pt>
                <c:pt idx="1">
                  <c:v>12095</c:v>
                </c:pt>
                <c:pt idx="2">
                  <c:v>9900</c:v>
                </c:pt>
                <c:pt idx="3">
                  <c:v>158917</c:v>
                </c:pt>
                <c:pt idx="4">
                  <c:v>65799</c:v>
                </c:pt>
                <c:pt idx="5">
                  <c:v>13600</c:v>
                </c:pt>
                <c:pt idx="6">
                  <c:v>27675</c:v>
                </c:pt>
                <c:pt idx="7">
                  <c:v>166008</c:v>
                </c:pt>
                <c:pt idx="8">
                  <c:v>272248</c:v>
                </c:pt>
                <c:pt idx="9">
                  <c:v>348755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44-469F-8B6E-631DDDA17323}"/>
            </c:ext>
          </c:extLst>
        </c:ser>
        <c:ser>
          <c:idx val="6"/>
          <c:order val="6"/>
          <c:tx>
            <c:strRef>
              <c:f>'Import. 100199 - blé t.'!$C$11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t.'!$D$11:$M$11</c:f>
              <c:numCache>
                <c:formatCode>0</c:formatCode>
                <c:ptCount val="10"/>
                <c:pt idx="0">
                  <c:v>280789</c:v>
                </c:pt>
                <c:pt idx="1">
                  <c:v>334787</c:v>
                </c:pt>
                <c:pt idx="2">
                  <c:v>422030</c:v>
                </c:pt>
                <c:pt idx="3">
                  <c:v>850874</c:v>
                </c:pt>
                <c:pt idx="4">
                  <c:v>347512</c:v>
                </c:pt>
                <c:pt idx="5">
                  <c:v>163952</c:v>
                </c:pt>
                <c:pt idx="6">
                  <c:v>250457</c:v>
                </c:pt>
                <c:pt idx="7">
                  <c:v>188404</c:v>
                </c:pt>
                <c:pt idx="8">
                  <c:v>334027</c:v>
                </c:pt>
                <c:pt idx="9">
                  <c:v>340188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44-469F-8B6E-631DDDA17323}"/>
            </c:ext>
          </c:extLst>
        </c:ser>
        <c:ser>
          <c:idx val="7"/>
          <c:order val="7"/>
          <c:tx>
            <c:strRef>
              <c:f>'Import. 100199 - blé t.'!$C$12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t.'!$D$12:$M$12</c:f>
              <c:numCache>
                <c:formatCode>0</c:formatCode>
                <c:ptCount val="10"/>
                <c:pt idx="0">
                  <c:v>374770</c:v>
                </c:pt>
                <c:pt idx="1">
                  <c:v>444251</c:v>
                </c:pt>
                <c:pt idx="2">
                  <c:v>283334</c:v>
                </c:pt>
                <c:pt idx="3">
                  <c:v>253650</c:v>
                </c:pt>
                <c:pt idx="4">
                  <c:v>397326</c:v>
                </c:pt>
                <c:pt idx="5">
                  <c:v>381625</c:v>
                </c:pt>
                <c:pt idx="6">
                  <c:v>452334</c:v>
                </c:pt>
                <c:pt idx="7">
                  <c:v>198708</c:v>
                </c:pt>
                <c:pt idx="8">
                  <c:v>373455</c:v>
                </c:pt>
                <c:pt idx="9">
                  <c:v>179345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B44-469F-8B6E-631DDDA17323}"/>
            </c:ext>
          </c:extLst>
        </c:ser>
        <c:ser>
          <c:idx val="8"/>
          <c:order val="8"/>
          <c:tx>
            <c:strRef>
              <c:f>'Import. 100199 - blé t.'!$C$13</c:f>
              <c:strCache>
                <c:ptCount val="1"/>
                <c:pt idx="0">
                  <c:v>Estonie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t.'!$D$13:$M$13</c:f>
              <c:numCache>
                <c:formatCode>0</c:formatCode>
                <c:ptCount val="10"/>
                <c:pt idx="0">
                  <c:v>45570</c:v>
                </c:pt>
                <c:pt idx="1">
                  <c:v>24881</c:v>
                </c:pt>
                <c:pt idx="2">
                  <c:v>47329</c:v>
                </c:pt>
                <c:pt idx="3">
                  <c:v>45236</c:v>
                </c:pt>
                <c:pt idx="4">
                  <c:v>0</c:v>
                </c:pt>
                <c:pt idx="5">
                  <c:v>31189</c:v>
                </c:pt>
                <c:pt idx="6">
                  <c:v>0</c:v>
                </c:pt>
                <c:pt idx="7">
                  <c:v>0</c:v>
                </c:pt>
                <c:pt idx="8">
                  <c:v>58982</c:v>
                </c:pt>
                <c:pt idx="9">
                  <c:v>109206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B44-469F-8B6E-631DDDA17323}"/>
            </c:ext>
          </c:extLst>
        </c:ser>
        <c:ser>
          <c:idx val="9"/>
          <c:order val="9"/>
          <c:tx>
            <c:strRef>
              <c:f>'Import. 100199 - blé t.'!$C$14</c:f>
              <c:strCache>
                <c:ptCount val="1"/>
                <c:pt idx="0">
                  <c:v>Moldavie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t.'!$D$14:$M$14</c:f>
              <c:numCache>
                <c:formatCode>0</c:formatCode>
                <c:ptCount val="10"/>
                <c:pt idx="0">
                  <c:v>0</c:v>
                </c:pt>
                <c:pt idx="1">
                  <c:v>63221</c:v>
                </c:pt>
                <c:pt idx="2">
                  <c:v>45433</c:v>
                </c:pt>
                <c:pt idx="3">
                  <c:v>6009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43433</c:v>
                </c:pt>
                <c:pt idx="9">
                  <c:v>91972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B44-469F-8B6E-631DDDA17323}"/>
            </c:ext>
          </c:extLst>
        </c:ser>
        <c:ser>
          <c:idx val="10"/>
          <c:order val="10"/>
          <c:tx>
            <c:strRef>
              <c:f>'Import. 100199 - blé t.'!$C$15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t.'!$D$15:$M$15</c:f>
              <c:numCache>
                <c:formatCode>0</c:formatCode>
                <c:ptCount val="10"/>
                <c:pt idx="0">
                  <c:v>222576</c:v>
                </c:pt>
                <c:pt idx="1">
                  <c:v>125194</c:v>
                </c:pt>
                <c:pt idx="2">
                  <c:v>142569</c:v>
                </c:pt>
                <c:pt idx="3">
                  <c:v>90949</c:v>
                </c:pt>
                <c:pt idx="4">
                  <c:v>85278</c:v>
                </c:pt>
                <c:pt idx="5">
                  <c:v>257794</c:v>
                </c:pt>
                <c:pt idx="6">
                  <c:v>121292</c:v>
                </c:pt>
                <c:pt idx="7">
                  <c:v>78642</c:v>
                </c:pt>
                <c:pt idx="8">
                  <c:v>83121</c:v>
                </c:pt>
                <c:pt idx="9">
                  <c:v>84921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B44-469F-8B6E-631DDDA17323}"/>
            </c:ext>
          </c:extLst>
        </c:ser>
        <c:ser>
          <c:idx val="11"/>
          <c:order val="11"/>
          <c:tx>
            <c:strRef>
              <c:f>'Import. 100199 - blé t.'!$C$16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t.'!$D$16:$M$16</c:f>
              <c:numCache>
                <c:formatCode>0</c:formatCode>
                <c:ptCount val="10"/>
                <c:pt idx="0">
                  <c:v>306735</c:v>
                </c:pt>
                <c:pt idx="1">
                  <c:v>435974</c:v>
                </c:pt>
                <c:pt idx="2">
                  <c:v>266628</c:v>
                </c:pt>
                <c:pt idx="3">
                  <c:v>34027</c:v>
                </c:pt>
                <c:pt idx="4">
                  <c:v>350494</c:v>
                </c:pt>
                <c:pt idx="5">
                  <c:v>213120</c:v>
                </c:pt>
                <c:pt idx="6">
                  <c:v>104405</c:v>
                </c:pt>
                <c:pt idx="7">
                  <c:v>271400</c:v>
                </c:pt>
                <c:pt idx="8">
                  <c:v>193137</c:v>
                </c:pt>
                <c:pt idx="9">
                  <c:v>72540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B44-469F-8B6E-631DDDA17323}"/>
            </c:ext>
          </c:extLst>
        </c:ser>
        <c:ser>
          <c:idx val="12"/>
          <c:order val="12"/>
          <c:tx>
            <c:strRef>
              <c:f>'Import. 100199 - blé t.'!$C$17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t.'!$D$17:$M$17</c:f>
              <c:numCache>
                <c:formatCode>0</c:formatCode>
                <c:ptCount val="10"/>
                <c:pt idx="0">
                  <c:v>979580</c:v>
                </c:pt>
                <c:pt idx="1">
                  <c:v>2361712</c:v>
                </c:pt>
                <c:pt idx="2">
                  <c:v>985109</c:v>
                </c:pt>
                <c:pt idx="3">
                  <c:v>935219</c:v>
                </c:pt>
                <c:pt idx="4">
                  <c:v>577847</c:v>
                </c:pt>
                <c:pt idx="5">
                  <c:v>475797</c:v>
                </c:pt>
                <c:pt idx="6">
                  <c:v>682085</c:v>
                </c:pt>
                <c:pt idx="7">
                  <c:v>1049188</c:v>
                </c:pt>
                <c:pt idx="8">
                  <c:v>1356617</c:v>
                </c:pt>
                <c:pt idx="9">
                  <c:v>245622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B44-469F-8B6E-631DDDA173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6379840"/>
        <c:axId val="94638023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100199 - blé t.'!$C$5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100199 - blé 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100199 - blé t.'!$D$5:$M$5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4842489</c:v>
                      </c:pt>
                      <c:pt idx="1">
                        <c:v>6362688</c:v>
                      </c:pt>
                      <c:pt idx="2">
                        <c:v>5630657</c:v>
                      </c:pt>
                      <c:pt idx="3">
                        <c:v>5382817</c:v>
                      </c:pt>
                      <c:pt idx="4">
                        <c:v>4572071</c:v>
                      </c:pt>
                      <c:pt idx="5">
                        <c:v>3545954</c:v>
                      </c:pt>
                      <c:pt idx="6">
                        <c:v>3260920</c:v>
                      </c:pt>
                      <c:pt idx="7">
                        <c:v>4282368</c:v>
                      </c:pt>
                      <c:pt idx="8">
                        <c:v>8806047</c:v>
                      </c:pt>
                      <c:pt idx="9">
                        <c:v>7444219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B44-469F-8B6E-631DDDA1732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100199 - blé t.'!$C$6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100199 - blé 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100199 - blé t.'!$D$6:$M$6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3909200</c:v>
                      </c:pt>
                      <c:pt idx="1">
                        <c:v>5447619</c:v>
                      </c:pt>
                      <c:pt idx="2">
                        <c:v>4914465</c:v>
                      </c:pt>
                      <c:pt idx="3">
                        <c:v>3854255</c:v>
                      </c:pt>
                      <c:pt idx="4">
                        <c:v>3891222</c:v>
                      </c:pt>
                      <c:pt idx="5">
                        <c:v>2972458</c:v>
                      </c:pt>
                      <c:pt idx="6">
                        <c:v>3030259</c:v>
                      </c:pt>
                      <c:pt idx="7">
                        <c:v>3003456</c:v>
                      </c:pt>
                      <c:pt idx="8">
                        <c:v>4273937</c:v>
                      </c:pt>
                      <c:pt idx="9">
                        <c:v>2147697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6B44-469F-8B6E-631DDDA17323}"/>
                  </c:ext>
                </c:extLst>
              </c15:ser>
            </c15:filteredBarSeries>
          </c:ext>
        </c:extLst>
      </c:barChart>
      <c:catAx>
        <c:axId val="946379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80232"/>
        <c:crosses val="autoZero"/>
        <c:auto val="1"/>
        <c:lblAlgn val="ctr"/>
        <c:lblOffset val="100"/>
        <c:noMultiLvlLbl val="0"/>
      </c:catAx>
      <c:valAx>
        <c:axId val="946380232"/>
        <c:scaling>
          <c:orientation val="minMax"/>
          <c:max val="9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79840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793123674699385"/>
          <c:y val="0.7676457479867882"/>
          <c:w val="0.7834385811440876"/>
          <c:h val="0.2129700292442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100199 - blé t.'!$C$36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t.'!$D$36:$M$36</c:f>
              <c:numCache>
                <c:formatCode>0%</c:formatCode>
                <c:ptCount val="10"/>
                <c:pt idx="0">
                  <c:v>0.14212794288226571</c:v>
                </c:pt>
                <c:pt idx="1">
                  <c:v>7.9516393071607475E-2</c:v>
                </c:pt>
                <c:pt idx="2">
                  <c:v>0.10982359607413486</c:v>
                </c:pt>
                <c:pt idx="3">
                  <c:v>0.17080963369180116</c:v>
                </c:pt>
                <c:pt idx="4">
                  <c:v>0.13149270866528537</c:v>
                </c:pt>
                <c:pt idx="5">
                  <c:v>0.10527322125442123</c:v>
                </c:pt>
                <c:pt idx="6">
                  <c:v>2.577125473792672E-2</c:v>
                </c:pt>
                <c:pt idx="7">
                  <c:v>0.23774766671150169</c:v>
                </c:pt>
                <c:pt idx="8">
                  <c:v>0.46533535421739175</c:v>
                </c:pt>
                <c:pt idx="9">
                  <c:v>0.6397185520737636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F8-473B-A480-9A6694AE0749}"/>
            </c:ext>
          </c:extLst>
        </c:ser>
        <c:ser>
          <c:idx val="2"/>
          <c:order val="2"/>
          <c:tx>
            <c:strRef>
              <c:f>'Import. 100199 - blé t.'!$C$37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t.'!$D$37:$M$37</c:f>
              <c:numCache>
                <c:formatCode>0%</c:formatCode>
                <c:ptCount val="10"/>
                <c:pt idx="0">
                  <c:v>0.21067554309364461</c:v>
                </c:pt>
                <c:pt idx="1">
                  <c:v>0.1580192208073066</c:v>
                </c:pt>
                <c:pt idx="2">
                  <c:v>0.20586407589735975</c:v>
                </c:pt>
                <c:pt idx="3">
                  <c:v>0.21574725650156787</c:v>
                </c:pt>
                <c:pt idx="4">
                  <c:v>0.262772384768303</c:v>
                </c:pt>
                <c:pt idx="5">
                  <c:v>0.29166734819459023</c:v>
                </c:pt>
                <c:pt idx="6">
                  <c:v>0.27366080737951254</c:v>
                </c:pt>
                <c:pt idx="7">
                  <c:v>0.23192565421747968</c:v>
                </c:pt>
                <c:pt idx="8">
                  <c:v>0.11249508434374697</c:v>
                </c:pt>
                <c:pt idx="9">
                  <c:v>0.11120387511436727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F8-473B-A480-9A6694AE0749}"/>
            </c:ext>
          </c:extLst>
        </c:ser>
        <c:ser>
          <c:idx val="3"/>
          <c:order val="3"/>
          <c:tx>
            <c:strRef>
              <c:f>'Import. 100199 - blé t.'!$C$38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t.'!$D$38:$M$38</c:f>
              <c:numCache>
                <c:formatCode>0%</c:formatCode>
                <c:ptCount val="10"/>
                <c:pt idx="0">
                  <c:v>0.16872191139721743</c:v>
                </c:pt>
                <c:pt idx="1">
                  <c:v>0.16490011768611001</c:v>
                </c:pt>
                <c:pt idx="2">
                  <c:v>0.29317999657943999</c:v>
                </c:pt>
                <c:pt idx="3">
                  <c:v>0.17224642784623739</c:v>
                </c:pt>
                <c:pt idx="4">
                  <c:v>0.20673497852504916</c:v>
                </c:pt>
                <c:pt idx="5">
                  <c:v>0.16958595627580053</c:v>
                </c:pt>
                <c:pt idx="6">
                  <c:v>0.19817965482133876</c:v>
                </c:pt>
                <c:pt idx="7">
                  <c:v>7.44223756575801E-2</c:v>
                </c:pt>
                <c:pt idx="8">
                  <c:v>0.11385642161573746</c:v>
                </c:pt>
                <c:pt idx="9">
                  <c:v>5.1266492831551567E-2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F8-473B-A480-9A6694AE0749}"/>
            </c:ext>
          </c:extLst>
        </c:ser>
        <c:ser>
          <c:idx val="4"/>
          <c:order val="4"/>
          <c:tx>
            <c:strRef>
              <c:f>'Import. 100199 - blé t.'!$C$39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t.'!$D$39:$M$39</c:f>
              <c:numCache>
                <c:formatCode>0%</c:formatCode>
                <c:ptCount val="10"/>
                <c:pt idx="0">
                  <c:v>2.2093596908531955E-2</c:v>
                </c:pt>
                <c:pt idx="1">
                  <c:v>1.900926149451301E-3</c:v>
                </c:pt>
                <c:pt idx="2">
                  <c:v>1.7582317658489941E-3</c:v>
                </c:pt>
                <c:pt idx="3">
                  <c:v>2.9523017408914328E-2</c:v>
                </c:pt>
                <c:pt idx="4">
                  <c:v>1.4391508793279894E-2</c:v>
                </c:pt>
                <c:pt idx="5">
                  <c:v>3.8353571422528325E-3</c:v>
                </c:pt>
                <c:pt idx="6">
                  <c:v>8.4868687364302101E-3</c:v>
                </c:pt>
                <c:pt idx="7">
                  <c:v>3.8765468077474892E-2</c:v>
                </c:pt>
                <c:pt idx="8">
                  <c:v>3.0916028497236046E-2</c:v>
                </c:pt>
                <c:pt idx="9">
                  <c:v>4.6849105325891136E-2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F8-473B-A480-9A6694AE0749}"/>
            </c:ext>
          </c:extLst>
        </c:ser>
        <c:ser>
          <c:idx val="5"/>
          <c:order val="5"/>
          <c:tx>
            <c:strRef>
              <c:f>'Import. 100199 - blé t.'!$C$40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t.'!$D$40:$M$40</c:f>
              <c:numCache>
                <c:formatCode>0%</c:formatCode>
                <c:ptCount val="10"/>
                <c:pt idx="0">
                  <c:v>5.7984437342036295E-2</c:v>
                </c:pt>
                <c:pt idx="1">
                  <c:v>5.2617227184485547E-2</c:v>
                </c:pt>
                <c:pt idx="2">
                  <c:v>7.4952176983964752E-2</c:v>
                </c:pt>
                <c:pt idx="3">
                  <c:v>0.15807225101652164</c:v>
                </c:pt>
                <c:pt idx="4">
                  <c:v>7.6007568561380606E-2</c:v>
                </c:pt>
                <c:pt idx="5">
                  <c:v>4.6236358396076205E-2</c:v>
                </c:pt>
                <c:pt idx="6">
                  <c:v>7.6805625406327044E-2</c:v>
                </c:pt>
                <c:pt idx="7">
                  <c:v>4.3995284851745579E-2</c:v>
                </c:pt>
                <c:pt idx="8">
                  <c:v>3.793154862789172E-2</c:v>
                </c:pt>
                <c:pt idx="9">
                  <c:v>4.5698279429984529E-2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F8-473B-A480-9A6694AE0749}"/>
            </c:ext>
          </c:extLst>
        </c:ser>
        <c:ser>
          <c:idx val="6"/>
          <c:order val="6"/>
          <c:tx>
            <c:strRef>
              <c:f>'Import. 100199 - blé t.'!$C$41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t.'!$D$41:$M$41</c:f>
              <c:numCache>
                <c:formatCode>0%</c:formatCode>
                <c:ptCount val="10"/>
                <c:pt idx="0">
                  <c:v>7.7392018856418679E-2</c:v>
                </c:pt>
                <c:pt idx="1">
                  <c:v>6.982127679370731E-2</c:v>
                </c:pt>
                <c:pt idx="2">
                  <c:v>5.0319882741925143E-2</c:v>
                </c:pt>
                <c:pt idx="3">
                  <c:v>4.7122166701933206E-2</c:v>
                </c:pt>
                <c:pt idx="4">
                  <c:v>8.6902849933870235E-2</c:v>
                </c:pt>
                <c:pt idx="5">
                  <c:v>0.10762265951560568</c:v>
                </c:pt>
                <c:pt idx="6">
                  <c:v>0.13871361456276143</c:v>
                </c:pt>
                <c:pt idx="7">
                  <c:v>4.6401430236728838E-2</c:v>
                </c:pt>
                <c:pt idx="8">
                  <c:v>4.2408926502436335E-2</c:v>
                </c:pt>
                <c:pt idx="9">
                  <c:v>2.4091848990471666E-2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CF8-473B-A480-9A6694AE0749}"/>
            </c:ext>
          </c:extLst>
        </c:ser>
        <c:ser>
          <c:idx val="7"/>
          <c:order val="7"/>
          <c:tx>
            <c:strRef>
              <c:f>'Import. 100199 - blé t.'!$C$42</c:f>
              <c:strCache>
                <c:ptCount val="1"/>
                <c:pt idx="0">
                  <c:v>Estonie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t.'!$D$42:$M$42</c:f>
              <c:numCache>
                <c:formatCode>0%</c:formatCode>
                <c:ptCount val="10"/>
                <c:pt idx="0">
                  <c:v>9.4104498740213965E-3</c:v>
                </c:pt>
                <c:pt idx="1">
                  <c:v>3.9104541979741898E-3</c:v>
                </c:pt>
                <c:pt idx="2">
                  <c:v>8.4055910349360649E-3</c:v>
                </c:pt>
                <c:pt idx="3">
                  <c:v>8.4037781704263768E-3</c:v>
                </c:pt>
                <c:pt idx="4">
                  <c:v>0</c:v>
                </c:pt>
                <c:pt idx="5">
                  <c:v>8.7956583757149692E-3</c:v>
                </c:pt>
                <c:pt idx="6">
                  <c:v>0</c:v>
                </c:pt>
                <c:pt idx="7">
                  <c:v>0</c:v>
                </c:pt>
                <c:pt idx="8">
                  <c:v>6.6978974788574263E-3</c:v>
                </c:pt>
                <c:pt idx="9">
                  <c:v>1.4669906943898347E-2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F8-473B-A480-9A6694AE0749}"/>
            </c:ext>
          </c:extLst>
        </c:ser>
        <c:ser>
          <c:idx val="8"/>
          <c:order val="8"/>
          <c:tx>
            <c:strRef>
              <c:f>'Import. 100199 - blé t.'!$C$43</c:f>
              <c:strCache>
                <c:ptCount val="1"/>
                <c:pt idx="0">
                  <c:v>Moldavie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t.'!$D$43:$M$43</c:f>
              <c:numCache>
                <c:formatCode>0%</c:formatCode>
                <c:ptCount val="10"/>
                <c:pt idx="0">
                  <c:v>0</c:v>
                </c:pt>
                <c:pt idx="1">
                  <c:v>9.9362093505134929E-3</c:v>
                </c:pt>
                <c:pt idx="2">
                  <c:v>8.0688630119007433E-3</c:v>
                </c:pt>
                <c:pt idx="3">
                  <c:v>1.1163299811232669E-3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4.932178990187084E-3</c:v>
                </c:pt>
                <c:pt idx="9">
                  <c:v>1.2354821909457527E-2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CF8-473B-A480-9A6694AE0749}"/>
            </c:ext>
          </c:extLst>
        </c:ser>
        <c:ser>
          <c:idx val="9"/>
          <c:order val="9"/>
          <c:tx>
            <c:strRef>
              <c:f>'Import. 100199 - blé t.'!$C$44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t.'!$D$44:$M$44</c:f>
              <c:numCache>
                <c:formatCode>0%</c:formatCode>
                <c:ptCount val="10"/>
                <c:pt idx="0">
                  <c:v>4.596314002984829E-2</c:v>
                </c:pt>
                <c:pt idx="1">
                  <c:v>1.9676275184324611E-2</c:v>
                </c:pt>
                <c:pt idx="2">
                  <c:v>2.5320135820739924E-2</c:v>
                </c:pt>
                <c:pt idx="3">
                  <c:v>1.6896171651386252E-2</c:v>
                </c:pt>
                <c:pt idx="4">
                  <c:v>1.8651941319371462E-2</c:v>
                </c:pt>
                <c:pt idx="5">
                  <c:v>7.2700886700729897E-2</c:v>
                </c:pt>
                <c:pt idx="6">
                  <c:v>3.7195638040798305E-2</c:v>
                </c:pt>
                <c:pt idx="7">
                  <c:v>1.8364138719512195E-2</c:v>
                </c:pt>
                <c:pt idx="8">
                  <c:v>9.4390820307908869E-3</c:v>
                </c:pt>
                <c:pt idx="9">
                  <c:v>1.1407643971785354E-2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CF8-473B-A480-9A6694AE0749}"/>
            </c:ext>
          </c:extLst>
        </c:ser>
        <c:ser>
          <c:idx val="10"/>
          <c:order val="10"/>
          <c:tx>
            <c:strRef>
              <c:f>'Import. 100199 - blé t.'!$C$45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t.'!$D$45:$M$45</c:f>
              <c:numCache>
                <c:formatCode>0%</c:formatCode>
                <c:ptCount val="10"/>
                <c:pt idx="0">
                  <c:v>6.3342425764932042E-2</c:v>
                </c:pt>
                <c:pt idx="1">
                  <c:v>6.8520411499039396E-2</c:v>
                </c:pt>
                <c:pt idx="2">
                  <c:v>4.735291103684703E-2</c:v>
                </c:pt>
                <c:pt idx="3">
                  <c:v>6.321411261055317E-3</c:v>
                </c:pt>
                <c:pt idx="4">
                  <c:v>7.6659789403970321E-2</c:v>
                </c:pt>
                <c:pt idx="5">
                  <c:v>6.0102302511538502E-2</c:v>
                </c:pt>
                <c:pt idx="6">
                  <c:v>3.2017038136476821E-2</c:v>
                </c:pt>
                <c:pt idx="7">
                  <c:v>6.3376150765184117E-2</c:v>
                </c:pt>
                <c:pt idx="8">
                  <c:v>2.1932315373742611E-2</c:v>
                </c:pt>
                <c:pt idx="9">
                  <c:v>9.7444742020620298E-3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CF8-473B-A480-9A6694AE0749}"/>
            </c:ext>
          </c:extLst>
        </c:ser>
        <c:ser>
          <c:idx val="11"/>
          <c:order val="11"/>
          <c:tx>
            <c:strRef>
              <c:f>'Import. 100199 - blé t.'!$C$46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t.'!$D$46:$M$46</c:f>
              <c:numCache>
                <c:formatCode>0%</c:formatCode>
                <c:ptCount val="10"/>
                <c:pt idx="0">
                  <c:v>0.20228853385108361</c:v>
                </c:pt>
                <c:pt idx="1">
                  <c:v>0.37118148807548007</c:v>
                </c:pt>
                <c:pt idx="2">
                  <c:v>0.1749545390529027</c:v>
                </c:pt>
                <c:pt idx="3">
                  <c:v>0.17374155576903319</c:v>
                </c:pt>
                <c:pt idx="4">
                  <c:v>0.12638627002948991</c:v>
                </c:pt>
                <c:pt idx="5">
                  <c:v>0.13418025163326991</c:v>
                </c:pt>
                <c:pt idx="6">
                  <c:v>0.20916949817842817</c:v>
                </c:pt>
                <c:pt idx="7">
                  <c:v>0.24500183076279292</c:v>
                </c:pt>
                <c:pt idx="8">
                  <c:v>0.15405516232198171</c:v>
                </c:pt>
                <c:pt idx="9">
                  <c:v>3.2994999206767024E-2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CF8-473B-A480-9A6694AE0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6374744"/>
        <c:axId val="9463759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100199 - blé t.'!$C$35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100199 - blé t.'!$D$34:$M$34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100199 - blé t.'!$D$35:$M$35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0.79771146614891641</c:v>
                      </c:pt>
                      <c:pt idx="1">
                        <c:v>0.62881851192451999</c:v>
                      </c:pt>
                      <c:pt idx="2">
                        <c:v>0.8250454609470973</c:v>
                      </c:pt>
                      <c:pt idx="3">
                        <c:v>0.82625844423096684</c:v>
                      </c:pt>
                      <c:pt idx="4">
                        <c:v>0.87361372997051001</c:v>
                      </c:pt>
                      <c:pt idx="5">
                        <c:v>0.86581974836673004</c:v>
                      </c:pt>
                      <c:pt idx="6">
                        <c:v>0.79083050182157189</c:v>
                      </c:pt>
                      <c:pt idx="7">
                        <c:v>0.75499816923720708</c:v>
                      </c:pt>
                      <c:pt idx="8">
                        <c:v>0.84594483767801831</c:v>
                      </c:pt>
                      <c:pt idx="9">
                        <c:v>0.96700500079323315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CF8-473B-A480-9A6694AE0749}"/>
                  </c:ext>
                </c:extLst>
              </c15:ser>
            </c15:filteredBarSeries>
          </c:ext>
        </c:extLst>
      </c:barChart>
      <c:catAx>
        <c:axId val="946374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75920"/>
        <c:crosses val="autoZero"/>
        <c:auto val="1"/>
        <c:lblAlgn val="ctr"/>
        <c:lblOffset val="100"/>
        <c:noMultiLvlLbl val="0"/>
      </c:catAx>
      <c:valAx>
        <c:axId val="9463759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74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827738904556173"/>
          <c:y val="0.76764580709447106"/>
          <c:w val="0.79330050788973749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1005 - maïs'!$C$7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maïs'!$D$7:$M$7</c:f>
              <c:numCache>
                <c:formatCode>0</c:formatCode>
                <c:ptCount val="10"/>
                <c:pt idx="0">
                  <c:v>2862592</c:v>
                </c:pt>
                <c:pt idx="1">
                  <c:v>2353626</c:v>
                </c:pt>
                <c:pt idx="2">
                  <c:v>2144926</c:v>
                </c:pt>
                <c:pt idx="3">
                  <c:v>2843595</c:v>
                </c:pt>
                <c:pt idx="4">
                  <c:v>4057264</c:v>
                </c:pt>
                <c:pt idx="5">
                  <c:v>2718774</c:v>
                </c:pt>
                <c:pt idx="6">
                  <c:v>2453474</c:v>
                </c:pt>
                <c:pt idx="7">
                  <c:v>3168506</c:v>
                </c:pt>
                <c:pt idx="8">
                  <c:v>3894197</c:v>
                </c:pt>
                <c:pt idx="9">
                  <c:v>5134413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1A-49ED-AFDA-5EFFAEFAAD62}"/>
            </c:ext>
          </c:extLst>
        </c:ser>
        <c:ser>
          <c:idx val="3"/>
          <c:order val="3"/>
          <c:tx>
            <c:strRef>
              <c:f>'Import. 1005 - maïs'!$C$8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maïs'!$D$8:$M$8</c:f>
              <c:numCache>
                <c:formatCode>0</c:formatCode>
                <c:ptCount val="10"/>
                <c:pt idx="0">
                  <c:v>1950285</c:v>
                </c:pt>
                <c:pt idx="1">
                  <c:v>1621504</c:v>
                </c:pt>
                <c:pt idx="2">
                  <c:v>1363771</c:v>
                </c:pt>
                <c:pt idx="3">
                  <c:v>1416722</c:v>
                </c:pt>
                <c:pt idx="4">
                  <c:v>1081222</c:v>
                </c:pt>
                <c:pt idx="5">
                  <c:v>1375342</c:v>
                </c:pt>
                <c:pt idx="6">
                  <c:v>1318901</c:v>
                </c:pt>
                <c:pt idx="7">
                  <c:v>1388766</c:v>
                </c:pt>
                <c:pt idx="8">
                  <c:v>934215</c:v>
                </c:pt>
                <c:pt idx="9">
                  <c:v>1256337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1A-49ED-AFDA-5EFFAEFAAD62}"/>
            </c:ext>
          </c:extLst>
        </c:ser>
        <c:ser>
          <c:idx val="4"/>
          <c:order val="4"/>
          <c:tx>
            <c:strRef>
              <c:f>'Import. 1005 - maïs'!$C$9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maïs'!$D$9:$M$9</c:f>
              <c:numCache>
                <c:formatCode>0</c:formatCode>
                <c:ptCount val="10"/>
                <c:pt idx="0">
                  <c:v>172168</c:v>
                </c:pt>
                <c:pt idx="1">
                  <c:v>89515</c:v>
                </c:pt>
                <c:pt idx="2">
                  <c:v>244759</c:v>
                </c:pt>
                <c:pt idx="3">
                  <c:v>1162517</c:v>
                </c:pt>
                <c:pt idx="4">
                  <c:v>4655</c:v>
                </c:pt>
                <c:pt idx="5">
                  <c:v>4241</c:v>
                </c:pt>
                <c:pt idx="6">
                  <c:v>412</c:v>
                </c:pt>
                <c:pt idx="7">
                  <c:v>503131</c:v>
                </c:pt>
                <c:pt idx="8">
                  <c:v>58391</c:v>
                </c:pt>
                <c:pt idx="9">
                  <c:v>1072693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1A-49ED-AFDA-5EFFAEFAAD62}"/>
            </c:ext>
          </c:extLst>
        </c:ser>
        <c:ser>
          <c:idx val="5"/>
          <c:order val="5"/>
          <c:tx>
            <c:strRef>
              <c:f>'Import. 1005 - maïs'!$C$10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maïs'!$D$10:$M$10</c:f>
              <c:numCache>
                <c:formatCode>0</c:formatCode>
                <c:ptCount val="10"/>
                <c:pt idx="0">
                  <c:v>609609</c:v>
                </c:pt>
                <c:pt idx="1">
                  <c:v>281814</c:v>
                </c:pt>
                <c:pt idx="2">
                  <c:v>2389236</c:v>
                </c:pt>
                <c:pt idx="3">
                  <c:v>2738148</c:v>
                </c:pt>
                <c:pt idx="4">
                  <c:v>3127704</c:v>
                </c:pt>
                <c:pt idx="5">
                  <c:v>2406849</c:v>
                </c:pt>
                <c:pt idx="6">
                  <c:v>1928071</c:v>
                </c:pt>
                <c:pt idx="7">
                  <c:v>4340645</c:v>
                </c:pt>
                <c:pt idx="8">
                  <c:v>2284659</c:v>
                </c:pt>
                <c:pt idx="9">
                  <c:v>914003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1A-49ED-AFDA-5EFFAEFAAD62}"/>
            </c:ext>
          </c:extLst>
        </c:ser>
        <c:ser>
          <c:idx val="6"/>
          <c:order val="6"/>
          <c:tx>
            <c:strRef>
              <c:f>'Import. 1005 - maïs'!$C$11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maïs'!$D$11:$M$11</c:f>
              <c:numCache>
                <c:formatCode>0</c:formatCode>
                <c:ptCount val="10"/>
                <c:pt idx="0">
                  <c:v>677290</c:v>
                </c:pt>
                <c:pt idx="1">
                  <c:v>687872</c:v>
                </c:pt>
                <c:pt idx="2">
                  <c:v>752830</c:v>
                </c:pt>
                <c:pt idx="3">
                  <c:v>560045</c:v>
                </c:pt>
                <c:pt idx="4">
                  <c:v>920449</c:v>
                </c:pt>
                <c:pt idx="5">
                  <c:v>785615</c:v>
                </c:pt>
                <c:pt idx="6">
                  <c:v>1406675</c:v>
                </c:pt>
                <c:pt idx="7">
                  <c:v>924508</c:v>
                </c:pt>
                <c:pt idx="8">
                  <c:v>591383</c:v>
                </c:pt>
                <c:pt idx="9">
                  <c:v>202262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1A-49ED-AFDA-5EFFAEFAAD62}"/>
            </c:ext>
          </c:extLst>
        </c:ser>
        <c:ser>
          <c:idx val="7"/>
          <c:order val="7"/>
          <c:tx>
            <c:strRef>
              <c:f>'Import. 1005 - maïs'!$C$12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maïs'!$D$12:$M$12</c:f>
              <c:numCache>
                <c:formatCode>0</c:formatCode>
                <c:ptCount val="10"/>
                <c:pt idx="0">
                  <c:v>39051</c:v>
                </c:pt>
                <c:pt idx="1">
                  <c:v>334437</c:v>
                </c:pt>
                <c:pt idx="2">
                  <c:v>224036</c:v>
                </c:pt>
                <c:pt idx="3">
                  <c:v>273783</c:v>
                </c:pt>
                <c:pt idx="4">
                  <c:v>303449</c:v>
                </c:pt>
                <c:pt idx="5">
                  <c:v>103692</c:v>
                </c:pt>
                <c:pt idx="6">
                  <c:v>367077</c:v>
                </c:pt>
                <c:pt idx="7">
                  <c:v>329110</c:v>
                </c:pt>
                <c:pt idx="8">
                  <c:v>659307</c:v>
                </c:pt>
                <c:pt idx="9">
                  <c:v>178348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1A-49ED-AFDA-5EFFAEFAAD62}"/>
            </c:ext>
          </c:extLst>
        </c:ser>
        <c:ser>
          <c:idx val="8"/>
          <c:order val="8"/>
          <c:tx>
            <c:strRef>
              <c:f>'Import. 1005 - maïs'!$C$13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maïs'!$D$13:$M$13</c:f>
              <c:numCache>
                <c:formatCode>0</c:formatCode>
                <c:ptCount val="10"/>
                <c:pt idx="0">
                  <c:v>20533</c:v>
                </c:pt>
                <c:pt idx="1">
                  <c:v>18052</c:v>
                </c:pt>
                <c:pt idx="2">
                  <c:v>46123</c:v>
                </c:pt>
                <c:pt idx="3">
                  <c:v>192140</c:v>
                </c:pt>
                <c:pt idx="4">
                  <c:v>105016</c:v>
                </c:pt>
                <c:pt idx="5">
                  <c:v>106289</c:v>
                </c:pt>
                <c:pt idx="6">
                  <c:v>89808</c:v>
                </c:pt>
                <c:pt idx="7">
                  <c:v>200667</c:v>
                </c:pt>
                <c:pt idx="8">
                  <c:v>202820</c:v>
                </c:pt>
                <c:pt idx="9">
                  <c:v>135094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81A-49ED-AFDA-5EFFAEFAAD62}"/>
            </c:ext>
          </c:extLst>
        </c:ser>
        <c:ser>
          <c:idx val="9"/>
          <c:order val="9"/>
          <c:tx>
            <c:strRef>
              <c:f>'Import. 1005 - maïs'!$C$14</c:f>
              <c:strCache>
                <c:ptCount val="1"/>
                <c:pt idx="0">
                  <c:v>Serbie</c:v>
                </c:pt>
              </c:strCache>
            </c:strRef>
          </c:tx>
          <c:spPr>
            <a:solidFill>
              <a:srgbClr val="FF66FF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maïs'!$D$14:$M$14</c:f>
              <c:numCache>
                <c:formatCode>0</c:formatCode>
                <c:ptCount val="10"/>
                <c:pt idx="0">
                  <c:v>354527</c:v>
                </c:pt>
                <c:pt idx="1">
                  <c:v>197572</c:v>
                </c:pt>
                <c:pt idx="2">
                  <c:v>13</c:v>
                </c:pt>
                <c:pt idx="3">
                  <c:v>14</c:v>
                </c:pt>
                <c:pt idx="4">
                  <c:v>117379</c:v>
                </c:pt>
                <c:pt idx="5">
                  <c:v>277678</c:v>
                </c:pt>
                <c:pt idx="6">
                  <c:v>299144</c:v>
                </c:pt>
                <c:pt idx="7">
                  <c:v>26415</c:v>
                </c:pt>
                <c:pt idx="8">
                  <c:v>20700</c:v>
                </c:pt>
                <c:pt idx="9">
                  <c:v>126507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81A-49ED-AFDA-5EFFAEFAAD62}"/>
            </c:ext>
          </c:extLst>
        </c:ser>
        <c:ser>
          <c:idx val="10"/>
          <c:order val="10"/>
          <c:tx>
            <c:strRef>
              <c:f>'Import. 1005 - maïs'!$C$15</c:f>
              <c:strCache>
                <c:ptCount val="1"/>
                <c:pt idx="0">
                  <c:v>Moldavie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maïs'!$D$15:$M$15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4241</c:v>
                </c:pt>
                <c:pt idx="3">
                  <c:v>6686</c:v>
                </c:pt>
                <c:pt idx="4">
                  <c:v>3561</c:v>
                </c:pt>
                <c:pt idx="5">
                  <c:v>1511</c:v>
                </c:pt>
                <c:pt idx="6">
                  <c:v>0</c:v>
                </c:pt>
                <c:pt idx="7">
                  <c:v>27686</c:v>
                </c:pt>
                <c:pt idx="8">
                  <c:v>5404</c:v>
                </c:pt>
                <c:pt idx="9">
                  <c:v>71651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81A-49ED-AFDA-5EFFAEFAAD62}"/>
            </c:ext>
          </c:extLst>
        </c:ser>
        <c:ser>
          <c:idx val="11"/>
          <c:order val="11"/>
          <c:tx>
            <c:strRef>
              <c:f>'Import. 1005 - maïs'!$C$16</c:f>
              <c:strCache>
                <c:ptCount val="1"/>
                <c:pt idx="0">
                  <c:v>Lettonie</c:v>
                </c:pt>
              </c:strCache>
            </c:strRef>
          </c:tx>
          <c:spPr>
            <a:solidFill>
              <a:srgbClr val="00CCFF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maïs'!$D$16:$M$16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56987</c:v>
                </c:pt>
                <c:pt idx="8">
                  <c:v>125946</c:v>
                </c:pt>
                <c:pt idx="9">
                  <c:v>60058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81A-49ED-AFDA-5EFFAEFAAD62}"/>
            </c:ext>
          </c:extLst>
        </c:ser>
        <c:ser>
          <c:idx val="12"/>
          <c:order val="12"/>
          <c:tx>
            <c:strRef>
              <c:f>'Import. 1005 - maïs'!$C$17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maïs'!$D$17:$M$17</c:f>
              <c:numCache>
                <c:formatCode>0</c:formatCode>
                <c:ptCount val="10"/>
                <c:pt idx="0">
                  <c:v>468984</c:v>
                </c:pt>
                <c:pt idx="1">
                  <c:v>423690</c:v>
                </c:pt>
                <c:pt idx="2">
                  <c:v>296301</c:v>
                </c:pt>
                <c:pt idx="3">
                  <c:v>314019</c:v>
                </c:pt>
                <c:pt idx="4">
                  <c:v>313679</c:v>
                </c:pt>
                <c:pt idx="5">
                  <c:v>289805</c:v>
                </c:pt>
                <c:pt idx="6">
                  <c:v>493530</c:v>
                </c:pt>
                <c:pt idx="7">
                  <c:v>311293</c:v>
                </c:pt>
                <c:pt idx="8">
                  <c:v>385921</c:v>
                </c:pt>
                <c:pt idx="9">
                  <c:v>231299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81A-49ED-AFDA-5EFFAEFAAD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46376704"/>
        <c:axId val="9463739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1005 - maïs'!$C$5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1005 - maïs'!$D$4:$M$4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1005 - maïs'!$D$5:$M$5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7155039</c:v>
                      </c:pt>
                      <c:pt idx="1">
                        <c:v>6008082</c:v>
                      </c:pt>
                      <c:pt idx="2">
                        <c:v>7466236</c:v>
                      </c:pt>
                      <c:pt idx="3">
                        <c:v>9507669</c:v>
                      </c:pt>
                      <c:pt idx="4">
                        <c:v>10034378</c:v>
                      </c:pt>
                      <c:pt idx="5">
                        <c:v>8069796</c:v>
                      </c:pt>
                      <c:pt idx="6">
                        <c:v>8357092</c:v>
                      </c:pt>
                      <c:pt idx="7">
                        <c:v>11277714</c:v>
                      </c:pt>
                      <c:pt idx="8">
                        <c:v>9162943</c:v>
                      </c:pt>
                      <c:pt idx="9">
                        <c:v>9382665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81A-49ED-AFDA-5EFFAEFAAD62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1005 - maïs'!$C$6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1005 - maïs'!$D$4:$M$4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1005 - maïs'!$D$6:$M$6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3044405</c:v>
                      </c:pt>
                      <c:pt idx="1">
                        <c:v>2503820</c:v>
                      </c:pt>
                      <c:pt idx="2">
                        <c:v>2348426</c:v>
                      </c:pt>
                      <c:pt idx="3">
                        <c:v>2206509</c:v>
                      </c:pt>
                      <c:pt idx="4">
                        <c:v>2362348</c:v>
                      </c:pt>
                      <c:pt idx="5">
                        <c:v>2514440</c:v>
                      </c:pt>
                      <c:pt idx="6">
                        <c:v>3122233</c:v>
                      </c:pt>
                      <c:pt idx="7">
                        <c:v>2849990</c:v>
                      </c:pt>
                      <c:pt idx="8">
                        <c:v>2214661</c:v>
                      </c:pt>
                      <c:pt idx="9">
                        <c:v>1788741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B81A-49ED-AFDA-5EFFAEFAAD62}"/>
                  </c:ext>
                </c:extLst>
              </c15:ser>
            </c15:filteredBarSeries>
          </c:ext>
        </c:extLst>
      </c:barChart>
      <c:catAx>
        <c:axId val="946376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73960"/>
        <c:crosses val="autoZero"/>
        <c:auto val="1"/>
        <c:lblAlgn val="ctr"/>
        <c:lblOffset val="100"/>
        <c:noMultiLvlLbl val="0"/>
      </c:catAx>
      <c:valAx>
        <c:axId val="94637396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46376704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686968944325077"/>
          <c:y val="0.76817967932679643"/>
          <c:w val="0.76940634814036724"/>
          <c:h val="0.212480641285494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1005 - maïs'!$C$36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maïs'!$D$36:$M$36</c:f>
              <c:numCache>
                <c:formatCode>0%</c:formatCode>
                <c:ptCount val="10"/>
                <c:pt idx="0">
                  <c:v>0.40008055861051212</c:v>
                </c:pt>
                <c:pt idx="1">
                  <c:v>0.39174332174560866</c:v>
                </c:pt>
                <c:pt idx="2">
                  <c:v>0.28728344509870835</c:v>
                </c:pt>
                <c:pt idx="3">
                  <c:v>0.29908434969707087</c:v>
                </c:pt>
                <c:pt idx="4">
                  <c:v>0.4043363724188983</c:v>
                </c:pt>
                <c:pt idx="5">
                  <c:v>0.33690740137668906</c:v>
                </c:pt>
                <c:pt idx="6">
                  <c:v>0.29357987204161445</c:v>
                </c:pt>
                <c:pt idx="7">
                  <c:v>0.28095285977282275</c:v>
                </c:pt>
                <c:pt idx="8">
                  <c:v>0.42499413125237162</c:v>
                </c:pt>
                <c:pt idx="9">
                  <c:v>0.5472233102215629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90-4ED3-9DCC-3ED0C308A78C}"/>
            </c:ext>
          </c:extLst>
        </c:ser>
        <c:ser>
          <c:idx val="2"/>
          <c:order val="2"/>
          <c:tx>
            <c:strRef>
              <c:f>'Import. 1005 - maïs'!$C$37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maïs'!$D$37:$M$37</c:f>
              <c:numCache>
                <c:formatCode>0%</c:formatCode>
                <c:ptCount val="10"/>
                <c:pt idx="0">
                  <c:v>0.27257503418220363</c:v>
                </c:pt>
                <c:pt idx="1">
                  <c:v>0.26988712870430198</c:v>
                </c:pt>
                <c:pt idx="2">
                  <c:v>0.182658437263435</c:v>
                </c:pt>
                <c:pt idx="3">
                  <c:v>0.1490083426337202</c:v>
                </c:pt>
                <c:pt idx="4">
                  <c:v>0.10775177096178756</c:v>
                </c:pt>
                <c:pt idx="5">
                  <c:v>0.17043082625632669</c:v>
                </c:pt>
                <c:pt idx="6">
                  <c:v>0.15781817407299095</c:v>
                </c:pt>
                <c:pt idx="7">
                  <c:v>0.12314250920000276</c:v>
                </c:pt>
                <c:pt idx="8">
                  <c:v>0.10195577992791181</c:v>
                </c:pt>
                <c:pt idx="9">
                  <c:v>0.13389980352064151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90-4ED3-9DCC-3ED0C308A78C}"/>
            </c:ext>
          </c:extLst>
        </c:ser>
        <c:ser>
          <c:idx val="3"/>
          <c:order val="3"/>
          <c:tx>
            <c:strRef>
              <c:f>'Import. 1005 - maïs'!$C$38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maïs'!$D$38:$M$38</c:f>
              <c:numCache>
                <c:formatCode>0%</c:formatCode>
                <c:ptCount val="10"/>
                <c:pt idx="0">
                  <c:v>2.4062482398768195E-2</c:v>
                </c:pt>
                <c:pt idx="1">
                  <c:v>1.4899097582223412E-2</c:v>
                </c:pt>
                <c:pt idx="2">
                  <c:v>3.2782114039791935E-2</c:v>
                </c:pt>
                <c:pt idx="3">
                  <c:v>0.12227150524487128</c:v>
                </c:pt>
                <c:pt idx="4">
                  <c:v>4.6390518674899433E-4</c:v>
                </c:pt>
                <c:pt idx="5">
                  <c:v>5.2553992690769383E-4</c:v>
                </c:pt>
                <c:pt idx="6">
                  <c:v>4.9299445309444962E-5</c:v>
                </c:pt>
                <c:pt idx="7">
                  <c:v>4.4612853278598839E-2</c:v>
                </c:pt>
                <c:pt idx="8">
                  <c:v>6.3725159045516268E-3</c:v>
                </c:pt>
                <c:pt idx="9">
                  <c:v>0.11432711281922567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90-4ED3-9DCC-3ED0C308A78C}"/>
            </c:ext>
          </c:extLst>
        </c:ser>
        <c:ser>
          <c:idx val="4"/>
          <c:order val="4"/>
          <c:tx>
            <c:strRef>
              <c:f>'Import. 1005 - maïs'!$C$39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maïs'!$D$39:$M$39</c:f>
              <c:numCache>
                <c:formatCode>0%</c:formatCode>
                <c:ptCount val="10"/>
                <c:pt idx="0">
                  <c:v>8.5199954884941934E-2</c:v>
                </c:pt>
                <c:pt idx="1">
                  <c:v>4.6905817863338084E-2</c:v>
                </c:pt>
                <c:pt idx="2">
                  <c:v>0.32000542174128971</c:v>
                </c:pt>
                <c:pt idx="3">
                  <c:v>0.28799361862513306</c:v>
                </c:pt>
                <c:pt idx="4">
                  <c:v>0.31169884172192835</c:v>
                </c:pt>
                <c:pt idx="5">
                  <c:v>0.2982540079080066</c:v>
                </c:pt>
                <c:pt idx="6">
                  <c:v>0.23071075441074479</c:v>
                </c:pt>
                <c:pt idx="7">
                  <c:v>0.38488695492721309</c:v>
                </c:pt>
                <c:pt idx="8">
                  <c:v>0.24933681241932859</c:v>
                </c:pt>
                <c:pt idx="9">
                  <c:v>9.7414007640686306E-2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90-4ED3-9DCC-3ED0C308A78C}"/>
            </c:ext>
          </c:extLst>
        </c:ser>
        <c:ser>
          <c:idx val="5"/>
          <c:order val="5"/>
          <c:tx>
            <c:strRef>
              <c:f>'Import. 1005 - maïs'!$C$40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maïs'!$D$40:$M$40</c:f>
              <c:numCache>
                <c:formatCode>0%</c:formatCode>
                <c:ptCount val="10"/>
                <c:pt idx="0">
                  <c:v>9.4659162584578502E-2</c:v>
                </c:pt>
                <c:pt idx="1">
                  <c:v>0.11449111380304064</c:v>
                </c:pt>
                <c:pt idx="2">
                  <c:v>0.10083126223173229</c:v>
                </c:pt>
                <c:pt idx="3">
                  <c:v>5.8904553787053379E-2</c:v>
                </c:pt>
                <c:pt idx="4">
                  <c:v>9.1729552145633747E-2</c:v>
                </c:pt>
                <c:pt idx="5">
                  <c:v>9.7352522913838224E-2</c:v>
                </c:pt>
                <c:pt idx="6">
                  <c:v>0.16832110978316381</c:v>
                </c:pt>
                <c:pt idx="7">
                  <c:v>8.1976542409215203E-2</c:v>
                </c:pt>
                <c:pt idx="8">
                  <c:v>6.4540726707565457E-2</c:v>
                </c:pt>
                <c:pt idx="9">
                  <c:v>2.1556988339666822E-2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190-4ED3-9DCC-3ED0C308A78C}"/>
            </c:ext>
          </c:extLst>
        </c:ser>
        <c:ser>
          <c:idx val="6"/>
          <c:order val="6"/>
          <c:tx>
            <c:strRef>
              <c:f>'Import. 1005 - maïs'!$C$41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maïs'!$D$41:$M$41</c:f>
              <c:numCache>
                <c:formatCode>0%</c:formatCode>
                <c:ptCount val="10"/>
                <c:pt idx="0">
                  <c:v>5.4578318860316489E-3</c:v>
                </c:pt>
                <c:pt idx="1">
                  <c:v>5.5664519891705871E-2</c:v>
                </c:pt>
                <c:pt idx="2">
                  <c:v>3.0006552163633723E-2</c:v>
                </c:pt>
                <c:pt idx="3">
                  <c:v>2.8796017194119821E-2</c:v>
                </c:pt>
                <c:pt idx="4">
                  <c:v>3.0240937704359951E-2</c:v>
                </c:pt>
                <c:pt idx="5">
                  <c:v>1.2849395449401694E-2</c:v>
                </c:pt>
                <c:pt idx="6">
                  <c:v>4.3924010887997883E-2</c:v>
                </c:pt>
                <c:pt idx="7">
                  <c:v>2.9182332518806559E-2</c:v>
                </c:pt>
                <c:pt idx="8">
                  <c:v>7.1953628872295727E-2</c:v>
                </c:pt>
                <c:pt idx="9">
                  <c:v>1.9008245525125325E-2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190-4ED3-9DCC-3ED0C308A78C}"/>
            </c:ext>
          </c:extLst>
        </c:ser>
        <c:ser>
          <c:idx val="7"/>
          <c:order val="7"/>
          <c:tx>
            <c:strRef>
              <c:f>'Import. 1005 - maïs'!$C$42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maïs'!$D$42:$M$42</c:f>
              <c:numCache>
                <c:formatCode>0%</c:formatCode>
                <c:ptCount val="10"/>
                <c:pt idx="0">
                  <c:v>2.8697257974414953E-3</c:v>
                </c:pt>
                <c:pt idx="1">
                  <c:v>3.0046194442752278E-3</c:v>
                </c:pt>
                <c:pt idx="2">
                  <c:v>6.177543811902008E-3</c:v>
                </c:pt>
                <c:pt idx="3">
                  <c:v>2.0208949217731496E-2</c:v>
                </c:pt>
                <c:pt idx="4">
                  <c:v>1.0465621287139073E-2</c:v>
                </c:pt>
                <c:pt idx="5">
                  <c:v>1.3171212754324892E-2</c:v>
                </c:pt>
                <c:pt idx="6">
                  <c:v>1.0746321806676293E-2</c:v>
                </c:pt>
                <c:pt idx="7">
                  <c:v>1.7793233628730077E-2</c:v>
                </c:pt>
                <c:pt idx="8">
                  <c:v>2.2134809743987276E-2</c:v>
                </c:pt>
                <c:pt idx="9">
                  <c:v>1.4398254653661832E-2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190-4ED3-9DCC-3ED0C308A78C}"/>
            </c:ext>
          </c:extLst>
        </c:ser>
        <c:ser>
          <c:idx val="8"/>
          <c:order val="8"/>
          <c:tx>
            <c:strRef>
              <c:f>'Import. 1005 - maïs'!$C$43</c:f>
              <c:strCache>
                <c:ptCount val="1"/>
                <c:pt idx="0">
                  <c:v>Serbie</c:v>
                </c:pt>
              </c:strCache>
            </c:strRef>
          </c:tx>
          <c:spPr>
            <a:solidFill>
              <a:srgbClr val="FF66FF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maïs'!$D$43:$M$43</c:f>
              <c:numCache>
                <c:formatCode>0%</c:formatCode>
                <c:ptCount val="10"/>
                <c:pt idx="0">
                  <c:v>4.954927569227785E-2</c:v>
                </c:pt>
                <c:pt idx="1">
                  <c:v>3.2884371418366129E-2</c:v>
                </c:pt>
                <c:pt idx="2">
                  <c:v>1.7411718568767449E-6</c:v>
                </c:pt>
                <c:pt idx="3">
                  <c:v>1.4724955191435461E-6</c:v>
                </c:pt>
                <c:pt idx="4">
                  <c:v>1.16976856961139E-2</c:v>
                </c:pt>
                <c:pt idx="5">
                  <c:v>3.4409543933948267E-2</c:v>
                </c:pt>
                <c:pt idx="6">
                  <c:v>3.579522637778787E-2</c:v>
                </c:pt>
                <c:pt idx="7">
                  <c:v>2.3422299944829243E-3</c:v>
                </c:pt>
                <c:pt idx="8">
                  <c:v>2.2590995054754788E-3</c:v>
                </c:pt>
                <c:pt idx="9">
                  <c:v>1.3483056253207377E-2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190-4ED3-9DCC-3ED0C308A78C}"/>
            </c:ext>
          </c:extLst>
        </c:ser>
        <c:ser>
          <c:idx val="9"/>
          <c:order val="9"/>
          <c:tx>
            <c:strRef>
              <c:f>'Import. 1005 - maïs'!$C$44</c:f>
              <c:strCache>
                <c:ptCount val="1"/>
                <c:pt idx="0">
                  <c:v>Moldavie</c:v>
                </c:pt>
              </c:strCache>
            </c:strRef>
          </c:tx>
          <c:spPr>
            <a:solidFill>
              <a:srgbClr val="FF99FF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maïs'!$D$44:$M$44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5.6802383423186725E-4</c:v>
                </c:pt>
                <c:pt idx="3">
                  <c:v>7.0322178864241068E-4</c:v>
                </c:pt>
                <c:pt idx="4">
                  <c:v>3.5487999355814581E-4</c:v>
                </c:pt>
                <c:pt idx="5">
                  <c:v>1.8724141229840258E-4</c:v>
                </c:pt>
                <c:pt idx="6">
                  <c:v>0</c:v>
                </c:pt>
                <c:pt idx="7">
                  <c:v>2.4549301392108366E-3</c:v>
                </c:pt>
                <c:pt idx="8">
                  <c:v>5.8976684674345349E-4</c:v>
                </c:pt>
                <c:pt idx="9">
                  <c:v>7.6365297066451803E-3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190-4ED3-9DCC-3ED0C308A78C}"/>
            </c:ext>
          </c:extLst>
        </c:ser>
        <c:ser>
          <c:idx val="10"/>
          <c:order val="10"/>
          <c:tx>
            <c:strRef>
              <c:f>'Import. 1005 - maïs'!$C$45</c:f>
              <c:strCache>
                <c:ptCount val="1"/>
                <c:pt idx="0">
                  <c:v>Lettonie</c:v>
                </c:pt>
              </c:strCache>
            </c:strRef>
          </c:tx>
          <c:spPr>
            <a:solidFill>
              <a:srgbClr val="00CCFF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maïs'!$D$45:$M$45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5.0530630587014352E-3</c:v>
                </c:pt>
                <c:pt idx="8">
                  <c:v>1.3745147165053848E-2</c:v>
                </c:pt>
                <c:pt idx="9">
                  <c:v>6.4009532472916811E-3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190-4ED3-9DCC-3ED0C308A78C}"/>
            </c:ext>
          </c:extLst>
        </c:ser>
        <c:ser>
          <c:idx val="11"/>
          <c:order val="11"/>
          <c:tx>
            <c:strRef>
              <c:f>'Import. 1005 - maïs'!$C$46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maïs'!$D$46:$M$46</c:f>
              <c:numCache>
                <c:formatCode>0%</c:formatCode>
                <c:ptCount val="10"/>
                <c:pt idx="0">
                  <c:v>6.5545973963244644E-2</c:v>
                </c:pt>
                <c:pt idx="1">
                  <c:v>7.0520009547140008E-2</c:v>
                </c:pt>
                <c:pt idx="2">
                  <c:v>3.968545864341818E-2</c:v>
                </c:pt>
                <c:pt idx="3">
                  <c:v>3.302796931613837E-2</c:v>
                </c:pt>
                <c:pt idx="4">
                  <c:v>3.1260432883831964E-2</c:v>
                </c:pt>
                <c:pt idx="5">
                  <c:v>3.5912308068258479E-2</c:v>
                </c:pt>
                <c:pt idx="6">
                  <c:v>5.9055231173714494E-2</c:v>
                </c:pt>
                <c:pt idx="7">
                  <c:v>2.7602491072215522E-2</c:v>
                </c:pt>
                <c:pt idx="8">
                  <c:v>4.2117581654715082E-2</c:v>
                </c:pt>
                <c:pt idx="9">
                  <c:v>2.4651738072285434E-2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190-4ED3-9DCC-3ED0C308A7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15614216"/>
        <c:axId val="7156146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1005 - maïs'!$C$35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1005 - maïs'!$D$34:$M$34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1005 - maïs'!$D$35:$M$35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0.93445402603675543</c:v>
                      </c:pt>
                      <c:pt idx="1">
                        <c:v>0.92947999045286001</c:v>
                      </c:pt>
                      <c:pt idx="2">
                        <c:v>0.96031454135658179</c:v>
                      </c:pt>
                      <c:pt idx="3">
                        <c:v>0.96697203068386184</c:v>
                      </c:pt>
                      <c:pt idx="4">
                        <c:v>0.96873956711616804</c:v>
                      </c:pt>
                      <c:pt idx="5">
                        <c:v>0.96408769193174149</c:v>
                      </c:pt>
                      <c:pt idx="6">
                        <c:v>0.94094476882628564</c:v>
                      </c:pt>
                      <c:pt idx="7">
                        <c:v>0.97239750892778443</c:v>
                      </c:pt>
                      <c:pt idx="8">
                        <c:v>0.95788241834528498</c:v>
                      </c:pt>
                      <c:pt idx="9">
                        <c:v>0.97534826192771473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190-4ED3-9DCC-3ED0C308A78C}"/>
                  </c:ext>
                </c:extLst>
              </c15:ser>
            </c15:filteredBarSeries>
          </c:ext>
        </c:extLst>
      </c:barChart>
      <c:catAx>
        <c:axId val="715614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5614608"/>
        <c:crosses val="autoZero"/>
        <c:auto val="1"/>
        <c:lblAlgn val="ctr"/>
        <c:lblOffset val="100"/>
        <c:noMultiLvlLbl val="0"/>
      </c:catAx>
      <c:valAx>
        <c:axId val="71561460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5614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590388075357231"/>
          <c:y val="0.76817967932679643"/>
          <c:w val="0.7889242246137117"/>
          <c:h val="0.212480641285494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1003 - orge'!$C$7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orge'!$D$7:$M$7</c:f>
              <c:numCache>
                <c:formatCode>0</c:formatCode>
                <c:ptCount val="10"/>
                <c:pt idx="0">
                  <c:v>158129</c:v>
                </c:pt>
                <c:pt idx="1">
                  <c:v>128885</c:v>
                </c:pt>
                <c:pt idx="2">
                  <c:v>119502</c:v>
                </c:pt>
                <c:pt idx="3">
                  <c:v>38336</c:v>
                </c:pt>
                <c:pt idx="4">
                  <c:v>344417</c:v>
                </c:pt>
                <c:pt idx="5">
                  <c:v>27520</c:v>
                </c:pt>
                <c:pt idx="6">
                  <c:v>26301</c:v>
                </c:pt>
                <c:pt idx="7">
                  <c:v>479746</c:v>
                </c:pt>
                <c:pt idx="8">
                  <c:v>388907</c:v>
                </c:pt>
                <c:pt idx="9">
                  <c:v>391633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99-43F0-B8A9-E2DFA3CE1D74}"/>
            </c:ext>
          </c:extLst>
        </c:ser>
        <c:ser>
          <c:idx val="3"/>
          <c:order val="3"/>
          <c:tx>
            <c:strRef>
              <c:f>'Import. 1003 - orge'!$C$8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orge'!$D$8:$M$8</c:f>
              <c:numCache>
                <c:formatCode>0</c:formatCode>
                <c:ptCount val="10"/>
                <c:pt idx="0">
                  <c:v>70893</c:v>
                </c:pt>
                <c:pt idx="1">
                  <c:v>12338</c:v>
                </c:pt>
                <c:pt idx="2">
                  <c:v>134136</c:v>
                </c:pt>
                <c:pt idx="3">
                  <c:v>83245</c:v>
                </c:pt>
                <c:pt idx="4">
                  <c:v>12677</c:v>
                </c:pt>
                <c:pt idx="5">
                  <c:v>80</c:v>
                </c:pt>
                <c:pt idx="6">
                  <c:v>72850</c:v>
                </c:pt>
                <c:pt idx="7">
                  <c:v>117878</c:v>
                </c:pt>
                <c:pt idx="8">
                  <c:v>644894</c:v>
                </c:pt>
                <c:pt idx="9">
                  <c:v>316792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99-43F0-B8A9-E2DFA3CE1D74}"/>
            </c:ext>
          </c:extLst>
        </c:ser>
        <c:ser>
          <c:idx val="4"/>
          <c:order val="4"/>
          <c:tx>
            <c:strRef>
              <c:f>'Import. 1003 - orge'!$C$9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orge'!$D$9:$M$9</c:f>
              <c:numCache>
                <c:formatCode>0</c:formatCode>
                <c:ptCount val="10"/>
                <c:pt idx="0">
                  <c:v>190275</c:v>
                </c:pt>
                <c:pt idx="1">
                  <c:v>312542</c:v>
                </c:pt>
                <c:pt idx="2">
                  <c:v>370874</c:v>
                </c:pt>
                <c:pt idx="3">
                  <c:v>209064</c:v>
                </c:pt>
                <c:pt idx="4">
                  <c:v>180174</c:v>
                </c:pt>
                <c:pt idx="5">
                  <c:v>242132</c:v>
                </c:pt>
                <c:pt idx="6">
                  <c:v>233954</c:v>
                </c:pt>
                <c:pt idx="7">
                  <c:v>299371</c:v>
                </c:pt>
                <c:pt idx="8">
                  <c:v>358548</c:v>
                </c:pt>
                <c:pt idx="9">
                  <c:v>261906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999-43F0-B8A9-E2DFA3CE1D74}"/>
            </c:ext>
          </c:extLst>
        </c:ser>
        <c:ser>
          <c:idx val="5"/>
          <c:order val="5"/>
          <c:tx>
            <c:strRef>
              <c:f>'Import. 1003 - orge'!$C$10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orge'!$D$10:$M$10</c:f>
              <c:numCache>
                <c:formatCode>0</c:formatCode>
                <c:ptCount val="10"/>
                <c:pt idx="0">
                  <c:v>27197</c:v>
                </c:pt>
                <c:pt idx="1">
                  <c:v>22785</c:v>
                </c:pt>
                <c:pt idx="2">
                  <c:v>221730</c:v>
                </c:pt>
                <c:pt idx="3">
                  <c:v>5782</c:v>
                </c:pt>
                <c:pt idx="4">
                  <c:v>147812</c:v>
                </c:pt>
                <c:pt idx="5">
                  <c:v>0</c:v>
                </c:pt>
                <c:pt idx="6">
                  <c:v>51990</c:v>
                </c:pt>
                <c:pt idx="7">
                  <c:v>42362</c:v>
                </c:pt>
                <c:pt idx="8">
                  <c:v>856904</c:v>
                </c:pt>
                <c:pt idx="9">
                  <c:v>232313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99-43F0-B8A9-E2DFA3CE1D74}"/>
            </c:ext>
          </c:extLst>
        </c:ser>
        <c:ser>
          <c:idx val="6"/>
          <c:order val="6"/>
          <c:tx>
            <c:strRef>
              <c:f>'Import. 1003 - orge'!$C$11</c:f>
              <c:strCache>
                <c:ptCount val="1"/>
                <c:pt idx="0">
                  <c:v>Bulgarie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orge'!$D$11:$M$11</c:f>
              <c:numCache>
                <c:formatCode>0</c:formatCode>
                <c:ptCount val="10"/>
                <c:pt idx="0">
                  <c:v>9924</c:v>
                </c:pt>
                <c:pt idx="1">
                  <c:v>39865</c:v>
                </c:pt>
                <c:pt idx="2">
                  <c:v>196679</c:v>
                </c:pt>
                <c:pt idx="3">
                  <c:v>0</c:v>
                </c:pt>
                <c:pt idx="4">
                  <c:v>33399</c:v>
                </c:pt>
                <c:pt idx="5">
                  <c:v>0</c:v>
                </c:pt>
                <c:pt idx="6">
                  <c:v>62778</c:v>
                </c:pt>
                <c:pt idx="7">
                  <c:v>0</c:v>
                </c:pt>
                <c:pt idx="8">
                  <c:v>191809</c:v>
                </c:pt>
                <c:pt idx="9">
                  <c:v>91177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999-43F0-B8A9-E2DFA3CE1D74}"/>
            </c:ext>
          </c:extLst>
        </c:ser>
        <c:ser>
          <c:idx val="7"/>
          <c:order val="7"/>
          <c:tx>
            <c:strRef>
              <c:f>'Import. 1003 - orge'!$C$12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orge'!$D$12:$M$12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12001</c:v>
                </c:pt>
                <c:pt idx="5">
                  <c:v>0</c:v>
                </c:pt>
                <c:pt idx="6">
                  <c:v>28265</c:v>
                </c:pt>
                <c:pt idx="7">
                  <c:v>14411</c:v>
                </c:pt>
                <c:pt idx="8">
                  <c:v>27702</c:v>
                </c:pt>
                <c:pt idx="9">
                  <c:v>86066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999-43F0-B8A9-E2DFA3CE1D74}"/>
            </c:ext>
          </c:extLst>
        </c:ser>
        <c:ser>
          <c:idx val="8"/>
          <c:order val="8"/>
          <c:tx>
            <c:strRef>
              <c:f>'Import. 1003 - orge'!$C$13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orge'!$D$13:$M$13</c:f>
              <c:numCache>
                <c:formatCode>0</c:formatCode>
                <c:ptCount val="10"/>
                <c:pt idx="0">
                  <c:v>305755</c:v>
                </c:pt>
                <c:pt idx="1">
                  <c:v>423265</c:v>
                </c:pt>
                <c:pt idx="2">
                  <c:v>197411</c:v>
                </c:pt>
                <c:pt idx="3">
                  <c:v>72127</c:v>
                </c:pt>
                <c:pt idx="4">
                  <c:v>406304</c:v>
                </c:pt>
                <c:pt idx="5">
                  <c:v>78172</c:v>
                </c:pt>
                <c:pt idx="6">
                  <c:v>60567</c:v>
                </c:pt>
                <c:pt idx="7">
                  <c:v>262325</c:v>
                </c:pt>
                <c:pt idx="8">
                  <c:v>367236</c:v>
                </c:pt>
                <c:pt idx="9">
                  <c:v>78167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999-43F0-B8A9-E2DFA3CE1D74}"/>
            </c:ext>
          </c:extLst>
        </c:ser>
        <c:ser>
          <c:idx val="9"/>
          <c:order val="9"/>
          <c:tx>
            <c:strRef>
              <c:f>'Import. 1003 - orge'!$C$14</c:f>
              <c:strCache>
                <c:ptCount val="1"/>
                <c:pt idx="0">
                  <c:v>Croatie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orge'!$D$14:$M$14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2075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40498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999-43F0-B8A9-E2DFA3CE1D74}"/>
            </c:ext>
          </c:extLst>
        </c:ser>
        <c:ser>
          <c:idx val="10"/>
          <c:order val="10"/>
          <c:tx>
            <c:strRef>
              <c:f>'Import. 1003 - orge'!$C$15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orge'!$D$15:$M$15</c:f>
              <c:numCache>
                <c:formatCode>0</c:formatCode>
                <c:ptCount val="10"/>
                <c:pt idx="0">
                  <c:v>14432</c:v>
                </c:pt>
                <c:pt idx="1">
                  <c:v>4407</c:v>
                </c:pt>
                <c:pt idx="2">
                  <c:v>5</c:v>
                </c:pt>
                <c:pt idx="3">
                  <c:v>3</c:v>
                </c:pt>
                <c:pt idx="4">
                  <c:v>108</c:v>
                </c:pt>
                <c:pt idx="5">
                  <c:v>6</c:v>
                </c:pt>
                <c:pt idx="6">
                  <c:v>153</c:v>
                </c:pt>
                <c:pt idx="7">
                  <c:v>83</c:v>
                </c:pt>
                <c:pt idx="8">
                  <c:v>15583</c:v>
                </c:pt>
                <c:pt idx="9">
                  <c:v>30112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999-43F0-B8A9-E2DFA3CE1D74}"/>
            </c:ext>
          </c:extLst>
        </c:ser>
        <c:ser>
          <c:idx val="11"/>
          <c:order val="11"/>
          <c:tx>
            <c:strRef>
              <c:f>'Import. 1003 - orge'!$C$16</c:f>
              <c:strCache>
                <c:ptCount val="1"/>
                <c:pt idx="0">
                  <c:v>Serbie</c:v>
                </c:pt>
              </c:strCache>
            </c:strRef>
          </c:tx>
          <c:spPr>
            <a:solidFill>
              <a:srgbClr val="FF66FF"/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orge'!$D$16:$M$16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9860</c:v>
                </c:pt>
                <c:pt idx="9">
                  <c:v>25462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999-43F0-B8A9-E2DFA3CE1D74}"/>
            </c:ext>
          </c:extLst>
        </c:ser>
        <c:ser>
          <c:idx val="12"/>
          <c:order val="12"/>
          <c:tx>
            <c:strRef>
              <c:f>'Import. 1003 - orge'!$C$17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orge'!$D$17:$M$17</c:f>
              <c:numCache>
                <c:formatCode>0</c:formatCode>
                <c:ptCount val="10"/>
                <c:pt idx="0">
                  <c:v>50825</c:v>
                </c:pt>
                <c:pt idx="1">
                  <c:v>125011</c:v>
                </c:pt>
                <c:pt idx="2">
                  <c:v>98710</c:v>
                </c:pt>
                <c:pt idx="3">
                  <c:v>57358</c:v>
                </c:pt>
                <c:pt idx="4">
                  <c:v>94369</c:v>
                </c:pt>
                <c:pt idx="5">
                  <c:v>35304</c:v>
                </c:pt>
                <c:pt idx="6">
                  <c:v>8444</c:v>
                </c:pt>
                <c:pt idx="7">
                  <c:v>113636</c:v>
                </c:pt>
                <c:pt idx="8">
                  <c:v>499060</c:v>
                </c:pt>
                <c:pt idx="9">
                  <c:v>36985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999-43F0-B8A9-E2DFA3CE1D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15609120"/>
        <c:axId val="71560794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1003 - orge'!$C$5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1003 - orge'!$D$4:$M$4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1003 - orge'!$D$5:$M$5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827430</c:v>
                      </c:pt>
                      <c:pt idx="1">
                        <c:v>1069098</c:v>
                      </c:pt>
                      <c:pt idx="2">
                        <c:v>1341122</c:v>
                      </c:pt>
                      <c:pt idx="3">
                        <c:v>465963</c:v>
                      </c:pt>
                      <c:pt idx="4">
                        <c:v>1231261</c:v>
                      </c:pt>
                      <c:pt idx="5">
                        <c:v>383214</c:v>
                      </c:pt>
                      <c:pt idx="6">
                        <c:v>545302</c:v>
                      </c:pt>
                      <c:pt idx="7">
                        <c:v>1329812</c:v>
                      </c:pt>
                      <c:pt idx="8">
                        <c:v>3360503</c:v>
                      </c:pt>
                      <c:pt idx="9">
                        <c:v>1591111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8999-43F0-B8A9-E2DFA3CE1D74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1003 - orge'!$C$6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1003 - orge'!$D$4:$M$4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1003 - orge'!$D$6:$M$6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664284</c:v>
                      </c:pt>
                      <c:pt idx="1">
                        <c:v>940210</c:v>
                      </c:pt>
                      <c:pt idx="2">
                        <c:v>1206641</c:v>
                      </c:pt>
                      <c:pt idx="3">
                        <c:v>427578</c:v>
                      </c:pt>
                      <c:pt idx="4">
                        <c:v>867359</c:v>
                      </c:pt>
                      <c:pt idx="5">
                        <c:v>355689</c:v>
                      </c:pt>
                      <c:pt idx="6">
                        <c:v>518949</c:v>
                      </c:pt>
                      <c:pt idx="7">
                        <c:v>850023</c:v>
                      </c:pt>
                      <c:pt idx="8">
                        <c:v>2867272</c:v>
                      </c:pt>
                      <c:pt idx="9">
                        <c:v>1133410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8999-43F0-B8A9-E2DFA3CE1D74}"/>
                  </c:ext>
                </c:extLst>
              </c15:ser>
            </c15:filteredBarSeries>
          </c:ext>
        </c:extLst>
      </c:barChart>
      <c:catAx>
        <c:axId val="71560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5607944"/>
        <c:crosses val="autoZero"/>
        <c:auto val="1"/>
        <c:lblAlgn val="ctr"/>
        <c:lblOffset val="100"/>
        <c:noMultiLvlLbl val="0"/>
      </c:catAx>
      <c:valAx>
        <c:axId val="715607944"/>
        <c:scaling>
          <c:orientation val="minMax"/>
          <c:max val="3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5609120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348092406835"/>
          <c:y val="0.76764580709447106"/>
          <c:w val="0.8832805590780578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accent6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céréales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7393577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26" b="97531" l="2979" r="97447">
                        <a14:foregroundMark x1="50638" y1="5926" x2="50638" y2="5926"/>
                        <a14:foregroundMark x1="92766" y1="27407" x2="92766" y2="27407"/>
                      </a14:backgroundRemoval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891" y="4365303"/>
            <a:ext cx="785383" cy="135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Espagne– Céréales Source : douane espagnole,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Espagne– Céréales Source : douane espagnole,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59389"/>
            <a:ext cx="59260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59388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61708909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Espagne– Céréales Source : douane espagnole,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368137533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59389"/>
            <a:ext cx="59260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59388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6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Espagne– Céréales Source : douane espagnole,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6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9" r:id="rId3"/>
    <p:sldLayoutId id="2147483657" r:id="rId4"/>
    <p:sldLayoutId id="214748365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accent6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813008" y="4279515"/>
            <a:ext cx="2565984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Espagne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46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Espagne– </a:t>
            </a:r>
            <a:r>
              <a:rPr lang="fr-FR" dirty="0"/>
              <a:t>Céréales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espagnole</a:t>
            </a:r>
            <a:r>
              <a:rPr lang="fr-FR" i="1" dirty="0"/>
              <a:t>, 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 poste </a:t>
            </a:r>
            <a:r>
              <a:rPr lang="fr-FR" i="1" dirty="0" smtClean="0"/>
              <a:t>Maïs </a:t>
            </a:r>
            <a:r>
              <a:rPr lang="fr-FR" dirty="0" smtClean="0"/>
              <a:t>représente </a:t>
            </a:r>
            <a:r>
              <a:rPr lang="fr-FR" dirty="0" smtClean="0"/>
              <a:t>39 % </a:t>
            </a:r>
            <a:r>
              <a:rPr lang="fr-FR" dirty="0"/>
              <a:t>des importations espagnoles de céréales et </a:t>
            </a:r>
            <a:r>
              <a:rPr lang="fr-FR" dirty="0" smtClean="0"/>
              <a:t>33 % </a:t>
            </a:r>
            <a:r>
              <a:rPr lang="fr-FR" dirty="0"/>
              <a:t>des importations en provenance de France. </a:t>
            </a:r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0991405"/>
              </p:ext>
            </p:extLst>
          </p:nvPr>
        </p:nvGraphicFramePr>
        <p:xfrm>
          <a:off x="166797" y="1763596"/>
          <a:ext cx="5926185" cy="3949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370741"/>
              </p:ext>
            </p:extLst>
          </p:nvPr>
        </p:nvGraphicFramePr>
        <p:xfrm>
          <a:off x="6092982" y="1763596"/>
          <a:ext cx="5925842" cy="4022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83055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Espagne– Céréales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L’Ukraine conforte sa place de 1</a:t>
            </a:r>
            <a:r>
              <a:rPr lang="fr-FR" baseline="30000" dirty="0"/>
              <a:t>er</a:t>
            </a:r>
            <a:r>
              <a:rPr lang="fr-FR" dirty="0"/>
              <a:t> fournisseur prise à la France en 2022. La France a perdu </a:t>
            </a:r>
            <a:r>
              <a:rPr lang="fr-FR" dirty="0" smtClean="0"/>
              <a:t>10 </a:t>
            </a:r>
            <a:r>
              <a:rPr lang="fr-FR" dirty="0"/>
              <a:t>points de part de marché en 10 </a:t>
            </a:r>
            <a:r>
              <a:rPr lang="fr-FR" dirty="0" smtClean="0"/>
              <a:t>ans.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4079448"/>
              </p:ext>
            </p:extLst>
          </p:nvPr>
        </p:nvGraphicFramePr>
        <p:xfrm>
          <a:off x="166796" y="1763597"/>
          <a:ext cx="5919679" cy="3994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6563434"/>
              </p:ext>
            </p:extLst>
          </p:nvPr>
        </p:nvGraphicFramePr>
        <p:xfrm>
          <a:off x="6086475" y="1763597"/>
          <a:ext cx="5938727" cy="3994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8396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100199 – Blé tendre </a:t>
            </a:r>
          </a:p>
        </p:txBody>
      </p:sp>
    </p:spTree>
    <p:extLst>
      <p:ext uri="{BB962C8B-B14F-4D97-AF65-F5344CB8AC3E}">
        <p14:creationId xmlns:p14="http://schemas.microsoft.com/office/powerpoint/2010/main" val="368838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Espagne– Céréales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100199 – Blé tendre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importations ont doublé en 2023, du fait de la sécheresse en Espagne. La France </a:t>
            </a:r>
            <a:r>
              <a:rPr lang="fr-FR" dirty="0" smtClean="0"/>
              <a:t>est reléguée à la 2</a:t>
            </a:r>
            <a:r>
              <a:rPr lang="fr-FR" baseline="30000" dirty="0" smtClean="0"/>
              <a:t>e</a:t>
            </a:r>
            <a:r>
              <a:rPr lang="fr-FR" dirty="0" smtClean="0"/>
              <a:t> place depuis 2022, avec 11 % </a:t>
            </a:r>
            <a:r>
              <a:rPr lang="fr-FR" dirty="0"/>
              <a:t>de part de </a:t>
            </a:r>
            <a:r>
              <a:rPr lang="fr-FR" dirty="0" smtClean="0"/>
              <a:t>marché en 2024 derrière l’Ukraine.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6112143"/>
              </p:ext>
            </p:extLst>
          </p:nvPr>
        </p:nvGraphicFramePr>
        <p:xfrm>
          <a:off x="166798" y="1763598"/>
          <a:ext cx="5926014" cy="393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780876"/>
              </p:ext>
            </p:extLst>
          </p:nvPr>
        </p:nvGraphicFramePr>
        <p:xfrm>
          <a:off x="6092812" y="1763596"/>
          <a:ext cx="5932390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52005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530518" y="3100909"/>
            <a:ext cx="3130963" cy="656182"/>
          </a:xfrm>
        </p:spPr>
        <p:txBody>
          <a:bodyPr/>
          <a:lstStyle/>
          <a:p>
            <a:r>
              <a:rPr lang="fr-FR" dirty="0" smtClean="0"/>
              <a:t>1005 - Maïs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2478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Espagne– Céréales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1005 – Maïs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dirty="0"/>
              <a:t>France est le </a:t>
            </a:r>
            <a:r>
              <a:rPr lang="fr-FR" dirty="0" smtClean="0"/>
              <a:t>2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derrière l’Ukraine </a:t>
            </a:r>
            <a:r>
              <a:rPr lang="fr-FR" dirty="0" smtClean="0"/>
              <a:t>avec </a:t>
            </a:r>
            <a:r>
              <a:rPr lang="fr-FR" dirty="0"/>
              <a:t>une part de marché de </a:t>
            </a:r>
            <a:r>
              <a:rPr lang="fr-FR" dirty="0" smtClean="0"/>
              <a:t>13 % </a:t>
            </a:r>
            <a:r>
              <a:rPr lang="fr-FR" dirty="0"/>
              <a:t>en </a:t>
            </a:r>
            <a:r>
              <a:rPr lang="fr-FR" dirty="0" smtClean="0"/>
              <a:t>hausse </a:t>
            </a:r>
            <a:r>
              <a:rPr lang="fr-FR" dirty="0"/>
              <a:t>de </a:t>
            </a:r>
            <a:r>
              <a:rPr lang="fr-FR" dirty="0" smtClean="0"/>
              <a:t>3 points entre 2023 et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8227754"/>
              </p:ext>
            </p:extLst>
          </p:nvPr>
        </p:nvGraphicFramePr>
        <p:xfrm>
          <a:off x="166797" y="1763597"/>
          <a:ext cx="5944292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8822540"/>
              </p:ext>
            </p:extLst>
          </p:nvPr>
        </p:nvGraphicFramePr>
        <p:xfrm>
          <a:off x="6092811" y="1763597"/>
          <a:ext cx="5926014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8289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571259" y="3080768"/>
            <a:ext cx="3049482" cy="696464"/>
          </a:xfrm>
        </p:spPr>
        <p:txBody>
          <a:bodyPr>
            <a:normAutofit/>
          </a:bodyPr>
          <a:lstStyle/>
          <a:p>
            <a:r>
              <a:rPr lang="fr-FR" dirty="0" smtClean="0"/>
              <a:t>1003 - Orge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5450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Espagne– Céréales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1003 – Orge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ont doublé en 2023, du fait de la sécheresse en Espagne. La France </a:t>
            </a:r>
            <a:r>
              <a:rPr lang="fr-FR" dirty="0" smtClean="0"/>
              <a:t>est le 3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avec une part de marché de </a:t>
            </a:r>
            <a:r>
              <a:rPr lang="fr-FR" dirty="0" smtClean="0"/>
              <a:t>16 %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8903607"/>
              </p:ext>
            </p:extLst>
          </p:nvPr>
        </p:nvGraphicFramePr>
        <p:xfrm>
          <a:off x="166796" y="1763597"/>
          <a:ext cx="5926185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7752938"/>
              </p:ext>
            </p:extLst>
          </p:nvPr>
        </p:nvGraphicFramePr>
        <p:xfrm>
          <a:off x="6092980" y="1734608"/>
          <a:ext cx="5932221" cy="3960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3321514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314</Words>
  <Application>Microsoft Office PowerPoint</Application>
  <PresentationFormat>Grand écran</PresentationFormat>
  <Paragraphs>43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47</cp:revision>
  <dcterms:created xsi:type="dcterms:W3CDTF">2025-04-03T15:40:27Z</dcterms:created>
  <dcterms:modified xsi:type="dcterms:W3CDTF">2025-09-08T14:57:41Z</dcterms:modified>
</cp:coreProperties>
</file>