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0" autoAdjust="0"/>
    <p:restoredTop sz="96229" autoAdjust="0"/>
  </p:normalViewPr>
  <p:slideViewPr>
    <p:cSldViewPr snapToGrid="0" showGuides="1">
      <p:cViewPr varScale="1">
        <p:scale>
          <a:sx n="110" d="100"/>
          <a:sy n="110" d="100"/>
        </p:scale>
        <p:origin x="576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fruits pays'!$C$7</c:f>
              <c:strCache>
                <c:ptCount val="1"/>
                <c:pt idx="0">
                  <c:v>Maroc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pays'!$D$7:$M$7</c:f>
              <c:numCache>
                <c:formatCode>0</c:formatCode>
                <c:ptCount val="10"/>
                <c:pt idx="0">
                  <c:v>383951280</c:v>
                </c:pt>
                <c:pt idx="1">
                  <c:v>454920558</c:v>
                </c:pt>
                <c:pt idx="2">
                  <c:v>593948069</c:v>
                </c:pt>
                <c:pt idx="3">
                  <c:v>694612640</c:v>
                </c:pt>
                <c:pt idx="4">
                  <c:v>724721659</c:v>
                </c:pt>
                <c:pt idx="5">
                  <c:v>815257069</c:v>
                </c:pt>
                <c:pt idx="6">
                  <c:v>803173828</c:v>
                </c:pt>
                <c:pt idx="7">
                  <c:v>978538960</c:v>
                </c:pt>
                <c:pt idx="8">
                  <c:v>939384307</c:v>
                </c:pt>
                <c:pt idx="9">
                  <c:v>1082993068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B7-460E-89EA-3524D775E3D1}"/>
            </c:ext>
          </c:extLst>
        </c:ser>
        <c:ser>
          <c:idx val="2"/>
          <c:order val="2"/>
          <c:tx>
            <c:strRef>
              <c:f>'Import. TBB fruits pays'!$C$8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pays'!$D$8:$M$8</c:f>
              <c:numCache>
                <c:formatCode>0</c:formatCode>
                <c:ptCount val="10"/>
                <c:pt idx="0">
                  <c:v>508330379</c:v>
                </c:pt>
                <c:pt idx="1">
                  <c:v>581732152</c:v>
                </c:pt>
                <c:pt idx="2">
                  <c:v>575453917</c:v>
                </c:pt>
                <c:pt idx="3">
                  <c:v>600037280</c:v>
                </c:pt>
                <c:pt idx="4">
                  <c:v>617866008</c:v>
                </c:pt>
                <c:pt idx="5">
                  <c:v>579715591</c:v>
                </c:pt>
                <c:pt idx="6">
                  <c:v>523255098</c:v>
                </c:pt>
                <c:pt idx="7">
                  <c:v>626264147</c:v>
                </c:pt>
                <c:pt idx="8">
                  <c:v>729464412</c:v>
                </c:pt>
                <c:pt idx="9">
                  <c:v>815409250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B7-460E-89EA-3524D775E3D1}"/>
            </c:ext>
          </c:extLst>
        </c:ser>
        <c:ser>
          <c:idx val="3"/>
          <c:order val="3"/>
          <c:tx>
            <c:strRef>
              <c:f>'Import. TBB fruits pays'!$C$9</c:f>
              <c:strCache>
                <c:ptCount val="1"/>
                <c:pt idx="0">
                  <c:v>Pérou</c:v>
                </c:pt>
              </c:strCache>
            </c:strRef>
          </c:tx>
          <c:spPr>
            <a:solidFill>
              <a:srgbClr val="33CCCC"/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pays'!$D$9:$M$9</c:f>
              <c:numCache>
                <c:formatCode>0</c:formatCode>
                <c:ptCount val="10"/>
                <c:pt idx="0">
                  <c:v>235781853</c:v>
                </c:pt>
                <c:pt idx="1">
                  <c:v>283070422</c:v>
                </c:pt>
                <c:pt idx="2">
                  <c:v>316313440</c:v>
                </c:pt>
                <c:pt idx="3">
                  <c:v>375233330</c:v>
                </c:pt>
                <c:pt idx="4">
                  <c:v>368712587</c:v>
                </c:pt>
                <c:pt idx="5">
                  <c:v>405874675</c:v>
                </c:pt>
                <c:pt idx="6">
                  <c:v>471646734</c:v>
                </c:pt>
                <c:pt idx="7">
                  <c:v>574594547</c:v>
                </c:pt>
                <c:pt idx="8">
                  <c:v>628712331</c:v>
                </c:pt>
                <c:pt idx="9">
                  <c:v>742821370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3B7-460E-89EA-3524D775E3D1}"/>
            </c:ext>
          </c:extLst>
        </c:ser>
        <c:ser>
          <c:idx val="4"/>
          <c:order val="4"/>
          <c:tx>
            <c:strRef>
              <c:f>'Import. TBB fruits pays'!$C$10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pays'!$D$10:$M$10</c:f>
              <c:numCache>
                <c:formatCode>0</c:formatCode>
                <c:ptCount val="10"/>
                <c:pt idx="0">
                  <c:v>267099103</c:v>
                </c:pt>
                <c:pt idx="1">
                  <c:v>267920476</c:v>
                </c:pt>
                <c:pt idx="2">
                  <c:v>311808133</c:v>
                </c:pt>
                <c:pt idx="3">
                  <c:v>334020359</c:v>
                </c:pt>
                <c:pt idx="4">
                  <c:v>369811181</c:v>
                </c:pt>
                <c:pt idx="5">
                  <c:v>426969587</c:v>
                </c:pt>
                <c:pt idx="6">
                  <c:v>435329455</c:v>
                </c:pt>
                <c:pt idx="7">
                  <c:v>515831046</c:v>
                </c:pt>
                <c:pt idx="8">
                  <c:v>601701298</c:v>
                </c:pt>
                <c:pt idx="9">
                  <c:v>660772846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3B7-460E-89EA-3524D775E3D1}"/>
            </c:ext>
          </c:extLst>
        </c:ser>
        <c:ser>
          <c:idx val="5"/>
          <c:order val="5"/>
          <c:tx>
            <c:strRef>
              <c:f>'Import. TBB fruits pays'!$C$11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pays'!$D$11:$M$11</c:f>
              <c:numCache>
                <c:formatCode>0</c:formatCode>
                <c:ptCount val="10"/>
                <c:pt idx="0">
                  <c:v>758455150</c:v>
                </c:pt>
                <c:pt idx="1">
                  <c:v>754306516</c:v>
                </c:pt>
                <c:pt idx="2">
                  <c:v>656824267</c:v>
                </c:pt>
                <c:pt idx="3">
                  <c:v>652148555</c:v>
                </c:pt>
                <c:pt idx="4">
                  <c:v>712113888</c:v>
                </c:pt>
                <c:pt idx="5">
                  <c:v>693844844</c:v>
                </c:pt>
                <c:pt idx="6">
                  <c:v>562652307</c:v>
                </c:pt>
                <c:pt idx="7">
                  <c:v>659030043</c:v>
                </c:pt>
                <c:pt idx="8">
                  <c:v>537460163</c:v>
                </c:pt>
                <c:pt idx="9">
                  <c:v>554185337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3B7-460E-89EA-3524D775E3D1}"/>
            </c:ext>
          </c:extLst>
        </c:ser>
        <c:ser>
          <c:idx val="6"/>
          <c:order val="6"/>
          <c:tx>
            <c:strRef>
              <c:f>'Import. TBB fruits pays'!$C$12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pays'!$D$12:$M$12</c:f>
              <c:numCache>
                <c:formatCode>0</c:formatCode>
                <c:ptCount val="10"/>
                <c:pt idx="0">
                  <c:v>164510674</c:v>
                </c:pt>
                <c:pt idx="1">
                  <c:v>182697049</c:v>
                </c:pt>
                <c:pt idx="2">
                  <c:v>227853481</c:v>
                </c:pt>
                <c:pt idx="3">
                  <c:v>184652042</c:v>
                </c:pt>
                <c:pt idx="4">
                  <c:v>215979276</c:v>
                </c:pt>
                <c:pt idx="5">
                  <c:v>193434965</c:v>
                </c:pt>
                <c:pt idx="6">
                  <c:v>246889976</c:v>
                </c:pt>
                <c:pt idx="7">
                  <c:v>309864838</c:v>
                </c:pt>
                <c:pt idx="8">
                  <c:v>428650218</c:v>
                </c:pt>
                <c:pt idx="9">
                  <c:v>433041217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3B7-460E-89EA-3524D775E3D1}"/>
            </c:ext>
          </c:extLst>
        </c:ser>
        <c:ser>
          <c:idx val="7"/>
          <c:order val="7"/>
          <c:tx>
            <c:strRef>
              <c:f>'Import. TBB fruits pays'!$C$13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pays'!$D$13:$M$13</c:f>
              <c:numCache>
                <c:formatCode>0</c:formatCode>
                <c:ptCount val="10"/>
                <c:pt idx="0">
                  <c:v>179342265</c:v>
                </c:pt>
                <c:pt idx="1">
                  <c:v>235175905</c:v>
                </c:pt>
                <c:pt idx="2">
                  <c:v>234919068</c:v>
                </c:pt>
                <c:pt idx="3">
                  <c:v>223390912</c:v>
                </c:pt>
                <c:pt idx="4">
                  <c:v>276947723</c:v>
                </c:pt>
                <c:pt idx="5">
                  <c:v>269704389</c:v>
                </c:pt>
                <c:pt idx="6">
                  <c:v>305676526</c:v>
                </c:pt>
                <c:pt idx="7">
                  <c:v>329179151</c:v>
                </c:pt>
                <c:pt idx="8">
                  <c:v>417839776</c:v>
                </c:pt>
                <c:pt idx="9">
                  <c:v>428911361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3B7-460E-89EA-3524D775E3D1}"/>
            </c:ext>
          </c:extLst>
        </c:ser>
        <c:ser>
          <c:idx val="8"/>
          <c:order val="8"/>
          <c:tx>
            <c:strRef>
              <c:f>'Import. TBB fruits pays'!$C$14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pays'!$D$14:$M$14</c:f>
              <c:numCache>
                <c:formatCode>0</c:formatCode>
                <c:ptCount val="10"/>
                <c:pt idx="0">
                  <c:v>161849511</c:v>
                </c:pt>
                <c:pt idx="1">
                  <c:v>181101237</c:v>
                </c:pt>
                <c:pt idx="2">
                  <c:v>189031255</c:v>
                </c:pt>
                <c:pt idx="3">
                  <c:v>163649874</c:v>
                </c:pt>
                <c:pt idx="4">
                  <c:v>199984861</c:v>
                </c:pt>
                <c:pt idx="5">
                  <c:v>194769827</c:v>
                </c:pt>
                <c:pt idx="6">
                  <c:v>211401472</c:v>
                </c:pt>
                <c:pt idx="7">
                  <c:v>242677620</c:v>
                </c:pt>
                <c:pt idx="8">
                  <c:v>294799648</c:v>
                </c:pt>
                <c:pt idx="9">
                  <c:v>339157956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3B7-460E-89EA-3524D775E3D1}"/>
            </c:ext>
          </c:extLst>
        </c:ser>
        <c:ser>
          <c:idx val="9"/>
          <c:order val="9"/>
          <c:tx>
            <c:strRef>
              <c:f>'Import. TBB fruits pays'!$C$15</c:f>
              <c:strCache>
                <c:ptCount val="1"/>
                <c:pt idx="0">
                  <c:v>Costa Rica</c:v>
                </c:pt>
              </c:strCache>
            </c:strRef>
          </c:tx>
          <c:spPr>
            <a:solidFill>
              <a:srgbClr val="008000"/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pays'!$D$15:$M$15</c:f>
              <c:numCache>
                <c:formatCode>0</c:formatCode>
                <c:ptCount val="10"/>
                <c:pt idx="0">
                  <c:v>134906144</c:v>
                </c:pt>
                <c:pt idx="1">
                  <c:v>147583058</c:v>
                </c:pt>
                <c:pt idx="2">
                  <c:v>169070566</c:v>
                </c:pt>
                <c:pt idx="3">
                  <c:v>186339500</c:v>
                </c:pt>
                <c:pt idx="4">
                  <c:v>176621519</c:v>
                </c:pt>
                <c:pt idx="5">
                  <c:v>185048355</c:v>
                </c:pt>
                <c:pt idx="6">
                  <c:v>205039230</c:v>
                </c:pt>
                <c:pt idx="7">
                  <c:v>241094677</c:v>
                </c:pt>
                <c:pt idx="8">
                  <c:v>283692893</c:v>
                </c:pt>
                <c:pt idx="9">
                  <c:v>317174205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3B7-460E-89EA-3524D775E3D1}"/>
            </c:ext>
          </c:extLst>
        </c:ser>
        <c:ser>
          <c:idx val="10"/>
          <c:order val="10"/>
          <c:tx>
            <c:strRef>
              <c:f>'Import. TBB fruits pays'!$C$16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pays'!$D$16:$M$16</c:f>
              <c:numCache>
                <c:formatCode>0</c:formatCode>
                <c:ptCount val="10"/>
                <c:pt idx="0">
                  <c:v>102679171</c:v>
                </c:pt>
                <c:pt idx="1">
                  <c:v>110394641</c:v>
                </c:pt>
                <c:pt idx="2">
                  <c:v>124522880</c:v>
                </c:pt>
                <c:pt idx="3">
                  <c:v>133234241</c:v>
                </c:pt>
                <c:pt idx="4">
                  <c:v>142724708</c:v>
                </c:pt>
                <c:pt idx="5">
                  <c:v>120789743</c:v>
                </c:pt>
                <c:pt idx="6">
                  <c:v>144501189</c:v>
                </c:pt>
                <c:pt idx="7">
                  <c:v>153361936</c:v>
                </c:pt>
                <c:pt idx="8">
                  <c:v>211173728</c:v>
                </c:pt>
                <c:pt idx="9">
                  <c:v>234816193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3B7-460E-89EA-3524D775E3D1}"/>
            </c:ext>
          </c:extLst>
        </c:ser>
        <c:ser>
          <c:idx val="11"/>
          <c:order val="11"/>
          <c:tx>
            <c:strRef>
              <c:f>'Import. TBB fruits pays'!$C$17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pays'!$D$17:$M$17</c:f>
              <c:numCache>
                <c:formatCode>0</c:formatCode>
                <c:ptCount val="10"/>
                <c:pt idx="0">
                  <c:v>1422054597</c:v>
                </c:pt>
                <c:pt idx="1">
                  <c:v>1487372365</c:v>
                </c:pt>
                <c:pt idx="2">
                  <c:v>1482293169</c:v>
                </c:pt>
                <c:pt idx="3">
                  <c:v>1642610156</c:v>
                </c:pt>
                <c:pt idx="4">
                  <c:v>1580586871</c:v>
                </c:pt>
                <c:pt idx="5">
                  <c:v>1606759073</c:v>
                </c:pt>
                <c:pt idx="6">
                  <c:v>1694283193</c:v>
                </c:pt>
                <c:pt idx="7">
                  <c:v>2021088796</c:v>
                </c:pt>
                <c:pt idx="8">
                  <c:v>2590120204</c:v>
                </c:pt>
                <c:pt idx="9">
                  <c:v>2551799837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3B7-460E-89EA-3524D775E3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15610688"/>
        <c:axId val="71561186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fruits pays'!$C$5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fruits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fruits pays'!$D$5:$M$5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4318960127</c:v>
                      </c:pt>
                      <c:pt idx="1">
                        <c:v>4686274379</c:v>
                      </c:pt>
                      <c:pt idx="2">
                        <c:v>4882038245</c:v>
                      </c:pt>
                      <c:pt idx="3">
                        <c:v>5189928889</c:v>
                      </c:pt>
                      <c:pt idx="4">
                        <c:v>5386070281</c:v>
                      </c:pt>
                      <c:pt idx="5">
                        <c:v>5492168118</c:v>
                      </c:pt>
                      <c:pt idx="6">
                        <c:v>5603849008</c:v>
                      </c:pt>
                      <c:pt idx="7">
                        <c:v>6651525761</c:v>
                      </c:pt>
                      <c:pt idx="8">
                        <c:v>7662998978</c:v>
                      </c:pt>
                      <c:pt idx="9">
                        <c:v>8161082640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93B7-460E-89EA-3524D775E3D1}"/>
                  </c:ext>
                </c:extLst>
              </c15:ser>
            </c15:filteredBarSeries>
          </c:ext>
        </c:extLst>
      </c:barChart>
      <c:catAx>
        <c:axId val="715610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15611864"/>
        <c:crosses val="autoZero"/>
        <c:auto val="1"/>
        <c:lblAlgn val="ctr"/>
        <c:lblOffset val="100"/>
        <c:noMultiLvlLbl val="0"/>
      </c:catAx>
      <c:valAx>
        <c:axId val="715611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15610688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197453090449899"/>
          <c:y val="0.76924015579836558"/>
          <c:w val="0.79341478270216048"/>
          <c:h val="0.211508635379831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0808 - pommes'!$C$36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pommes'!$D$36:$M$36</c:f>
              <c:numCache>
                <c:formatCode>0%</c:formatCode>
                <c:ptCount val="10"/>
                <c:pt idx="0">
                  <c:v>0.26595390631500126</c:v>
                </c:pt>
                <c:pt idx="1">
                  <c:v>0.29704250373193275</c:v>
                </c:pt>
                <c:pt idx="2">
                  <c:v>0.3080845067077298</c:v>
                </c:pt>
                <c:pt idx="3">
                  <c:v>0.17141497217052734</c:v>
                </c:pt>
                <c:pt idx="4">
                  <c:v>0.26915927198512857</c:v>
                </c:pt>
                <c:pt idx="5">
                  <c:v>0.23110857785342848</c:v>
                </c:pt>
                <c:pt idx="6">
                  <c:v>0.30185063955925945</c:v>
                </c:pt>
                <c:pt idx="7">
                  <c:v>0.25727055591434222</c:v>
                </c:pt>
                <c:pt idx="8">
                  <c:v>0.30591928342133839</c:v>
                </c:pt>
                <c:pt idx="9">
                  <c:v>0.34124863227001095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F3-446C-8200-F56EDEE02EC0}"/>
            </c:ext>
          </c:extLst>
        </c:ser>
        <c:ser>
          <c:idx val="2"/>
          <c:order val="2"/>
          <c:tx>
            <c:strRef>
              <c:f>'Import. 0808 - pommes'!$C$37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0808 - pommes'!$D$34:$M$34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pommes'!$D$37:$M$37</c:f>
              <c:numCache>
                <c:formatCode>0%</c:formatCode>
                <c:ptCount val="10"/>
                <c:pt idx="0">
                  <c:v>0.3377742185983304</c:v>
                </c:pt>
                <c:pt idx="1">
                  <c:v>0.33891108166403899</c:v>
                </c:pt>
                <c:pt idx="2">
                  <c:v>0.28189091081826784</c:v>
                </c:pt>
                <c:pt idx="3">
                  <c:v>0.30130442612968794</c:v>
                </c:pt>
                <c:pt idx="4">
                  <c:v>0.23676539324720181</c:v>
                </c:pt>
                <c:pt idx="5">
                  <c:v>0.27698049565095179</c:v>
                </c:pt>
                <c:pt idx="6">
                  <c:v>0.14821298536994401</c:v>
                </c:pt>
                <c:pt idx="7">
                  <c:v>0.21317396370445546</c:v>
                </c:pt>
                <c:pt idx="8">
                  <c:v>0.18558859644078518</c:v>
                </c:pt>
                <c:pt idx="9">
                  <c:v>0.17513957859888338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F3-446C-8200-F56EDEE02EC0}"/>
            </c:ext>
          </c:extLst>
        </c:ser>
        <c:ser>
          <c:idx val="3"/>
          <c:order val="3"/>
          <c:tx>
            <c:strRef>
              <c:f>'Import. 0808 - pommes'!$C$38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pommes'!$D$38:$M$38</c:f>
              <c:numCache>
                <c:formatCode>0%</c:formatCode>
                <c:ptCount val="10"/>
                <c:pt idx="0">
                  <c:v>0.13819438666555731</c:v>
                </c:pt>
                <c:pt idx="1">
                  <c:v>7.6537669146024168E-2</c:v>
                </c:pt>
                <c:pt idx="2">
                  <c:v>0.15860248041517067</c:v>
                </c:pt>
                <c:pt idx="3">
                  <c:v>0.19728480399303619</c:v>
                </c:pt>
                <c:pt idx="4">
                  <c:v>0.17524235645041014</c:v>
                </c:pt>
                <c:pt idx="5">
                  <c:v>0.21946296672236362</c:v>
                </c:pt>
                <c:pt idx="6">
                  <c:v>0.16788522504100681</c:v>
                </c:pt>
                <c:pt idx="7">
                  <c:v>0.26008276012888987</c:v>
                </c:pt>
                <c:pt idx="8">
                  <c:v>0.14340706363085914</c:v>
                </c:pt>
                <c:pt idx="9">
                  <c:v>0.16817116965463064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F3-446C-8200-F56EDEE02EC0}"/>
            </c:ext>
          </c:extLst>
        </c:ser>
        <c:ser>
          <c:idx val="4"/>
          <c:order val="4"/>
          <c:tx>
            <c:strRef>
              <c:f>'Import. 0808 - pommes'!$C$39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pommes'!$D$39:$M$39</c:f>
              <c:numCache>
                <c:formatCode>0%</c:formatCode>
                <c:ptCount val="10"/>
                <c:pt idx="0">
                  <c:v>7.8847380536372969E-2</c:v>
                </c:pt>
                <c:pt idx="1">
                  <c:v>0.12288456640261025</c:v>
                </c:pt>
                <c:pt idx="2">
                  <c:v>8.1419053990396603E-2</c:v>
                </c:pt>
                <c:pt idx="3">
                  <c:v>7.3098462303714307E-2</c:v>
                </c:pt>
                <c:pt idx="4">
                  <c:v>9.590785994883487E-2</c:v>
                </c:pt>
                <c:pt idx="5">
                  <c:v>8.9526367568749321E-2</c:v>
                </c:pt>
                <c:pt idx="6">
                  <c:v>0.12129559480114452</c:v>
                </c:pt>
                <c:pt idx="7">
                  <c:v>0.10501173745015428</c:v>
                </c:pt>
                <c:pt idx="8">
                  <c:v>0.10002807591999377</c:v>
                </c:pt>
                <c:pt idx="9">
                  <c:v>0.11634472406924221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DF3-446C-8200-F56EDEE02EC0}"/>
            </c:ext>
          </c:extLst>
        </c:ser>
        <c:ser>
          <c:idx val="5"/>
          <c:order val="5"/>
          <c:tx>
            <c:strRef>
              <c:f>'Import. 0808 - pommes'!$C$40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pommes'!$D$40:$M$40</c:f>
              <c:numCache>
                <c:formatCode>0%</c:formatCode>
                <c:ptCount val="10"/>
                <c:pt idx="0">
                  <c:v>1.2497573286740438E-2</c:v>
                </c:pt>
                <c:pt idx="1">
                  <c:v>1.4753627954513945E-2</c:v>
                </c:pt>
                <c:pt idx="2">
                  <c:v>1.3241284305614383E-2</c:v>
                </c:pt>
                <c:pt idx="3">
                  <c:v>3.6804370384981522E-2</c:v>
                </c:pt>
                <c:pt idx="4">
                  <c:v>6.554417363318811E-2</c:v>
                </c:pt>
                <c:pt idx="5">
                  <c:v>1.7610912441244905E-2</c:v>
                </c:pt>
                <c:pt idx="6">
                  <c:v>7.5430479651055884E-2</c:v>
                </c:pt>
                <c:pt idx="7">
                  <c:v>4.1718349034522116E-2</c:v>
                </c:pt>
                <c:pt idx="8">
                  <c:v>0.11431973398911466</c:v>
                </c:pt>
                <c:pt idx="9">
                  <c:v>6.5461661476306707E-2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DF3-446C-8200-F56EDEE02EC0}"/>
            </c:ext>
          </c:extLst>
        </c:ser>
        <c:ser>
          <c:idx val="6"/>
          <c:order val="6"/>
          <c:tx>
            <c:strRef>
              <c:f>'Import. 0808 - pommes'!$C$41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0808 - pommes'!$D$34:$M$34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pommes'!$D$41:$M$41</c:f>
              <c:numCache>
                <c:formatCode>0%</c:formatCode>
                <c:ptCount val="10"/>
                <c:pt idx="0">
                  <c:v>4.0848517624871732E-2</c:v>
                </c:pt>
                <c:pt idx="1">
                  <c:v>5.3104677893094233E-2</c:v>
                </c:pt>
                <c:pt idx="2">
                  <c:v>5.3800387144276561E-2</c:v>
                </c:pt>
                <c:pt idx="3">
                  <c:v>6.0375805082202E-2</c:v>
                </c:pt>
                <c:pt idx="4">
                  <c:v>5.8650796199365612E-2</c:v>
                </c:pt>
                <c:pt idx="5">
                  <c:v>6.8928900479410346E-2</c:v>
                </c:pt>
                <c:pt idx="6">
                  <c:v>8.020786595367517E-2</c:v>
                </c:pt>
                <c:pt idx="7">
                  <c:v>5.9500500592852286E-2</c:v>
                </c:pt>
                <c:pt idx="8">
                  <c:v>6.5200404563859185E-2</c:v>
                </c:pt>
                <c:pt idx="9">
                  <c:v>5.6918609544651125E-2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DF3-446C-8200-F56EDEE02EC0}"/>
            </c:ext>
          </c:extLst>
        </c:ser>
        <c:ser>
          <c:idx val="7"/>
          <c:order val="7"/>
          <c:tx>
            <c:strRef>
              <c:f>'Import. 0808 - pommes'!$C$42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pommes'!$D$42:$M$42</c:f>
              <c:numCache>
                <c:formatCode>0%</c:formatCode>
                <c:ptCount val="10"/>
                <c:pt idx="0">
                  <c:v>4.3476301411653769E-2</c:v>
                </c:pt>
                <c:pt idx="1">
                  <c:v>3.8509032405750564E-2</c:v>
                </c:pt>
                <c:pt idx="2">
                  <c:v>5.5051282761787515E-2</c:v>
                </c:pt>
                <c:pt idx="3">
                  <c:v>7.5739903776060644E-2</c:v>
                </c:pt>
                <c:pt idx="4">
                  <c:v>4.5252953412614309E-2</c:v>
                </c:pt>
                <c:pt idx="5">
                  <c:v>4.9358183550135076E-2</c:v>
                </c:pt>
                <c:pt idx="6">
                  <c:v>5.6548954418070951E-2</c:v>
                </c:pt>
                <c:pt idx="7">
                  <c:v>2.9235989379914097E-2</c:v>
                </c:pt>
                <c:pt idx="8">
                  <c:v>3.636677299434761E-2</c:v>
                </c:pt>
                <c:pt idx="9">
                  <c:v>4.2480290660157675E-2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DF3-446C-8200-F56EDEE02EC0}"/>
            </c:ext>
          </c:extLst>
        </c:ser>
        <c:ser>
          <c:idx val="8"/>
          <c:order val="8"/>
          <c:tx>
            <c:strRef>
              <c:f>'Import. 0808 - pommes'!$C$43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pommes'!$D$43:$M$43</c:f>
              <c:numCache>
                <c:formatCode>0%</c:formatCode>
                <c:ptCount val="10"/>
                <c:pt idx="0">
                  <c:v>1.1807693374379456E-2</c:v>
                </c:pt>
                <c:pt idx="1">
                  <c:v>1.7739174170833857E-2</c:v>
                </c:pt>
                <c:pt idx="2">
                  <c:v>6.3890681223502587E-3</c:v>
                </c:pt>
                <c:pt idx="3">
                  <c:v>2.1723283277445691E-2</c:v>
                </c:pt>
                <c:pt idx="4">
                  <c:v>2.1636356500362153E-2</c:v>
                </c:pt>
                <c:pt idx="5">
                  <c:v>1.074769274013461E-2</c:v>
                </c:pt>
                <c:pt idx="6">
                  <c:v>2.0507087008010121E-2</c:v>
                </c:pt>
                <c:pt idx="7">
                  <c:v>5.7508380231878712E-3</c:v>
                </c:pt>
                <c:pt idx="8">
                  <c:v>1.4640070088320755E-2</c:v>
                </c:pt>
                <c:pt idx="9">
                  <c:v>9.1287209269702331E-3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DF3-446C-8200-F56EDEE02EC0}"/>
            </c:ext>
          </c:extLst>
        </c:ser>
        <c:ser>
          <c:idx val="9"/>
          <c:order val="9"/>
          <c:tx>
            <c:strRef>
              <c:f>'Import. 0808 - pommes'!$C$44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pommes'!$D$44:$M$44</c:f>
              <c:numCache>
                <c:formatCode>0%</c:formatCode>
                <c:ptCount val="10"/>
                <c:pt idx="0">
                  <c:v>4.6800898577252685E-3</c:v>
                </c:pt>
                <c:pt idx="1">
                  <c:v>6.9480044235090809E-3</c:v>
                </c:pt>
                <c:pt idx="2">
                  <c:v>4.9362874526460796E-3</c:v>
                </c:pt>
                <c:pt idx="3">
                  <c:v>9.2364690445357316E-3</c:v>
                </c:pt>
                <c:pt idx="4">
                  <c:v>2.3869924964944394E-3</c:v>
                </c:pt>
                <c:pt idx="5">
                  <c:v>3.615097521745241E-3</c:v>
                </c:pt>
                <c:pt idx="6">
                  <c:v>2.6406184490228241E-3</c:v>
                </c:pt>
                <c:pt idx="7">
                  <c:v>3.2393312216174104E-3</c:v>
                </c:pt>
                <c:pt idx="8">
                  <c:v>1.7041745172125686E-2</c:v>
                </c:pt>
                <c:pt idx="9">
                  <c:v>8.5185029318519765E-3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DF3-446C-8200-F56EDEE02EC0}"/>
            </c:ext>
          </c:extLst>
        </c:ser>
        <c:ser>
          <c:idx val="10"/>
          <c:order val="10"/>
          <c:tx>
            <c:strRef>
              <c:f>'Import. 0808 - pommes'!$C$45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pommes'!$D$45:$M$45</c:f>
              <c:numCache>
                <c:formatCode>0%</c:formatCode>
                <c:ptCount val="10"/>
                <c:pt idx="0">
                  <c:v>5.571040297307042E-3</c:v>
                </c:pt>
                <c:pt idx="1">
                  <c:v>7.1253316825777577E-3</c:v>
                </c:pt>
                <c:pt idx="2">
                  <c:v>6.6344970093302558E-3</c:v>
                </c:pt>
                <c:pt idx="3">
                  <c:v>7.1653387991732634E-3</c:v>
                </c:pt>
                <c:pt idx="4">
                  <c:v>3.7392647777670738E-3</c:v>
                </c:pt>
                <c:pt idx="5">
                  <c:v>2.3619157674469446E-3</c:v>
                </c:pt>
                <c:pt idx="6">
                  <c:v>1.9528807749737041E-3</c:v>
                </c:pt>
                <c:pt idx="7">
                  <c:v>2.93179977652715E-3</c:v>
                </c:pt>
                <c:pt idx="8">
                  <c:v>1.958549117638105E-3</c:v>
                </c:pt>
                <c:pt idx="9">
                  <c:v>6.288050949695592E-3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DF3-446C-8200-F56EDEE02EC0}"/>
            </c:ext>
          </c:extLst>
        </c:ser>
        <c:ser>
          <c:idx val="11"/>
          <c:order val="11"/>
          <c:tx>
            <c:strRef>
              <c:f>'Import. 0808 - pommes'!$C$46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pommes'!$D$46:$M$46</c:f>
              <c:numCache>
                <c:formatCode>0%</c:formatCode>
                <c:ptCount val="10"/>
                <c:pt idx="0">
                  <c:v>6.0348892032060349E-2</c:v>
                </c:pt>
                <c:pt idx="1">
                  <c:v>2.6444330525114378E-2</c:v>
                </c:pt>
                <c:pt idx="2">
                  <c:v>2.9950241272430022E-2</c:v>
                </c:pt>
                <c:pt idx="3">
                  <c:v>4.5852165038635373E-2</c:v>
                </c:pt>
                <c:pt idx="4">
                  <c:v>2.5714581348632921E-2</c:v>
                </c:pt>
                <c:pt idx="5">
                  <c:v>3.029888970438965E-2</c:v>
                </c:pt>
                <c:pt idx="6">
                  <c:v>2.3467668973836547E-2</c:v>
                </c:pt>
                <c:pt idx="7">
                  <c:v>2.208417477353726E-2</c:v>
                </c:pt>
                <c:pt idx="8">
                  <c:v>1.5529704661617511E-2</c:v>
                </c:pt>
                <c:pt idx="9">
                  <c:v>1.0300058917599528E-2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DF3-446C-8200-F56EDEE02E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94409920"/>
        <c:axId val="89440717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0808 - pommes'!$C$35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0808 - pommes'!$D$34:$M$34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0808 - pommes'!$D$35:$M$35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0.93965110796793971</c:v>
                      </c:pt>
                      <c:pt idx="1">
                        <c:v>0.97355566947488559</c:v>
                      </c:pt>
                      <c:pt idx="2">
                        <c:v>0.97004975872757004</c:v>
                      </c:pt>
                      <c:pt idx="3">
                        <c:v>0.95414783496136446</c:v>
                      </c:pt>
                      <c:pt idx="4">
                        <c:v>0.97428541865136709</c:v>
                      </c:pt>
                      <c:pt idx="5">
                        <c:v>0.96970111029561046</c:v>
                      </c:pt>
                      <c:pt idx="6">
                        <c:v>0.97653233102616332</c:v>
                      </c:pt>
                      <c:pt idx="7">
                        <c:v>0.97791582522646281</c:v>
                      </c:pt>
                      <c:pt idx="8">
                        <c:v>0.98447029533838259</c:v>
                      </c:pt>
                      <c:pt idx="9">
                        <c:v>0.98969994108240056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0DF3-446C-8200-F56EDEE02EC0}"/>
                  </c:ext>
                </c:extLst>
              </c15:ser>
            </c15:filteredBarSeries>
          </c:ext>
        </c:extLst>
      </c:barChart>
      <c:catAx>
        <c:axId val="894409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894407176"/>
        <c:crosses val="autoZero"/>
        <c:auto val="1"/>
        <c:lblAlgn val="ctr"/>
        <c:lblOffset val="100"/>
        <c:noMultiLvlLbl val="0"/>
      </c:catAx>
      <c:valAx>
        <c:axId val="89440717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894409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0771384762810972E-2"/>
          <c:y val="0.76710941083570305"/>
          <c:w val="0.9149073316533759"/>
          <c:h val="0.213461622308533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0803 - bananes'!$C$7</c:f>
              <c:strCache>
                <c:ptCount val="1"/>
                <c:pt idx="0">
                  <c:v>Costa Rica</c:v>
                </c:pt>
              </c:strCache>
            </c:strRef>
          </c:tx>
          <c:spPr>
            <a:solidFill>
              <a:srgbClr val="008000"/>
            </a:solidFill>
            <a:ln>
              <a:noFill/>
            </a:ln>
            <a:effectLst/>
          </c:spPr>
          <c:invertIfNegative val="0"/>
          <c:cat>
            <c:strRef>
              <c:f>'Import. 0803 - bananes'!$D$4:$M$4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bananes'!$D$7:$M$7</c:f>
              <c:numCache>
                <c:formatCode>0</c:formatCode>
                <c:ptCount val="10"/>
                <c:pt idx="0">
                  <c:v>63162</c:v>
                </c:pt>
                <c:pt idx="1">
                  <c:v>74949</c:v>
                </c:pt>
                <c:pt idx="2">
                  <c:v>100364</c:v>
                </c:pt>
                <c:pt idx="3">
                  <c:v>126055</c:v>
                </c:pt>
                <c:pt idx="4">
                  <c:v>111888</c:v>
                </c:pt>
                <c:pt idx="5">
                  <c:v>142683</c:v>
                </c:pt>
                <c:pt idx="6">
                  <c:v>175214</c:v>
                </c:pt>
                <c:pt idx="7">
                  <c:v>177241</c:v>
                </c:pt>
                <c:pt idx="8">
                  <c:v>204166</c:v>
                </c:pt>
                <c:pt idx="9">
                  <c:v>223114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2E-4252-9804-A566513E44B8}"/>
            </c:ext>
          </c:extLst>
        </c:ser>
        <c:ser>
          <c:idx val="3"/>
          <c:order val="3"/>
          <c:tx>
            <c:strRef>
              <c:f>'Import. 0803 - bananes'!$C$8</c:f>
              <c:strCache>
                <c:ptCount val="1"/>
                <c:pt idx="0">
                  <c:v>Colombie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0803 - bananes'!$D$4:$M$4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bananes'!$D$8:$M$8</c:f>
              <c:numCache>
                <c:formatCode>0</c:formatCode>
                <c:ptCount val="10"/>
                <c:pt idx="0">
                  <c:v>39216</c:v>
                </c:pt>
                <c:pt idx="1">
                  <c:v>46910</c:v>
                </c:pt>
                <c:pt idx="2">
                  <c:v>42750</c:v>
                </c:pt>
                <c:pt idx="3">
                  <c:v>58386</c:v>
                </c:pt>
                <c:pt idx="4">
                  <c:v>99134</c:v>
                </c:pt>
                <c:pt idx="5">
                  <c:v>84793</c:v>
                </c:pt>
                <c:pt idx="6">
                  <c:v>75905</c:v>
                </c:pt>
                <c:pt idx="7">
                  <c:v>71565</c:v>
                </c:pt>
                <c:pt idx="8">
                  <c:v>99756</c:v>
                </c:pt>
                <c:pt idx="9">
                  <c:v>102637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2E-4252-9804-A566513E44B8}"/>
            </c:ext>
          </c:extLst>
        </c:ser>
        <c:ser>
          <c:idx val="4"/>
          <c:order val="4"/>
          <c:tx>
            <c:strRef>
              <c:f>'Import. 0803 - bananes'!$C$9</c:f>
              <c:strCache>
                <c:ptCount val="1"/>
                <c:pt idx="0">
                  <c:v>Côte d'Ivoire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'Import. 0803 - bananes'!$D$4:$M$4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bananes'!$D$9:$M$9</c:f>
              <c:numCache>
                <c:formatCode>0</c:formatCode>
                <c:ptCount val="10"/>
                <c:pt idx="0">
                  <c:v>37005</c:v>
                </c:pt>
                <c:pt idx="1">
                  <c:v>74378</c:v>
                </c:pt>
                <c:pt idx="2">
                  <c:v>57206</c:v>
                </c:pt>
                <c:pt idx="3">
                  <c:v>64265</c:v>
                </c:pt>
                <c:pt idx="4">
                  <c:v>69388</c:v>
                </c:pt>
                <c:pt idx="5">
                  <c:v>55842</c:v>
                </c:pt>
                <c:pt idx="6">
                  <c:v>68405</c:v>
                </c:pt>
                <c:pt idx="7">
                  <c:v>91786</c:v>
                </c:pt>
                <c:pt idx="8">
                  <c:v>90481</c:v>
                </c:pt>
                <c:pt idx="9">
                  <c:v>70124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E2E-4252-9804-A566513E44B8}"/>
            </c:ext>
          </c:extLst>
        </c:ser>
        <c:ser>
          <c:idx val="5"/>
          <c:order val="5"/>
          <c:tx>
            <c:strRef>
              <c:f>'Import. 0803 - bananes'!$C$10</c:f>
              <c:strCache>
                <c:ptCount val="1"/>
                <c:pt idx="0">
                  <c:v>Équateur</c:v>
                </c:pt>
              </c:strCache>
            </c:strRef>
          </c:tx>
          <c:spPr>
            <a:solidFill>
              <a:srgbClr val="99CC00"/>
            </a:solidFill>
            <a:ln>
              <a:noFill/>
            </a:ln>
            <a:effectLst/>
          </c:spPr>
          <c:invertIfNegative val="0"/>
          <c:cat>
            <c:strRef>
              <c:f>'Import. 0803 - bananes'!$D$4:$M$4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bananes'!$D$10:$M$10</c:f>
              <c:numCache>
                <c:formatCode>0</c:formatCode>
                <c:ptCount val="10"/>
                <c:pt idx="0">
                  <c:v>13191</c:v>
                </c:pt>
                <c:pt idx="1">
                  <c:v>11713</c:v>
                </c:pt>
                <c:pt idx="2">
                  <c:v>11165</c:v>
                </c:pt>
                <c:pt idx="3">
                  <c:v>22075</c:v>
                </c:pt>
                <c:pt idx="4">
                  <c:v>30352</c:v>
                </c:pt>
                <c:pt idx="5">
                  <c:v>29076</c:v>
                </c:pt>
                <c:pt idx="6">
                  <c:v>37600</c:v>
                </c:pt>
                <c:pt idx="7">
                  <c:v>30967</c:v>
                </c:pt>
                <c:pt idx="8">
                  <c:v>39754</c:v>
                </c:pt>
                <c:pt idx="9">
                  <c:v>36394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E2E-4252-9804-A566513E44B8}"/>
            </c:ext>
          </c:extLst>
        </c:ser>
        <c:ser>
          <c:idx val="6"/>
          <c:order val="6"/>
          <c:tx>
            <c:strRef>
              <c:f>'Import. 0803 - bananes'!$C$11</c:f>
              <c:strCache>
                <c:ptCount val="1"/>
                <c:pt idx="0">
                  <c:v>Cameroun</c:v>
                </c:pt>
              </c:strCache>
            </c:strRef>
          </c:tx>
          <c:spPr>
            <a:solidFill>
              <a:srgbClr val="FF9999"/>
            </a:solidFill>
            <a:ln>
              <a:noFill/>
            </a:ln>
            <a:effectLst/>
          </c:spPr>
          <c:invertIfNegative val="0"/>
          <c:cat>
            <c:strRef>
              <c:f>'Import. 0803 - bananes'!$D$4:$M$4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bananes'!$D$11:$M$11</c:f>
              <c:numCache>
                <c:formatCode>0</c:formatCode>
                <c:ptCount val="10"/>
                <c:pt idx="0">
                  <c:v>31219</c:v>
                </c:pt>
                <c:pt idx="1">
                  <c:v>25879</c:v>
                </c:pt>
                <c:pt idx="2">
                  <c:v>27768</c:v>
                </c:pt>
                <c:pt idx="3">
                  <c:v>24728</c:v>
                </c:pt>
                <c:pt idx="4">
                  <c:v>11050</c:v>
                </c:pt>
                <c:pt idx="5">
                  <c:v>9138</c:v>
                </c:pt>
                <c:pt idx="6">
                  <c:v>14310</c:v>
                </c:pt>
                <c:pt idx="7">
                  <c:v>26060</c:v>
                </c:pt>
                <c:pt idx="8">
                  <c:v>18231</c:v>
                </c:pt>
                <c:pt idx="9">
                  <c:v>29509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E2E-4252-9804-A566513E44B8}"/>
            </c:ext>
          </c:extLst>
        </c:ser>
        <c:ser>
          <c:idx val="7"/>
          <c:order val="7"/>
          <c:tx>
            <c:strRef>
              <c:f>'Import. 0803 - bananes'!$C$12</c:f>
              <c:strCache>
                <c:ptCount val="1"/>
                <c:pt idx="0">
                  <c:v>Guatemala</c:v>
                </c:pt>
              </c:strCache>
            </c:strRef>
          </c:tx>
          <c:spPr>
            <a:solidFill>
              <a:srgbClr val="33CCCC"/>
            </a:solidFill>
            <a:ln>
              <a:noFill/>
            </a:ln>
            <a:effectLst/>
          </c:spPr>
          <c:invertIfNegative val="0"/>
          <c:cat>
            <c:strRef>
              <c:f>'Import. 0803 - bananes'!$D$4:$M$4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bananes'!$D$12:$M$12</c:f>
              <c:numCache>
                <c:formatCode>0</c:formatCode>
                <c:ptCount val="10"/>
                <c:pt idx="0">
                  <c:v>2641</c:v>
                </c:pt>
                <c:pt idx="1">
                  <c:v>622</c:v>
                </c:pt>
                <c:pt idx="2">
                  <c:v>41</c:v>
                </c:pt>
                <c:pt idx="3">
                  <c:v>1259</c:v>
                </c:pt>
                <c:pt idx="4">
                  <c:v>1813</c:v>
                </c:pt>
                <c:pt idx="5">
                  <c:v>1765</c:v>
                </c:pt>
                <c:pt idx="6">
                  <c:v>2692</c:v>
                </c:pt>
                <c:pt idx="7">
                  <c:v>3776</c:v>
                </c:pt>
                <c:pt idx="8">
                  <c:v>2155</c:v>
                </c:pt>
                <c:pt idx="9">
                  <c:v>8201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E2E-4252-9804-A566513E44B8}"/>
            </c:ext>
          </c:extLst>
        </c:ser>
        <c:ser>
          <c:idx val="8"/>
          <c:order val="8"/>
          <c:tx>
            <c:strRef>
              <c:f>'Import. 0803 - bananes'!$C$13</c:f>
              <c:strCache>
                <c:ptCount val="1"/>
                <c:pt idx="0">
                  <c:v>Ghana</c:v>
                </c:pt>
              </c:strCache>
            </c:strRef>
          </c:tx>
          <c:spPr>
            <a:solidFill>
              <a:srgbClr val="CC0066"/>
            </a:solidFill>
            <a:ln>
              <a:noFill/>
            </a:ln>
            <a:effectLst/>
          </c:spPr>
          <c:invertIfNegative val="0"/>
          <c:cat>
            <c:strRef>
              <c:f>'Import. 0803 - bananes'!$D$4:$M$4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bananes'!$D$13:$M$13</c:f>
              <c:numCache>
                <c:formatCode>0</c:formatCode>
                <c:ptCount val="10"/>
                <c:pt idx="0">
                  <c:v>3225</c:v>
                </c:pt>
                <c:pt idx="1">
                  <c:v>2517</c:v>
                </c:pt>
                <c:pt idx="2">
                  <c:v>5971</c:v>
                </c:pt>
                <c:pt idx="3">
                  <c:v>12135</c:v>
                </c:pt>
                <c:pt idx="4">
                  <c:v>6005</c:v>
                </c:pt>
                <c:pt idx="5">
                  <c:v>5380</c:v>
                </c:pt>
                <c:pt idx="6">
                  <c:v>7393</c:v>
                </c:pt>
                <c:pt idx="7">
                  <c:v>4598</c:v>
                </c:pt>
                <c:pt idx="8">
                  <c:v>4709</c:v>
                </c:pt>
                <c:pt idx="9">
                  <c:v>7627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E2E-4252-9804-A566513E44B8}"/>
            </c:ext>
          </c:extLst>
        </c:ser>
        <c:ser>
          <c:idx val="9"/>
          <c:order val="9"/>
          <c:tx>
            <c:strRef>
              <c:f>'Import. 0803 - bananes'!$C$14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0803 - bananes'!$D$4:$M$4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bananes'!$D$14:$M$14</c:f>
              <c:numCache>
                <c:formatCode>0</c:formatCode>
                <c:ptCount val="10"/>
                <c:pt idx="0">
                  <c:v>1593</c:v>
                </c:pt>
                <c:pt idx="1">
                  <c:v>1487</c:v>
                </c:pt>
                <c:pt idx="2">
                  <c:v>8114</c:v>
                </c:pt>
                <c:pt idx="3">
                  <c:v>4356</c:v>
                </c:pt>
                <c:pt idx="4">
                  <c:v>3025</c:v>
                </c:pt>
                <c:pt idx="5">
                  <c:v>6486</c:v>
                </c:pt>
                <c:pt idx="6">
                  <c:v>14320</c:v>
                </c:pt>
                <c:pt idx="7">
                  <c:v>9564</c:v>
                </c:pt>
                <c:pt idx="8">
                  <c:v>8583</c:v>
                </c:pt>
                <c:pt idx="9">
                  <c:v>5343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E2E-4252-9804-A566513E44B8}"/>
            </c:ext>
          </c:extLst>
        </c:ser>
        <c:ser>
          <c:idx val="10"/>
          <c:order val="10"/>
          <c:tx>
            <c:strRef>
              <c:f>'Import. 0803 - bananes'!$C$15</c:f>
              <c:strCache>
                <c:ptCount val="1"/>
                <c:pt idx="0">
                  <c:v>Panama</c:v>
                </c:pt>
              </c:strCache>
            </c:strRef>
          </c:tx>
          <c:spPr>
            <a:solidFill>
              <a:srgbClr val="008000"/>
            </a:solidFill>
            <a:ln>
              <a:noFill/>
            </a:ln>
            <a:effectLst/>
          </c:spPr>
          <c:invertIfNegative val="0"/>
          <c:cat>
            <c:strRef>
              <c:f>'Import. 0803 - bananes'!$D$4:$M$4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bananes'!$D$15:$M$15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45</c:v>
                </c:pt>
                <c:pt idx="3">
                  <c:v>0</c:v>
                </c:pt>
                <c:pt idx="4">
                  <c:v>0</c:v>
                </c:pt>
                <c:pt idx="5">
                  <c:v>591</c:v>
                </c:pt>
                <c:pt idx="6">
                  <c:v>407</c:v>
                </c:pt>
                <c:pt idx="7">
                  <c:v>4692</c:v>
                </c:pt>
                <c:pt idx="8">
                  <c:v>1353</c:v>
                </c:pt>
                <c:pt idx="9">
                  <c:v>3501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E2E-4252-9804-A566513E44B8}"/>
            </c:ext>
          </c:extLst>
        </c:ser>
        <c:ser>
          <c:idx val="11"/>
          <c:order val="11"/>
          <c:tx>
            <c:strRef>
              <c:f>'Import. 0803 - bananes'!$C$16</c:f>
              <c:strCache>
                <c:ptCount val="1"/>
                <c:pt idx="0">
                  <c:v>Belize</c:v>
                </c:pt>
              </c:strCache>
            </c:strRef>
          </c:tx>
          <c:spPr>
            <a:solidFill>
              <a:srgbClr val="009999"/>
            </a:solidFill>
            <a:ln>
              <a:noFill/>
            </a:ln>
            <a:effectLst/>
          </c:spPr>
          <c:invertIfNegative val="0"/>
          <c:cat>
            <c:strRef>
              <c:f>'Import. 0803 - bananes'!$D$4:$M$4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bananes'!$D$16:$M$16</c:f>
              <c:numCache>
                <c:formatCode>0</c:formatCode>
                <c:ptCount val="10"/>
                <c:pt idx="0">
                  <c:v>6184</c:v>
                </c:pt>
                <c:pt idx="1">
                  <c:v>4767</c:v>
                </c:pt>
                <c:pt idx="2">
                  <c:v>3842</c:v>
                </c:pt>
                <c:pt idx="3">
                  <c:v>5249</c:v>
                </c:pt>
                <c:pt idx="4">
                  <c:v>4327</c:v>
                </c:pt>
                <c:pt idx="5">
                  <c:v>3687</c:v>
                </c:pt>
                <c:pt idx="6">
                  <c:v>3309</c:v>
                </c:pt>
                <c:pt idx="7">
                  <c:v>2792</c:v>
                </c:pt>
                <c:pt idx="8">
                  <c:v>1859</c:v>
                </c:pt>
                <c:pt idx="9">
                  <c:v>1980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E2E-4252-9804-A566513E44B8}"/>
            </c:ext>
          </c:extLst>
        </c:ser>
        <c:ser>
          <c:idx val="13"/>
          <c:order val="12"/>
          <c:tx>
            <c:strRef>
              <c:f>'Import. 0803 - bananes'!$C$18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0803 - bananes'!$D$4:$M$4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bananes'!$D$18:$M$18</c:f>
              <c:numCache>
                <c:formatCode>0</c:formatCode>
                <c:ptCount val="10"/>
                <c:pt idx="0">
                  <c:v>48655</c:v>
                </c:pt>
                <c:pt idx="1">
                  <c:v>37641</c:v>
                </c:pt>
                <c:pt idx="2">
                  <c:v>27477</c:v>
                </c:pt>
                <c:pt idx="3">
                  <c:v>35269</c:v>
                </c:pt>
                <c:pt idx="4">
                  <c:v>27494</c:v>
                </c:pt>
                <c:pt idx="5">
                  <c:v>23757</c:v>
                </c:pt>
                <c:pt idx="6">
                  <c:v>14004</c:v>
                </c:pt>
                <c:pt idx="7">
                  <c:v>15895</c:v>
                </c:pt>
                <c:pt idx="8">
                  <c:v>10169</c:v>
                </c:pt>
                <c:pt idx="9">
                  <c:v>6559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E2E-4252-9804-A566513E44B8}"/>
            </c:ext>
          </c:extLst>
        </c:ser>
        <c:ser>
          <c:idx val="12"/>
          <c:order val="13"/>
          <c:tx>
            <c:strRef>
              <c:f>'Import. 0803 - bananes'!$C$17</c:f>
              <c:strCache>
                <c:ptCount val="1"/>
                <c:pt idx="0">
                  <c:v>France (12)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0803 - bananes'!$D$4:$M$4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bananes'!$D$17:$M$17</c:f>
              <c:numCache>
                <c:formatCode>0</c:formatCode>
                <c:ptCount val="10"/>
                <c:pt idx="0">
                  <c:v>31166</c:v>
                </c:pt>
                <c:pt idx="1">
                  <c:v>32842</c:v>
                </c:pt>
                <c:pt idx="2">
                  <c:v>48685</c:v>
                </c:pt>
                <c:pt idx="3">
                  <c:v>41522</c:v>
                </c:pt>
                <c:pt idx="4">
                  <c:v>25066</c:v>
                </c:pt>
                <c:pt idx="5">
                  <c:v>15164</c:v>
                </c:pt>
                <c:pt idx="6">
                  <c:v>8963</c:v>
                </c:pt>
                <c:pt idx="7">
                  <c:v>2051</c:v>
                </c:pt>
                <c:pt idx="8">
                  <c:v>672</c:v>
                </c:pt>
                <c:pt idx="9">
                  <c:v>1303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FE2E-4252-9804-A566513E44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94407568"/>
        <c:axId val="89441658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0803 - bananes'!$C$5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0803 - bananes'!$D$4:$M$4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0803 - bananes'!$D$5:$M$5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277257</c:v>
                      </c:pt>
                      <c:pt idx="1">
                        <c:v>313705</c:v>
                      </c:pt>
                      <c:pt idx="2">
                        <c:v>333428</c:v>
                      </c:pt>
                      <c:pt idx="3">
                        <c:v>395299</c:v>
                      </c:pt>
                      <c:pt idx="4">
                        <c:v>389542</c:v>
                      </c:pt>
                      <c:pt idx="5">
                        <c:v>378362</c:v>
                      </c:pt>
                      <c:pt idx="6">
                        <c:v>422522</c:v>
                      </c:pt>
                      <c:pt idx="7">
                        <c:v>440987</c:v>
                      </c:pt>
                      <c:pt idx="8">
                        <c:v>481888</c:v>
                      </c:pt>
                      <c:pt idx="9">
                        <c:v>496292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FE2E-4252-9804-A566513E44B8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0803 - bananes'!$C$6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0803 - bananes'!$D$4:$M$4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0803 - bananes'!$D$6:$M$6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38722</c:v>
                      </c:pt>
                      <c:pt idx="1">
                        <c:v>38989</c:v>
                      </c:pt>
                      <c:pt idx="2">
                        <c:v>64203</c:v>
                      </c:pt>
                      <c:pt idx="3">
                        <c:v>56357</c:v>
                      </c:pt>
                      <c:pt idx="4">
                        <c:v>41094</c:v>
                      </c:pt>
                      <c:pt idx="5">
                        <c:v>36051</c:v>
                      </c:pt>
                      <c:pt idx="6">
                        <c:v>31436</c:v>
                      </c:pt>
                      <c:pt idx="7">
                        <c:v>18241</c:v>
                      </c:pt>
                      <c:pt idx="8">
                        <c:v>12648</c:v>
                      </c:pt>
                      <c:pt idx="9">
                        <c:v>11047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FE2E-4252-9804-A566513E44B8}"/>
                  </c:ext>
                </c:extLst>
              </c15:ser>
            </c15:filteredBarSeries>
          </c:ext>
        </c:extLst>
      </c:barChart>
      <c:catAx>
        <c:axId val="894407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894416584"/>
        <c:crosses val="autoZero"/>
        <c:auto val="1"/>
        <c:lblAlgn val="ctr"/>
        <c:lblOffset val="100"/>
        <c:noMultiLvlLbl val="0"/>
      </c:catAx>
      <c:valAx>
        <c:axId val="894416584"/>
        <c:scaling>
          <c:orientation val="minMax"/>
          <c:max val="5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894407568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083681718630033"/>
          <c:y val="0.76764580709447106"/>
          <c:w val="0.85963716035697968"/>
          <c:h val="0.212969975067622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0803 - bananes'!$C$38</c:f>
              <c:strCache>
                <c:ptCount val="1"/>
                <c:pt idx="0">
                  <c:v>Costa Rica</c:v>
                </c:pt>
              </c:strCache>
            </c:strRef>
          </c:tx>
          <c:spPr>
            <a:solidFill>
              <a:srgbClr val="008000"/>
            </a:solidFill>
            <a:ln>
              <a:noFill/>
            </a:ln>
            <a:effectLst/>
          </c:spPr>
          <c:invertIfNegative val="0"/>
          <c:cat>
            <c:strRef>
              <c:f>'Import. 0803 - bananes'!$D$36:$M$36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bananes'!$D$38:$M$38</c:f>
              <c:numCache>
                <c:formatCode>0%</c:formatCode>
                <c:ptCount val="10"/>
                <c:pt idx="0">
                  <c:v>0.22781029874809292</c:v>
                </c:pt>
                <c:pt idx="1">
                  <c:v>0.2389155416713154</c:v>
                </c:pt>
                <c:pt idx="2">
                  <c:v>0.30100651414998142</c:v>
                </c:pt>
                <c:pt idx="3">
                  <c:v>0.31888519829293777</c:v>
                </c:pt>
                <c:pt idx="4">
                  <c:v>0.28722961837234495</c:v>
                </c:pt>
                <c:pt idx="5">
                  <c:v>0.37710710906486383</c:v>
                </c:pt>
                <c:pt idx="6">
                  <c:v>0.41468609918536786</c:v>
                </c:pt>
                <c:pt idx="7">
                  <c:v>0.40191887742722576</c:v>
                </c:pt>
                <c:pt idx="8">
                  <c:v>0.42367936117936117</c:v>
                </c:pt>
                <c:pt idx="9">
                  <c:v>0.44956195143181837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DF-4DC2-B7B4-D43784622BB3}"/>
            </c:ext>
          </c:extLst>
        </c:ser>
        <c:ser>
          <c:idx val="2"/>
          <c:order val="2"/>
          <c:tx>
            <c:strRef>
              <c:f>'Import. 0803 - bananes'!$C$39</c:f>
              <c:strCache>
                <c:ptCount val="1"/>
                <c:pt idx="0">
                  <c:v>Colombie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0803 - bananes'!$D$36:$M$36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bananes'!$D$39:$M$39</c:f>
              <c:numCache>
                <c:formatCode>0%</c:formatCode>
                <c:ptCount val="10"/>
                <c:pt idx="0">
                  <c:v>0.14144277691816617</c:v>
                </c:pt>
                <c:pt idx="1">
                  <c:v>0.14953539153025933</c:v>
                </c:pt>
                <c:pt idx="2">
                  <c:v>0.12821358734119509</c:v>
                </c:pt>
                <c:pt idx="3">
                  <c:v>0.14770085429004373</c:v>
                </c:pt>
                <c:pt idx="4">
                  <c:v>0.25448860456638822</c:v>
                </c:pt>
                <c:pt idx="5">
                  <c:v>0.22410548628033469</c:v>
                </c:pt>
                <c:pt idx="6">
                  <c:v>0.1796474503102797</c:v>
                </c:pt>
                <c:pt idx="7">
                  <c:v>0.16228369543773399</c:v>
                </c:pt>
                <c:pt idx="8">
                  <c:v>0.20701075768643337</c:v>
                </c:pt>
                <c:pt idx="9">
                  <c:v>0.20680768579787706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DF-4DC2-B7B4-D43784622BB3}"/>
            </c:ext>
          </c:extLst>
        </c:ser>
        <c:ser>
          <c:idx val="3"/>
          <c:order val="3"/>
          <c:tx>
            <c:strRef>
              <c:f>'Import. 0803 - bananes'!$C$40</c:f>
              <c:strCache>
                <c:ptCount val="1"/>
                <c:pt idx="0">
                  <c:v>Côte d'Ivoire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'Import. 0803 - bananes'!$D$36:$M$36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bananes'!$D$40:$M$40</c:f>
              <c:numCache>
                <c:formatCode>0%</c:formatCode>
                <c:ptCount val="10"/>
                <c:pt idx="0">
                  <c:v>0.133468226230537</c:v>
                </c:pt>
                <c:pt idx="1">
                  <c:v>0.23709536029071898</c:v>
                </c:pt>
                <c:pt idx="2">
                  <c:v>0.1715692743260914</c:v>
                </c:pt>
                <c:pt idx="3">
                  <c:v>0.162573140837695</c:v>
                </c:pt>
                <c:pt idx="4">
                  <c:v>0.1781271339162401</c:v>
                </c:pt>
                <c:pt idx="5">
                  <c:v>0.14758881705879554</c:v>
                </c:pt>
                <c:pt idx="6">
                  <c:v>0.16189689530959334</c:v>
                </c:pt>
                <c:pt idx="7">
                  <c:v>0.20813765485150357</c:v>
                </c:pt>
                <c:pt idx="8">
                  <c:v>0.18776354671624942</c:v>
                </c:pt>
                <c:pt idx="9">
                  <c:v>0.14129585002377631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DDF-4DC2-B7B4-D43784622BB3}"/>
            </c:ext>
          </c:extLst>
        </c:ser>
        <c:ser>
          <c:idx val="4"/>
          <c:order val="4"/>
          <c:tx>
            <c:strRef>
              <c:f>'Import. 0803 - bananes'!$C$41</c:f>
              <c:strCache>
                <c:ptCount val="1"/>
                <c:pt idx="0">
                  <c:v>Équateur</c:v>
                </c:pt>
              </c:strCache>
            </c:strRef>
          </c:tx>
          <c:spPr>
            <a:solidFill>
              <a:srgbClr val="99CC00"/>
            </a:solidFill>
            <a:ln>
              <a:noFill/>
            </a:ln>
            <a:effectLst/>
          </c:spPr>
          <c:invertIfNegative val="0"/>
          <c:cat>
            <c:strRef>
              <c:f>'Import. 0803 - bananes'!$D$36:$M$36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bananes'!$D$41:$M$41</c:f>
              <c:numCache>
                <c:formatCode>0%</c:formatCode>
                <c:ptCount val="10"/>
                <c:pt idx="0">
                  <c:v>4.7576796978976182E-2</c:v>
                </c:pt>
                <c:pt idx="1">
                  <c:v>3.7337626113705551E-2</c:v>
                </c:pt>
                <c:pt idx="2">
                  <c:v>3.3485490120805692E-2</c:v>
                </c:pt>
                <c:pt idx="3">
                  <c:v>5.58438043101551E-2</c:v>
                </c:pt>
                <c:pt idx="4">
                  <c:v>7.7917143722628118E-2</c:v>
                </c:pt>
                <c:pt idx="5">
                  <c:v>7.6847040664760197E-2</c:v>
                </c:pt>
                <c:pt idx="6">
                  <c:v>8.8989449070107599E-2</c:v>
                </c:pt>
                <c:pt idx="7">
                  <c:v>7.0222024685534942E-2</c:v>
                </c:pt>
                <c:pt idx="8">
                  <c:v>8.2496347699050399E-2</c:v>
                </c:pt>
                <c:pt idx="9">
                  <c:v>7.3331828842697441E-2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DDF-4DC2-B7B4-D43784622BB3}"/>
            </c:ext>
          </c:extLst>
        </c:ser>
        <c:ser>
          <c:idx val="5"/>
          <c:order val="5"/>
          <c:tx>
            <c:strRef>
              <c:f>'Import. 0803 - bananes'!$C$42</c:f>
              <c:strCache>
                <c:ptCount val="1"/>
                <c:pt idx="0">
                  <c:v>Cameroun</c:v>
                </c:pt>
              </c:strCache>
            </c:strRef>
          </c:tx>
          <c:spPr>
            <a:solidFill>
              <a:srgbClr val="FF9999"/>
            </a:solidFill>
            <a:ln>
              <a:noFill/>
            </a:ln>
            <a:effectLst/>
          </c:spPr>
          <c:invertIfNegative val="0"/>
          <c:cat>
            <c:strRef>
              <c:f>'Import. 0803 - bananes'!$D$36:$M$36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bananes'!$D$42:$M$42</c:f>
              <c:numCache>
                <c:formatCode>0%</c:formatCode>
                <c:ptCount val="10"/>
                <c:pt idx="0">
                  <c:v>0.1125995015454975</c:v>
                </c:pt>
                <c:pt idx="1">
                  <c:v>8.2494700435122165E-2</c:v>
                </c:pt>
                <c:pt idx="2">
                  <c:v>8.3280348381059785E-2</c:v>
                </c:pt>
                <c:pt idx="3">
                  <c:v>6.2555179750012013E-2</c:v>
                </c:pt>
                <c:pt idx="4">
                  <c:v>2.8366645958587264E-2</c:v>
                </c:pt>
                <c:pt idx="5">
                  <c:v>2.4151473985231073E-2</c:v>
                </c:pt>
                <c:pt idx="6">
                  <c:v>3.3868058941309565E-2</c:v>
                </c:pt>
                <c:pt idx="7">
                  <c:v>5.9094712542546605E-2</c:v>
                </c:pt>
                <c:pt idx="8">
                  <c:v>3.7832442393253202E-2</c:v>
                </c:pt>
                <c:pt idx="9">
                  <c:v>5.9458947555068385E-2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DDF-4DC2-B7B4-D43784622BB3}"/>
            </c:ext>
          </c:extLst>
        </c:ser>
        <c:ser>
          <c:idx val="6"/>
          <c:order val="6"/>
          <c:tx>
            <c:strRef>
              <c:f>'Import. 0803 - bananes'!$C$43</c:f>
              <c:strCache>
                <c:ptCount val="1"/>
                <c:pt idx="0">
                  <c:v>Guatemala</c:v>
                </c:pt>
              </c:strCache>
            </c:strRef>
          </c:tx>
          <c:spPr>
            <a:solidFill>
              <a:srgbClr val="33CCCC"/>
            </a:solidFill>
            <a:ln>
              <a:noFill/>
            </a:ln>
            <a:effectLst/>
          </c:spPr>
          <c:invertIfNegative val="0"/>
          <c:cat>
            <c:strRef>
              <c:f>'Import. 0803 - bananes'!$D$36:$M$36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bananes'!$D$43:$M$43</c:f>
              <c:numCache>
                <c:formatCode>0%</c:formatCode>
                <c:ptCount val="10"/>
                <c:pt idx="0">
                  <c:v>9.5254583292757253E-3</c:v>
                </c:pt>
                <c:pt idx="1">
                  <c:v>1.9827544986531932E-3</c:v>
                </c:pt>
                <c:pt idx="2">
                  <c:v>1.2296507791787132E-4</c:v>
                </c:pt>
                <c:pt idx="3">
                  <c:v>3.1849309004070335E-3</c:v>
                </c:pt>
                <c:pt idx="4">
                  <c:v>4.6541836310333672E-3</c:v>
                </c:pt>
                <c:pt idx="5">
                  <c:v>4.6648447782811171E-3</c:v>
                </c:pt>
                <c:pt idx="6">
                  <c:v>6.3712658749130223E-3</c:v>
                </c:pt>
                <c:pt idx="7">
                  <c:v>8.5626106892039908E-3</c:v>
                </c:pt>
                <c:pt idx="8">
                  <c:v>4.4719934922637624E-3</c:v>
                </c:pt>
                <c:pt idx="9">
                  <c:v>1.6524546033383571E-2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DDF-4DC2-B7B4-D43784622BB3}"/>
            </c:ext>
          </c:extLst>
        </c:ser>
        <c:ser>
          <c:idx val="7"/>
          <c:order val="7"/>
          <c:tx>
            <c:strRef>
              <c:f>'Import. 0803 - bananes'!$C$44</c:f>
              <c:strCache>
                <c:ptCount val="1"/>
                <c:pt idx="0">
                  <c:v>Ghana</c:v>
                </c:pt>
              </c:strCache>
            </c:strRef>
          </c:tx>
          <c:spPr>
            <a:solidFill>
              <a:srgbClr val="CC0066"/>
            </a:solidFill>
            <a:ln>
              <a:noFill/>
            </a:ln>
            <a:effectLst/>
          </c:spPr>
          <c:invertIfNegative val="0"/>
          <c:cat>
            <c:strRef>
              <c:f>'Import. 0803 - bananes'!$D$36:$M$36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bananes'!$D$44:$M$44</c:f>
              <c:numCache>
                <c:formatCode>0%</c:formatCode>
                <c:ptCount val="10"/>
                <c:pt idx="0">
                  <c:v>1.1631807312349193E-2</c:v>
                </c:pt>
                <c:pt idx="1">
                  <c:v>8.0234615323313309E-3</c:v>
                </c:pt>
                <c:pt idx="2">
                  <c:v>1.7907914152380723E-2</c:v>
                </c:pt>
                <c:pt idx="3">
                  <c:v>3.0698281553962949E-2</c:v>
                </c:pt>
                <c:pt idx="4">
                  <c:v>1.5415539274327287E-2</c:v>
                </c:pt>
                <c:pt idx="5">
                  <c:v>1.421918691623366E-2</c:v>
                </c:pt>
                <c:pt idx="6">
                  <c:v>1.749731374934323E-2</c:v>
                </c:pt>
                <c:pt idx="7">
                  <c:v>1.0426611215296595E-2</c:v>
                </c:pt>
                <c:pt idx="8">
                  <c:v>9.771980211169401E-3</c:v>
                </c:pt>
                <c:pt idx="9">
                  <c:v>1.5367968857043838E-2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DDF-4DC2-B7B4-D43784622BB3}"/>
            </c:ext>
          </c:extLst>
        </c:ser>
        <c:ser>
          <c:idx val="8"/>
          <c:order val="8"/>
          <c:tx>
            <c:strRef>
              <c:f>'Import. 0803 - bananes'!$C$45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0803 - bananes'!$D$36:$M$36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bananes'!$D$45:$M$45</c:f>
              <c:numCache>
                <c:formatCode>0%</c:formatCode>
                <c:ptCount val="10"/>
                <c:pt idx="0">
                  <c:v>5.7455717980069033E-3</c:v>
                </c:pt>
                <c:pt idx="1">
                  <c:v>4.7401220892239523E-3</c:v>
                </c:pt>
                <c:pt idx="2">
                  <c:v>2.4335088834770924E-2</c:v>
                </c:pt>
                <c:pt idx="3">
                  <c:v>1.1019506753115995E-2</c:v>
                </c:pt>
                <c:pt idx="4">
                  <c:v>7.7655297759933462E-3</c:v>
                </c:pt>
                <c:pt idx="5">
                  <c:v>1.714231344585344E-2</c:v>
                </c:pt>
                <c:pt idx="6">
                  <c:v>3.3891726347977144E-2</c:v>
                </c:pt>
                <c:pt idx="7">
                  <c:v>2.1687714150303749E-2</c:v>
                </c:pt>
                <c:pt idx="8">
                  <c:v>1.7811192642273724E-2</c:v>
                </c:pt>
                <c:pt idx="9">
                  <c:v>1.076583946547597E-2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DDF-4DC2-B7B4-D43784622BB3}"/>
            </c:ext>
          </c:extLst>
        </c:ser>
        <c:ser>
          <c:idx val="9"/>
          <c:order val="9"/>
          <c:tx>
            <c:strRef>
              <c:f>'Import. 0803 - bananes'!$C$46</c:f>
              <c:strCache>
                <c:ptCount val="1"/>
                <c:pt idx="0">
                  <c:v>Panama</c:v>
                </c:pt>
              </c:strCache>
            </c:strRef>
          </c:tx>
          <c:spPr>
            <a:solidFill>
              <a:srgbClr val="008000"/>
            </a:solidFill>
            <a:ln>
              <a:noFill/>
            </a:ln>
            <a:effectLst/>
          </c:spPr>
          <c:invertIfNegative val="0"/>
          <c:cat>
            <c:strRef>
              <c:f>'Import. 0803 - bananes'!$D$36:$M$36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bananes'!$D$46:$M$46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1.3496167088546853E-4</c:v>
                </c:pt>
                <c:pt idx="3">
                  <c:v>0</c:v>
                </c:pt>
                <c:pt idx="4">
                  <c:v>0</c:v>
                </c:pt>
                <c:pt idx="5">
                  <c:v>1.561996183549088E-3</c:v>
                </c:pt>
                <c:pt idx="6">
                  <c:v>9.6326345137057949E-4</c:v>
                </c:pt>
                <c:pt idx="7">
                  <c:v>1.063976942630962E-2</c:v>
                </c:pt>
                <c:pt idx="8">
                  <c:v>2.8077063550036524E-3</c:v>
                </c:pt>
                <c:pt idx="9">
                  <c:v>7.0543147985460174E-3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DDF-4DC2-B7B4-D43784622BB3}"/>
            </c:ext>
          </c:extLst>
        </c:ser>
        <c:ser>
          <c:idx val="10"/>
          <c:order val="10"/>
          <c:tx>
            <c:strRef>
              <c:f>'Import. 0803 - bananes'!$C$47</c:f>
              <c:strCache>
                <c:ptCount val="1"/>
                <c:pt idx="0">
                  <c:v>Belize</c:v>
                </c:pt>
              </c:strCache>
            </c:strRef>
          </c:tx>
          <c:spPr>
            <a:solidFill>
              <a:srgbClr val="009999"/>
            </a:solidFill>
            <a:ln>
              <a:noFill/>
            </a:ln>
            <a:effectLst/>
          </c:spPr>
          <c:invertIfNegative val="0"/>
          <c:cat>
            <c:strRef>
              <c:f>'Import. 0803 - bananes'!$D$36:$M$36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bananes'!$D$47:$M$47</c:f>
              <c:numCache>
                <c:formatCode>0%</c:formatCode>
                <c:ptCount val="10"/>
                <c:pt idx="0">
                  <c:v>2.2304215944051908E-2</c:v>
                </c:pt>
                <c:pt idx="1">
                  <c:v>1.5195804976012495E-2</c:v>
                </c:pt>
                <c:pt idx="2">
                  <c:v>1.1522727545377113E-2</c:v>
                </c:pt>
                <c:pt idx="3">
                  <c:v>1.3278556232117966E-2</c:v>
                </c:pt>
                <c:pt idx="4">
                  <c:v>1.1107916476272135E-2</c:v>
                </c:pt>
                <c:pt idx="5">
                  <c:v>9.7446360892478635E-3</c:v>
                </c:pt>
                <c:pt idx="6">
                  <c:v>7.8315448663028205E-3</c:v>
                </c:pt>
                <c:pt idx="7">
                  <c:v>6.3312523951953234E-3</c:v>
                </c:pt>
                <c:pt idx="8">
                  <c:v>3.8577428780131482E-3</c:v>
                </c:pt>
                <c:pt idx="9">
                  <c:v>3.9895867755273106E-3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DDF-4DC2-B7B4-D43784622BB3}"/>
            </c:ext>
          </c:extLst>
        </c:ser>
        <c:ser>
          <c:idx val="12"/>
          <c:order val="11"/>
          <c:tx>
            <c:strRef>
              <c:f>'Import. 0803 - bananes'!$C$49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0803 - bananes'!$D$36:$M$36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bananes'!$D$49:$M$49</c:f>
              <c:numCache>
                <c:formatCode>0%</c:formatCode>
                <c:ptCount val="10"/>
                <c:pt idx="0">
                  <c:v>0.17548700303328679</c:v>
                </c:pt>
                <c:pt idx="1">
                  <c:v>0.11998852425049011</c:v>
                </c:pt>
                <c:pt idx="2">
                  <c:v>8.240759624266708E-2</c:v>
                </c:pt>
                <c:pt idx="3">
                  <c:v>8.9221070632609742E-2</c:v>
                </c:pt>
                <c:pt idx="4">
                  <c:v>7.0580322532615231E-2</c:v>
                </c:pt>
                <c:pt idx="5">
                  <c:v>6.2789075012818413E-2</c:v>
                </c:pt>
                <c:pt idx="6">
                  <c:v>3.3143836297281563E-2</c:v>
                </c:pt>
                <c:pt idx="7">
                  <c:v>3.6044146426085125E-2</c:v>
                </c:pt>
                <c:pt idx="8">
                  <c:v>2.1102413838900325E-2</c:v>
                </c:pt>
                <c:pt idx="9">
                  <c:v>1.3216009929638197E-2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DDF-4DC2-B7B4-D43784622BB3}"/>
            </c:ext>
          </c:extLst>
        </c:ser>
        <c:ser>
          <c:idx val="11"/>
          <c:order val="12"/>
          <c:tx>
            <c:strRef>
              <c:f>'Import. 0803 - bananes'!$C$48</c:f>
              <c:strCache>
                <c:ptCount val="1"/>
                <c:pt idx="0">
                  <c:v>France (12)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0803 - bananes'!$D$36:$M$36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bananes'!$D$48:$M$48</c:f>
              <c:numCache>
                <c:formatCode>0%</c:formatCode>
                <c:ptCount val="10"/>
                <c:pt idx="0">
                  <c:v>0.11240834316175967</c:v>
                </c:pt>
                <c:pt idx="1">
                  <c:v>0.10469071261216749</c:v>
                </c:pt>
                <c:pt idx="2">
                  <c:v>0.14601353215686744</c:v>
                </c:pt>
                <c:pt idx="3">
                  <c:v>0.1050394764469427</c:v>
                </c:pt>
                <c:pt idx="4">
                  <c:v>6.4347361773569992E-2</c:v>
                </c:pt>
                <c:pt idx="5">
                  <c:v>4.007802052003108E-2</c:v>
                </c:pt>
                <c:pt idx="6">
                  <c:v>2.1213096596153572E-2</c:v>
                </c:pt>
                <c:pt idx="7">
                  <c:v>4.6509307530607476E-3</c:v>
                </c:pt>
                <c:pt idx="8">
                  <c:v>1.3945149080284215E-3</c:v>
                </c:pt>
                <c:pt idx="9">
                  <c:v>2.625470489147518E-3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DDF-4DC2-B7B4-D43784622B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40505152"/>
        <c:axId val="89440874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0803 - bananes'!$C$37</c15:sqref>
                        </c15:formulaRef>
                      </c:ext>
                    </c:extLst>
                    <c:strCache>
                      <c:ptCount val="1"/>
                      <c:pt idx="0">
                        <c:v>10 pays + France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0803 - bananes'!$D$36:$M$36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0803 - bananes'!$D$37:$M$37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0.82451299696671321</c:v>
                      </c:pt>
                      <c:pt idx="1">
                        <c:v>0.88001147574950978</c:v>
                      </c:pt>
                      <c:pt idx="2">
                        <c:v>0.91759240375733286</c:v>
                      </c:pt>
                      <c:pt idx="3">
                        <c:v>0.91077892936739024</c:v>
                      </c:pt>
                      <c:pt idx="4">
                        <c:v>0.92941967746738485</c:v>
                      </c:pt>
                      <c:pt idx="5">
                        <c:v>0.93721092498718184</c:v>
                      </c:pt>
                      <c:pt idx="6">
                        <c:v>0.96685616370271821</c:v>
                      </c:pt>
                      <c:pt idx="7">
                        <c:v>0.963955853573915</c:v>
                      </c:pt>
                      <c:pt idx="8">
                        <c:v>0.97889758616109968</c:v>
                      </c:pt>
                      <c:pt idx="9">
                        <c:v>0.98678399007036177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5DDF-4DC2-B7B4-D43784622BB3}"/>
                  </c:ext>
                </c:extLst>
              </c15:ser>
            </c15:filteredBarSeries>
          </c:ext>
        </c:extLst>
      </c:barChart>
      <c:catAx>
        <c:axId val="74050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894408744"/>
        <c:crosses val="autoZero"/>
        <c:auto val="1"/>
        <c:lblAlgn val="ctr"/>
        <c:lblOffset val="100"/>
        <c:noMultiLvlLbl val="0"/>
      </c:catAx>
      <c:valAx>
        <c:axId val="89440874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40505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023109294038118"/>
          <c:y val="0.76764580709447106"/>
          <c:w val="0.86740463319863903"/>
          <c:h val="0.212969975067622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fruits pays'!$C$36</c:f>
              <c:strCache>
                <c:ptCount val="1"/>
                <c:pt idx="0">
                  <c:v>Maroc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'Import. TBB fruits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pays'!$D$36:$M$36</c:f>
              <c:numCache>
                <c:formatCode>0%</c:formatCode>
                <c:ptCount val="10"/>
                <c:pt idx="0">
                  <c:v>8.8899010111190127E-2</c:v>
                </c:pt>
                <c:pt idx="1">
                  <c:v>9.7075100860200825E-2</c:v>
                </c:pt>
                <c:pt idx="2">
                  <c:v>0.12165985582114176</c:v>
                </c:pt>
                <c:pt idx="3">
                  <c:v>0.13383856597192001</c:v>
                </c:pt>
                <c:pt idx="4">
                  <c:v>0.1345548092004186</c:v>
                </c:pt>
                <c:pt idx="5">
                  <c:v>0.14843993328027982</c:v>
                </c:pt>
                <c:pt idx="6">
                  <c:v>0.14332538704261963</c:v>
                </c:pt>
                <c:pt idx="7">
                  <c:v>0.14711496206441588</c:v>
                </c:pt>
                <c:pt idx="8">
                  <c:v>0.12258703279185013</c:v>
                </c:pt>
                <c:pt idx="9">
                  <c:v>0.13270213227494043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C6-4E6A-BA0E-C1694544537A}"/>
            </c:ext>
          </c:extLst>
        </c:ser>
        <c:ser>
          <c:idx val="2"/>
          <c:order val="2"/>
          <c:tx>
            <c:strRef>
              <c:f>'Import. TBB fruits pays'!$C$37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fruits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pays'!$D$37:$M$37</c:f>
              <c:numCache>
                <c:formatCode>0%</c:formatCode>
                <c:ptCount val="10"/>
                <c:pt idx="0">
                  <c:v>0.11769740031221178</c:v>
                </c:pt>
                <c:pt idx="1">
                  <c:v>0.12413531623475604</c:v>
                </c:pt>
                <c:pt idx="2">
                  <c:v>0.11787165280594807</c:v>
                </c:pt>
                <c:pt idx="3">
                  <c:v>0.11561570357385295</c:v>
                </c:pt>
                <c:pt idx="4">
                  <c:v>0.11471554877024079</c:v>
                </c:pt>
                <c:pt idx="5">
                  <c:v>0.10555314013422923</c:v>
                </c:pt>
                <c:pt idx="6">
                  <c:v>9.3374232113143329E-2</c:v>
                </c:pt>
                <c:pt idx="7">
                  <c:v>9.415345734237171E-2</c:v>
                </c:pt>
                <c:pt idx="8">
                  <c:v>9.5193071810951241E-2</c:v>
                </c:pt>
                <c:pt idx="9">
                  <c:v>9.9914347883628338E-2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C6-4E6A-BA0E-C1694544537A}"/>
            </c:ext>
          </c:extLst>
        </c:ser>
        <c:ser>
          <c:idx val="3"/>
          <c:order val="3"/>
          <c:tx>
            <c:strRef>
              <c:f>'Import. TBB fruits pays'!$C$38</c:f>
              <c:strCache>
                <c:ptCount val="1"/>
                <c:pt idx="0">
                  <c:v>Pérou</c:v>
                </c:pt>
              </c:strCache>
            </c:strRef>
          </c:tx>
          <c:spPr>
            <a:solidFill>
              <a:srgbClr val="33CCCC"/>
            </a:solidFill>
            <a:ln>
              <a:noFill/>
            </a:ln>
            <a:effectLst/>
          </c:spPr>
          <c:invertIfNegative val="0"/>
          <c:cat>
            <c:strRef>
              <c:f>'Import. TBB fruits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pays'!$D$38:$M$38</c:f>
              <c:numCache>
                <c:formatCode>0%</c:formatCode>
                <c:ptCount val="10"/>
                <c:pt idx="0">
                  <c:v>5.459227361836675E-2</c:v>
                </c:pt>
                <c:pt idx="1">
                  <c:v>6.0404150313623797E-2</c:v>
                </c:pt>
                <c:pt idx="2">
                  <c:v>6.4791266296194291E-2</c:v>
                </c:pt>
                <c:pt idx="3">
                  <c:v>7.2300283496235004E-2</c:v>
                </c:pt>
                <c:pt idx="4">
                  <c:v>6.8456698068103061E-2</c:v>
                </c:pt>
                <c:pt idx="5">
                  <c:v>7.3900628363831156E-2</c:v>
                </c:pt>
                <c:pt idx="6">
                  <c:v>8.4164782692517537E-2</c:v>
                </c:pt>
                <c:pt idx="7">
                  <c:v>8.6385374972014636E-2</c:v>
                </c:pt>
                <c:pt idx="8">
                  <c:v>8.2045206166018625E-2</c:v>
                </c:pt>
                <c:pt idx="9">
                  <c:v>9.1019954430947903E-2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3C6-4E6A-BA0E-C1694544537A}"/>
            </c:ext>
          </c:extLst>
        </c:ser>
        <c:ser>
          <c:idx val="4"/>
          <c:order val="4"/>
          <c:tx>
            <c:strRef>
              <c:f>'Import. TBB fruits pays'!$C$39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pays'!$D$39:$M$39</c:f>
              <c:numCache>
                <c:formatCode>0%</c:formatCode>
                <c:ptCount val="10"/>
                <c:pt idx="0">
                  <c:v>6.1843382468439262E-2</c:v>
                </c:pt>
                <c:pt idx="1">
                  <c:v>5.7171316558116539E-2</c:v>
                </c:pt>
                <c:pt idx="2">
                  <c:v>6.3868433091310212E-2</c:v>
                </c:pt>
                <c:pt idx="3">
                  <c:v>6.4359332496434135E-2</c:v>
                </c:pt>
                <c:pt idx="4">
                  <c:v>6.8660667556558377E-2</c:v>
                </c:pt>
                <c:pt idx="5">
                  <c:v>7.774153627975304E-2</c:v>
                </c:pt>
                <c:pt idx="6">
                  <c:v>7.7684008683768596E-2</c:v>
                </c:pt>
                <c:pt idx="7">
                  <c:v>7.7550785268619207E-2</c:v>
                </c:pt>
                <c:pt idx="8">
                  <c:v>7.8520341673990496E-2</c:v>
                </c:pt>
                <c:pt idx="9">
                  <c:v>8.0966322134926938E-2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3C6-4E6A-BA0E-C1694544537A}"/>
            </c:ext>
          </c:extLst>
        </c:ser>
        <c:ser>
          <c:idx val="5"/>
          <c:order val="5"/>
          <c:tx>
            <c:strRef>
              <c:f>'Import. TBB fruits pays'!$C$40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TBB fruits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pays'!$D$40:$M$40</c:f>
              <c:numCache>
                <c:formatCode>0%</c:formatCode>
                <c:ptCount val="10"/>
                <c:pt idx="0">
                  <c:v>0.17561059322092695</c:v>
                </c:pt>
                <c:pt idx="1">
                  <c:v>0.16096080916221572</c:v>
                </c:pt>
                <c:pt idx="2">
                  <c:v>0.13453894337527869</c:v>
                </c:pt>
                <c:pt idx="3">
                  <c:v>0.12565654924140138</c:v>
                </c:pt>
                <c:pt idx="4">
                  <c:v>0.1322139984901545</c:v>
                </c:pt>
                <c:pt idx="5">
                  <c:v>0.12633350419955225</c:v>
                </c:pt>
                <c:pt idx="6">
                  <c:v>0.10040461586255502</c:v>
                </c:pt>
                <c:pt idx="7">
                  <c:v>9.90795295214974E-2</c:v>
                </c:pt>
                <c:pt idx="8">
                  <c:v>7.0137052679116255E-2</c:v>
                </c:pt>
                <c:pt idx="9">
                  <c:v>6.7905860220525846E-2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3C6-4E6A-BA0E-C1694544537A}"/>
            </c:ext>
          </c:extLst>
        </c:ser>
        <c:ser>
          <c:idx val="6"/>
          <c:order val="6"/>
          <c:tx>
            <c:strRef>
              <c:f>'Import. TBB fruits pays'!$C$41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pays'!$D$41:$M$41</c:f>
              <c:numCache>
                <c:formatCode>0%</c:formatCode>
                <c:ptCount val="10"/>
                <c:pt idx="0">
                  <c:v>3.8090343314716134E-2</c:v>
                </c:pt>
                <c:pt idx="1">
                  <c:v>3.8985563845492455E-2</c:v>
                </c:pt>
                <c:pt idx="2">
                  <c:v>4.6671793534874287E-2</c:v>
                </c:pt>
                <c:pt idx="3">
                  <c:v>3.5578915617007406E-2</c:v>
                </c:pt>
                <c:pt idx="4">
                  <c:v>4.0099602257678002E-2</c:v>
                </c:pt>
                <c:pt idx="5">
                  <c:v>3.5220146369161091E-2</c:v>
                </c:pt>
                <c:pt idx="6">
                  <c:v>4.4057214183955043E-2</c:v>
                </c:pt>
                <c:pt idx="7">
                  <c:v>4.6585527762191888E-2</c:v>
                </c:pt>
                <c:pt idx="8">
                  <c:v>5.593765824980905E-2</c:v>
                </c:pt>
                <c:pt idx="9">
                  <c:v>5.3061736549208621E-2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3C6-4E6A-BA0E-C1694544537A}"/>
            </c:ext>
          </c:extLst>
        </c:ser>
        <c:ser>
          <c:idx val="7"/>
          <c:order val="7"/>
          <c:tx>
            <c:strRef>
              <c:f>'Import. TBB fruits pays'!$C$42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fruits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pays'!$D$42:$M$42</c:f>
              <c:numCache>
                <c:formatCode>0%</c:formatCode>
                <c:ptCount val="10"/>
                <c:pt idx="0">
                  <c:v>4.1524408590586648E-2</c:v>
                </c:pt>
                <c:pt idx="1">
                  <c:v>5.0183981128775472E-2</c:v>
                </c:pt>
                <c:pt idx="2">
                  <c:v>4.8119055241034887E-2</c:v>
                </c:pt>
                <c:pt idx="3">
                  <c:v>4.3043154690129704E-2</c:v>
                </c:pt>
                <c:pt idx="4">
                  <c:v>5.1419255329245489E-2</c:v>
                </c:pt>
                <c:pt idx="5">
                  <c:v>4.9107089077639922E-2</c:v>
                </c:pt>
                <c:pt idx="6">
                  <c:v>5.4547602114835565E-2</c:v>
                </c:pt>
                <c:pt idx="7">
                  <c:v>4.9489269504161215E-2</c:v>
                </c:pt>
                <c:pt idx="8">
                  <c:v>5.4526925711407812E-2</c:v>
                </c:pt>
                <c:pt idx="9">
                  <c:v>5.2555693885241679E-2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3C6-4E6A-BA0E-C1694544537A}"/>
            </c:ext>
          </c:extLst>
        </c:ser>
        <c:ser>
          <c:idx val="8"/>
          <c:order val="8"/>
          <c:tx>
            <c:strRef>
              <c:f>'Import. TBB fruits pays'!$C$43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pays'!$D$43:$M$43</c:f>
              <c:numCache>
                <c:formatCode>0%</c:formatCode>
                <c:ptCount val="10"/>
                <c:pt idx="0">
                  <c:v>3.7474185044728013E-2</c:v>
                </c:pt>
                <c:pt idx="1">
                  <c:v>3.8645034915485474E-2</c:v>
                </c:pt>
                <c:pt idx="2">
                  <c:v>3.8719740713542894E-2</c:v>
                </c:pt>
                <c:pt idx="3">
                  <c:v>3.1532199669797825E-2</c:v>
                </c:pt>
                <c:pt idx="4">
                  <c:v>3.7130013268759275E-2</c:v>
                </c:pt>
                <c:pt idx="5">
                  <c:v>3.546319464651173E-2</c:v>
                </c:pt>
                <c:pt idx="6">
                  <c:v>3.7724334060072875E-2</c:v>
                </c:pt>
                <c:pt idx="7">
                  <c:v>3.64845042656071E-2</c:v>
                </c:pt>
                <c:pt idx="8">
                  <c:v>3.8470532078413645E-2</c:v>
                </c:pt>
                <c:pt idx="9">
                  <c:v>4.1557961236378317E-2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3C6-4E6A-BA0E-C1694544537A}"/>
            </c:ext>
          </c:extLst>
        </c:ser>
        <c:ser>
          <c:idx val="9"/>
          <c:order val="9"/>
          <c:tx>
            <c:strRef>
              <c:f>'Import. TBB fruits pays'!$C$44</c:f>
              <c:strCache>
                <c:ptCount val="1"/>
                <c:pt idx="0">
                  <c:v>Costa Rica</c:v>
                </c:pt>
              </c:strCache>
            </c:strRef>
          </c:tx>
          <c:spPr>
            <a:solidFill>
              <a:srgbClr val="008000"/>
            </a:solidFill>
            <a:ln>
              <a:noFill/>
            </a:ln>
            <a:effectLst/>
          </c:spPr>
          <c:invertIfNegative val="0"/>
          <c:cat>
            <c:strRef>
              <c:f>'Import. TBB fruits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pays'!$D$44:$M$44</c:f>
              <c:numCache>
                <c:formatCode>0%</c:formatCode>
                <c:ptCount val="10"/>
                <c:pt idx="0">
                  <c:v>3.1235792883716057E-2</c:v>
                </c:pt>
                <c:pt idx="1">
                  <c:v>3.1492619950155933E-2</c:v>
                </c:pt>
                <c:pt idx="2">
                  <c:v>3.463114328798135E-2</c:v>
                </c:pt>
                <c:pt idx="3">
                  <c:v>3.590405648812349E-2</c:v>
                </c:pt>
                <c:pt idx="4">
                  <c:v>3.2792278931645824E-2</c:v>
                </c:pt>
                <c:pt idx="5">
                  <c:v>3.3693133754140479E-2</c:v>
                </c:pt>
                <c:pt idx="6">
                  <c:v>3.6588999758431752E-2</c:v>
                </c:pt>
                <c:pt idx="7">
                  <c:v>3.6246522326293072E-2</c:v>
                </c:pt>
                <c:pt idx="8">
                  <c:v>3.7021131519717657E-2</c:v>
                </c:pt>
                <c:pt idx="9">
                  <c:v>3.8864231498579704E-2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3C6-4E6A-BA0E-C1694544537A}"/>
            </c:ext>
          </c:extLst>
        </c:ser>
        <c:ser>
          <c:idx val="10"/>
          <c:order val="10"/>
          <c:tx>
            <c:strRef>
              <c:f>'Import. TBB fruits pays'!$C$45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pays'!$D$45:$M$45</c:f>
              <c:numCache>
                <c:formatCode>0%</c:formatCode>
                <c:ptCount val="10"/>
                <c:pt idx="0">
                  <c:v>2.3774049303697125E-2</c:v>
                </c:pt>
                <c:pt idx="1">
                  <c:v>2.3557016101041231E-2</c:v>
                </c:pt>
                <c:pt idx="2">
                  <c:v>2.5506330297090901E-2</c:v>
                </c:pt>
                <c:pt idx="3">
                  <c:v>2.5671689121288074E-2</c:v>
                </c:pt>
                <c:pt idx="4">
                  <c:v>2.6498857340105327E-2</c:v>
                </c:pt>
                <c:pt idx="5">
                  <c:v>2.1993089141631408E-2</c:v>
                </c:pt>
                <c:pt idx="6">
                  <c:v>2.5786060401290528E-2</c:v>
                </c:pt>
                <c:pt idx="7">
                  <c:v>2.3056655196197172E-2</c:v>
                </c:pt>
                <c:pt idx="8">
                  <c:v>2.7557582691354499E-2</c:v>
                </c:pt>
                <c:pt idx="9">
                  <c:v>2.8772676782991134E-2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3C6-4E6A-BA0E-C1694544537A}"/>
            </c:ext>
          </c:extLst>
        </c:ser>
        <c:ser>
          <c:idx val="11"/>
          <c:order val="11"/>
          <c:tx>
            <c:strRef>
              <c:f>'Import. TBB fruits pays'!$C$46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pays'!$D$46:$M$46</c:f>
              <c:numCache>
                <c:formatCode>0%</c:formatCode>
                <c:ptCount val="10"/>
                <c:pt idx="0">
                  <c:v>0.32925856113142116</c:v>
                </c:pt>
                <c:pt idx="1">
                  <c:v>0.31738909093013651</c:v>
                </c:pt>
                <c:pt idx="2">
                  <c:v>0.30362178553560265</c:v>
                </c:pt>
                <c:pt idx="3">
                  <c:v>0.31649954963381</c:v>
                </c:pt>
                <c:pt idx="4">
                  <c:v>0.29345827078709075</c:v>
                </c:pt>
                <c:pt idx="5">
                  <c:v>0.29255460475326989</c:v>
                </c:pt>
                <c:pt idx="6">
                  <c:v>0.30234276308681013</c:v>
                </c:pt>
                <c:pt idx="7">
                  <c:v>0.30385341177663072</c:v>
                </c:pt>
                <c:pt idx="8">
                  <c:v>0.33800346462737058</c:v>
                </c:pt>
                <c:pt idx="9">
                  <c:v>0.31267908310263109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3C6-4E6A-BA0E-C169454453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15613824"/>
        <c:axId val="71561108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fruits pays'!$C$35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fruits pays'!$D$34:$M$34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fruits pays'!$D$35:$M$35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0.67074143886857873</c:v>
                      </c:pt>
                      <c:pt idx="1">
                        <c:v>0.68261090906986333</c:v>
                      </c:pt>
                      <c:pt idx="2">
                        <c:v>0.6963782144643974</c:v>
                      </c:pt>
                      <c:pt idx="3">
                        <c:v>0.68350045036618978</c:v>
                      </c:pt>
                      <c:pt idx="4">
                        <c:v>0.70654172921290936</c:v>
                      </c:pt>
                      <c:pt idx="5">
                        <c:v>0.70744539524673022</c:v>
                      </c:pt>
                      <c:pt idx="6">
                        <c:v>0.69765723691318982</c:v>
                      </c:pt>
                      <c:pt idx="7">
                        <c:v>0.69614658822336928</c:v>
                      </c:pt>
                      <c:pt idx="8">
                        <c:v>0.66199653537262937</c:v>
                      </c:pt>
                      <c:pt idx="9">
                        <c:v>0.68732091689736896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33C6-4E6A-BA0E-C1694544537A}"/>
                  </c:ext>
                </c:extLst>
              </c15:ser>
            </c15:filteredBarSeries>
          </c:ext>
        </c:extLst>
      </c:barChart>
      <c:catAx>
        <c:axId val="715613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15611080"/>
        <c:crosses val="autoZero"/>
        <c:auto val="1"/>
        <c:lblAlgn val="ctr"/>
        <c:lblOffset val="100"/>
        <c:noMultiLvlLbl val="0"/>
      </c:catAx>
      <c:valAx>
        <c:axId val="71561108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15613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81817735884233"/>
          <c:y val="0.76924015579836558"/>
          <c:w val="0.80635952687542001"/>
          <c:h val="0.211508635379831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E80-4646-89DA-EC4A0F3195ED}"/>
              </c:ext>
            </c:extLst>
          </c:dPt>
          <c:dPt>
            <c:idx val="1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E80-4646-89DA-EC4A0F3195ED}"/>
              </c:ext>
            </c:extLst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E80-4646-89DA-EC4A0F3195ED}"/>
              </c:ext>
            </c:extLst>
          </c:dPt>
          <c:dPt>
            <c:idx val="3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E80-4646-89DA-EC4A0F3195ED}"/>
              </c:ext>
            </c:extLst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E80-4646-89DA-EC4A0F3195E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E80-4646-89DA-EC4A0F3195E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E80-4646-89DA-EC4A0F3195E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3E80-4646-89DA-EC4A0F3195ED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3E80-4646-89DA-EC4A0F3195ED}"/>
              </c:ext>
            </c:extLst>
          </c:dPt>
          <c:dLbls>
            <c:dLbl>
              <c:idx val="0"/>
              <c:layout>
                <c:manualLayout>
                  <c:x val="-0.25391431623751881"/>
                  <c:y val="-7.001434000233354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E80-4646-89DA-EC4A0F3195ED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E80-4646-89DA-EC4A0F3195ED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3E80-4646-89DA-EC4A0F3195ED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3E80-4646-89DA-EC4A0F3195ED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3E80-4646-89DA-EC4A0F3195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 légumes compo.'!$C$55:$C$61</c:f>
              <c:strCache>
                <c:ptCount val="5"/>
                <c:pt idx="0">
                  <c:v>070190 - Pommes de terre</c:v>
                </c:pt>
                <c:pt idx="1">
                  <c:v>Légumes conservés</c:v>
                </c:pt>
                <c:pt idx="2">
                  <c:v>0710 - Légumes congelés </c:v>
                </c:pt>
                <c:pt idx="3">
                  <c:v>0708.13 - Légumes à cosse</c:v>
                </c:pt>
                <c:pt idx="4">
                  <c:v>Autres légumes</c:v>
                </c:pt>
              </c:strCache>
              <c:extLst/>
            </c:strRef>
          </c:cat>
          <c:val>
            <c:numRef>
              <c:f>'Import. TBB légumes compo.'!$M$55:$M$61</c:f>
              <c:numCache>
                <c:formatCode>0%</c:formatCode>
                <c:ptCount val="5"/>
                <c:pt idx="0">
                  <c:v>0.53811856724784402</c:v>
                </c:pt>
                <c:pt idx="1">
                  <c:v>0.19710575505790878</c:v>
                </c:pt>
                <c:pt idx="2">
                  <c:v>0.10152718863228578</c:v>
                </c:pt>
                <c:pt idx="3">
                  <c:v>5.099503851844208E-2</c:v>
                </c:pt>
                <c:pt idx="4">
                  <c:v>0.1122534505435193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12-3E80-4646-89DA-EC4A0F3195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561-4783-A1A7-18414D615F2C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561-4783-A1A7-18414D615F2C}"/>
              </c:ext>
            </c:extLst>
          </c:dPt>
          <c:dPt>
            <c:idx val="2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561-4783-A1A7-18414D615F2C}"/>
              </c:ext>
            </c:extLst>
          </c:dPt>
          <c:dPt>
            <c:idx val="3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561-4783-A1A7-18414D615F2C}"/>
              </c:ext>
            </c:extLst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561-4783-A1A7-18414D615F2C}"/>
              </c:ext>
            </c:extLst>
          </c:dPt>
          <c:dPt>
            <c:idx val="5"/>
            <c:bubble3D val="0"/>
            <c:spPr>
              <a:solidFill>
                <a:srgbClr val="FF33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561-4783-A1A7-18414D615F2C}"/>
              </c:ext>
            </c:extLst>
          </c:dPt>
          <c:dPt>
            <c:idx val="6"/>
            <c:bubble3D val="0"/>
            <c:spPr>
              <a:solidFill>
                <a:schemeClr val="accent3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5561-4783-A1A7-18414D615F2C}"/>
              </c:ext>
            </c:extLst>
          </c:dPt>
          <c:dPt>
            <c:idx val="7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5561-4783-A1A7-18414D615F2C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5561-4783-A1A7-18414D615F2C}"/>
              </c:ext>
            </c:extLst>
          </c:dPt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561-4783-A1A7-18414D615F2C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561-4783-A1A7-18414D615F2C}"/>
                </c:ext>
              </c:extLst>
            </c:dLbl>
            <c:dLbl>
              <c:idx val="2"/>
              <c:layout>
                <c:manualLayout>
                  <c:x val="4.8252108799801387E-2"/>
                  <c:y val="-0.112656212558228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669646269430521"/>
                      <c:h val="0.176716754216374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5561-4783-A1A7-18414D615F2C}"/>
                </c:ext>
              </c:extLst>
            </c:dLbl>
            <c:dLbl>
              <c:idx val="6"/>
              <c:layout>
                <c:manualLayout>
                  <c:x val="2.8635303705287829E-2"/>
                  <c:y val="1.644696645593679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5561-4783-A1A7-18414D615F2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légumes compo.'!$C$26:$C$35</c15:sqref>
                  </c15:fullRef>
                </c:ext>
              </c:extLst>
              <c:f>'Import. TBB légumes compo.'!$C$28:$C$35</c:f>
              <c:strCache>
                <c:ptCount val="8"/>
                <c:pt idx="0">
                  <c:v>Légumes conservés</c:v>
                </c:pt>
                <c:pt idx="1">
                  <c:v>070190 - Pommes de terre</c:v>
                </c:pt>
                <c:pt idx="2">
                  <c:v>0708.13 - Légumes à cosse</c:v>
                </c:pt>
                <c:pt idx="3">
                  <c:v>0709 - Légumes frais</c:v>
                </c:pt>
                <c:pt idx="4">
                  <c:v>0710 - Légumes congelés</c:v>
                </c:pt>
                <c:pt idx="5">
                  <c:v>0702 - Tomates</c:v>
                </c:pt>
                <c:pt idx="6">
                  <c:v>0703 - Légumes alliacés</c:v>
                </c:pt>
                <c:pt idx="7">
                  <c:v>Autres légumes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légumes compo.'!$M$26:$M$35</c15:sqref>
                  </c15:fullRef>
                </c:ext>
              </c:extLst>
              <c:f>'Import. TBB légumes compo.'!$M$28:$M$35</c:f>
              <c:numCache>
                <c:formatCode>0%</c:formatCode>
                <c:ptCount val="8"/>
                <c:pt idx="0">
                  <c:v>0.29724020611951651</c:v>
                </c:pt>
                <c:pt idx="1">
                  <c:v>0.15549980940820832</c:v>
                </c:pt>
                <c:pt idx="2">
                  <c:v>0.13430615089176814</c:v>
                </c:pt>
                <c:pt idx="3">
                  <c:v>0.10545760688499999</c:v>
                </c:pt>
                <c:pt idx="4">
                  <c:v>8.9087188346249208E-2</c:v>
                </c:pt>
                <c:pt idx="5">
                  <c:v>6.9071476548969099E-2</c:v>
                </c:pt>
                <c:pt idx="6">
                  <c:v>4.6561270395781382E-2</c:v>
                </c:pt>
                <c:pt idx="7">
                  <c:v>0.10277629140450735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5561-4783-A1A7-18414D615F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070190 pdt'!$C$7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070190 pdt'!$D$4:$M$4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pdt'!$D$7:$M$7</c:f>
              <c:numCache>
                <c:formatCode>0</c:formatCode>
                <c:ptCount val="10"/>
                <c:pt idx="0">
                  <c:v>494978</c:v>
                </c:pt>
                <c:pt idx="1">
                  <c:v>510701</c:v>
                </c:pt>
                <c:pt idx="2">
                  <c:v>566163</c:v>
                </c:pt>
                <c:pt idx="3">
                  <c:v>621763</c:v>
                </c:pt>
                <c:pt idx="4">
                  <c:v>587848</c:v>
                </c:pt>
                <c:pt idx="5">
                  <c:v>703460</c:v>
                </c:pt>
                <c:pt idx="6">
                  <c:v>664622</c:v>
                </c:pt>
                <c:pt idx="7">
                  <c:v>797834</c:v>
                </c:pt>
                <c:pt idx="8">
                  <c:v>765986</c:v>
                </c:pt>
                <c:pt idx="9">
                  <c:v>934577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9D-4B41-83B6-C24C81563C45}"/>
            </c:ext>
          </c:extLst>
        </c:ser>
        <c:ser>
          <c:idx val="3"/>
          <c:order val="3"/>
          <c:tx>
            <c:strRef>
              <c:f>'Import. 070190 pdt'!$C$8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070190 pdt'!$D$4:$M$4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pdt'!$D$8:$M$8</c:f>
              <c:numCache>
                <c:formatCode>0</c:formatCode>
                <c:ptCount val="10"/>
                <c:pt idx="0">
                  <c:v>12392</c:v>
                </c:pt>
                <c:pt idx="1">
                  <c:v>16895</c:v>
                </c:pt>
                <c:pt idx="2">
                  <c:v>21528</c:v>
                </c:pt>
                <c:pt idx="3">
                  <c:v>18785</c:v>
                </c:pt>
                <c:pt idx="4">
                  <c:v>43959</c:v>
                </c:pt>
                <c:pt idx="5">
                  <c:v>29942</c:v>
                </c:pt>
                <c:pt idx="6">
                  <c:v>22730</c:v>
                </c:pt>
                <c:pt idx="7">
                  <c:v>38181</c:v>
                </c:pt>
                <c:pt idx="8">
                  <c:v>52319</c:v>
                </c:pt>
                <c:pt idx="9">
                  <c:v>62691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9D-4B41-83B6-C24C81563C45}"/>
            </c:ext>
          </c:extLst>
        </c:ser>
        <c:ser>
          <c:idx val="4"/>
          <c:order val="4"/>
          <c:tx>
            <c:strRef>
              <c:f>'Import. 070190 pdt'!$C$9</c:f>
              <c:strCache>
                <c:ptCount val="1"/>
                <c:pt idx="0">
                  <c:v>Égypte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'Import. 070190 pdt'!$D$4:$M$4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pdt'!$D$9:$M$9</c:f>
              <c:numCache>
                <c:formatCode>0</c:formatCode>
                <c:ptCount val="10"/>
                <c:pt idx="0">
                  <c:v>0</c:v>
                </c:pt>
                <c:pt idx="1">
                  <c:v>76</c:v>
                </c:pt>
                <c:pt idx="2">
                  <c:v>1374</c:v>
                </c:pt>
                <c:pt idx="3">
                  <c:v>998</c:v>
                </c:pt>
                <c:pt idx="4">
                  <c:v>2453</c:v>
                </c:pt>
                <c:pt idx="5">
                  <c:v>5659</c:v>
                </c:pt>
                <c:pt idx="6">
                  <c:v>8086</c:v>
                </c:pt>
                <c:pt idx="7">
                  <c:v>7949</c:v>
                </c:pt>
                <c:pt idx="8">
                  <c:v>50488</c:v>
                </c:pt>
                <c:pt idx="9">
                  <c:v>62202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9D-4B41-83B6-C24C81563C45}"/>
            </c:ext>
          </c:extLst>
        </c:ser>
        <c:ser>
          <c:idx val="5"/>
          <c:order val="5"/>
          <c:tx>
            <c:strRef>
              <c:f>'Import. 070190 pdt'!$C$10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070190 pdt'!$D$4:$M$4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pdt'!$D$10:$M$10</c:f>
              <c:numCache>
                <c:formatCode>0</c:formatCode>
                <c:ptCount val="10"/>
                <c:pt idx="0">
                  <c:v>57683</c:v>
                </c:pt>
                <c:pt idx="1">
                  <c:v>51679</c:v>
                </c:pt>
                <c:pt idx="2">
                  <c:v>59325</c:v>
                </c:pt>
                <c:pt idx="3">
                  <c:v>57033</c:v>
                </c:pt>
                <c:pt idx="4">
                  <c:v>56006</c:v>
                </c:pt>
                <c:pt idx="5">
                  <c:v>60905</c:v>
                </c:pt>
                <c:pt idx="6">
                  <c:v>49130</c:v>
                </c:pt>
                <c:pt idx="7">
                  <c:v>52303</c:v>
                </c:pt>
                <c:pt idx="8">
                  <c:v>38975</c:v>
                </c:pt>
                <c:pt idx="9">
                  <c:v>41042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D9D-4B41-83B6-C24C81563C45}"/>
            </c:ext>
          </c:extLst>
        </c:ser>
        <c:ser>
          <c:idx val="6"/>
          <c:order val="6"/>
          <c:tx>
            <c:strRef>
              <c:f>'Import. 070190 pdt'!$C$11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070190 pdt'!$D$4:$M$4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pdt'!$D$11:$M$11</c:f>
              <c:numCache>
                <c:formatCode>0</c:formatCode>
                <c:ptCount val="10"/>
                <c:pt idx="0">
                  <c:v>23428</c:v>
                </c:pt>
                <c:pt idx="1">
                  <c:v>39412</c:v>
                </c:pt>
                <c:pt idx="2">
                  <c:v>28560</c:v>
                </c:pt>
                <c:pt idx="3">
                  <c:v>20739</c:v>
                </c:pt>
                <c:pt idx="4">
                  <c:v>27596</c:v>
                </c:pt>
                <c:pt idx="5">
                  <c:v>22368</c:v>
                </c:pt>
                <c:pt idx="6">
                  <c:v>32622</c:v>
                </c:pt>
                <c:pt idx="7">
                  <c:v>29884</c:v>
                </c:pt>
                <c:pt idx="8">
                  <c:v>50500</c:v>
                </c:pt>
                <c:pt idx="9">
                  <c:v>39105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D9D-4B41-83B6-C24C81563C45}"/>
            </c:ext>
          </c:extLst>
        </c:ser>
        <c:ser>
          <c:idx val="7"/>
          <c:order val="7"/>
          <c:tx>
            <c:strRef>
              <c:f>'Import. 070190 pdt'!$C$12</c:f>
              <c:strCache>
                <c:ptCount val="1"/>
                <c:pt idx="0">
                  <c:v>Israël</c:v>
                </c:pt>
              </c:strCache>
            </c:strRef>
          </c:tx>
          <c:spPr>
            <a:solidFill>
              <a:srgbClr val="FF99CC"/>
            </a:solidFill>
            <a:ln>
              <a:noFill/>
            </a:ln>
            <a:effectLst/>
          </c:spPr>
          <c:invertIfNegative val="0"/>
          <c:cat>
            <c:strRef>
              <c:f>'Import. 070190 pdt'!$D$4:$M$4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pdt'!$D$12:$M$12</c:f>
              <c:numCache>
                <c:formatCode>0</c:formatCode>
                <c:ptCount val="10"/>
                <c:pt idx="0">
                  <c:v>11013</c:v>
                </c:pt>
                <c:pt idx="1">
                  <c:v>11366</c:v>
                </c:pt>
                <c:pt idx="2">
                  <c:v>9383</c:v>
                </c:pt>
                <c:pt idx="3">
                  <c:v>13630</c:v>
                </c:pt>
                <c:pt idx="4">
                  <c:v>6884</c:v>
                </c:pt>
                <c:pt idx="5">
                  <c:v>13822</c:v>
                </c:pt>
                <c:pt idx="6">
                  <c:v>21966</c:v>
                </c:pt>
                <c:pt idx="7">
                  <c:v>33905</c:v>
                </c:pt>
                <c:pt idx="8">
                  <c:v>36967</c:v>
                </c:pt>
                <c:pt idx="9">
                  <c:v>28521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D9D-4B41-83B6-C24C81563C45}"/>
            </c:ext>
          </c:extLst>
        </c:ser>
        <c:ser>
          <c:idx val="8"/>
          <c:order val="8"/>
          <c:tx>
            <c:strRef>
              <c:f>'Import. 070190 pdt'!$C$13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070190 pdt'!$D$4:$M$4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pdt'!$D$13:$M$13</c:f>
              <c:numCache>
                <c:formatCode>0</c:formatCode>
                <c:ptCount val="10"/>
                <c:pt idx="0">
                  <c:v>16115</c:v>
                </c:pt>
                <c:pt idx="1">
                  <c:v>13881</c:v>
                </c:pt>
                <c:pt idx="2">
                  <c:v>13018</c:v>
                </c:pt>
                <c:pt idx="3">
                  <c:v>8075</c:v>
                </c:pt>
                <c:pt idx="4">
                  <c:v>5911</c:v>
                </c:pt>
                <c:pt idx="5">
                  <c:v>3331</c:v>
                </c:pt>
                <c:pt idx="6">
                  <c:v>9197</c:v>
                </c:pt>
                <c:pt idx="7">
                  <c:v>12600</c:v>
                </c:pt>
                <c:pt idx="8">
                  <c:v>15303</c:v>
                </c:pt>
                <c:pt idx="9">
                  <c:v>14391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D9D-4B41-83B6-C24C81563C45}"/>
            </c:ext>
          </c:extLst>
        </c:ser>
        <c:ser>
          <c:idx val="9"/>
          <c:order val="9"/>
          <c:tx>
            <c:strRef>
              <c:f>'Import. 070190 pdt'!$C$14</c:f>
              <c:strCache>
                <c:ptCount val="1"/>
                <c:pt idx="0">
                  <c:v>Maroc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'Import. 070190 pdt'!$D$4:$M$4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pdt'!$D$14:$M$14</c:f>
              <c:numCache>
                <c:formatCode>0</c:formatCode>
                <c:ptCount val="10"/>
                <c:pt idx="0">
                  <c:v>1096</c:v>
                </c:pt>
                <c:pt idx="1">
                  <c:v>6949</c:v>
                </c:pt>
                <c:pt idx="2">
                  <c:v>5011</c:v>
                </c:pt>
                <c:pt idx="3">
                  <c:v>1401</c:v>
                </c:pt>
                <c:pt idx="4">
                  <c:v>25582</c:v>
                </c:pt>
                <c:pt idx="5">
                  <c:v>5700</c:v>
                </c:pt>
                <c:pt idx="6">
                  <c:v>3918</c:v>
                </c:pt>
                <c:pt idx="7">
                  <c:v>7236</c:v>
                </c:pt>
                <c:pt idx="8">
                  <c:v>351</c:v>
                </c:pt>
                <c:pt idx="9">
                  <c:v>8527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D9D-4B41-83B6-C24C81563C45}"/>
            </c:ext>
          </c:extLst>
        </c:ser>
        <c:ser>
          <c:idx val="10"/>
          <c:order val="10"/>
          <c:tx>
            <c:strRef>
              <c:f>'Import. 070190 pdt'!$C$15</c:f>
              <c:strCache>
                <c:ptCount val="1"/>
                <c:pt idx="0">
                  <c:v>Luxembourg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'Import. 070190 pdt'!$D$4:$M$4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pdt'!$D$15:$M$15</c:f>
              <c:numCache>
                <c:formatCode>0</c:formatCode>
                <c:ptCount val="10"/>
                <c:pt idx="0">
                  <c:v>2630</c:v>
                </c:pt>
                <c:pt idx="1">
                  <c:v>2602</c:v>
                </c:pt>
                <c:pt idx="2">
                  <c:v>3753</c:v>
                </c:pt>
                <c:pt idx="3">
                  <c:v>4616</c:v>
                </c:pt>
                <c:pt idx="4">
                  <c:v>6466</c:v>
                </c:pt>
                <c:pt idx="5">
                  <c:v>4777</c:v>
                </c:pt>
                <c:pt idx="6">
                  <c:v>5383</c:v>
                </c:pt>
                <c:pt idx="7">
                  <c:v>5183</c:v>
                </c:pt>
                <c:pt idx="8">
                  <c:v>5368</c:v>
                </c:pt>
                <c:pt idx="9">
                  <c:v>8415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D9D-4B41-83B6-C24C81563C45}"/>
            </c:ext>
          </c:extLst>
        </c:ser>
        <c:ser>
          <c:idx val="11"/>
          <c:order val="11"/>
          <c:tx>
            <c:strRef>
              <c:f>'Import. 070190 pdt'!$C$16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070190 pdt'!$D$4:$M$4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pdt'!$D$16:$M$16</c:f>
              <c:numCache>
                <c:formatCode>0</c:formatCode>
                <c:ptCount val="10"/>
                <c:pt idx="0">
                  <c:v>2947</c:v>
                </c:pt>
                <c:pt idx="1">
                  <c:v>5209</c:v>
                </c:pt>
                <c:pt idx="2">
                  <c:v>2996</c:v>
                </c:pt>
                <c:pt idx="3">
                  <c:v>2328</c:v>
                </c:pt>
                <c:pt idx="4">
                  <c:v>2614</c:v>
                </c:pt>
                <c:pt idx="5">
                  <c:v>3927</c:v>
                </c:pt>
                <c:pt idx="6">
                  <c:v>3201</c:v>
                </c:pt>
                <c:pt idx="7">
                  <c:v>3045</c:v>
                </c:pt>
                <c:pt idx="8">
                  <c:v>8145</c:v>
                </c:pt>
                <c:pt idx="9">
                  <c:v>4153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D9D-4B41-83B6-C24C81563C45}"/>
            </c:ext>
          </c:extLst>
        </c:ser>
        <c:ser>
          <c:idx val="12"/>
          <c:order val="12"/>
          <c:tx>
            <c:strRef>
              <c:f>'Import. 070190 pdt'!$C$17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070190 pdt'!$D$4:$M$4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pdt'!$D$17:$M$17</c:f>
              <c:numCache>
                <c:formatCode>0</c:formatCode>
                <c:ptCount val="10"/>
                <c:pt idx="0">
                  <c:v>3426</c:v>
                </c:pt>
                <c:pt idx="1">
                  <c:v>7075</c:v>
                </c:pt>
                <c:pt idx="2">
                  <c:v>4236</c:v>
                </c:pt>
                <c:pt idx="3">
                  <c:v>7619</c:v>
                </c:pt>
                <c:pt idx="4">
                  <c:v>3431</c:v>
                </c:pt>
                <c:pt idx="5">
                  <c:v>3559</c:v>
                </c:pt>
                <c:pt idx="6">
                  <c:v>3231</c:v>
                </c:pt>
                <c:pt idx="7">
                  <c:v>3360</c:v>
                </c:pt>
                <c:pt idx="8">
                  <c:v>5016</c:v>
                </c:pt>
                <c:pt idx="9">
                  <c:v>8047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D9D-4B41-83B6-C24C81563C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40499664"/>
        <c:axId val="74050672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070190 pdt'!$C$5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070190 pdt'!$D$4:$M$4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070190 pdt'!$D$5:$M$5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625708</c:v>
                      </c:pt>
                      <c:pt idx="1">
                        <c:v>665845</c:v>
                      </c:pt>
                      <c:pt idx="2">
                        <c:v>715347</c:v>
                      </c:pt>
                      <c:pt idx="3">
                        <c:v>756987</c:v>
                      </c:pt>
                      <c:pt idx="4">
                        <c:v>768750</c:v>
                      </c:pt>
                      <c:pt idx="5">
                        <c:v>857450</c:v>
                      </c:pt>
                      <c:pt idx="6">
                        <c:v>824086</c:v>
                      </c:pt>
                      <c:pt idx="7">
                        <c:v>991480</c:v>
                      </c:pt>
                      <c:pt idx="8">
                        <c:v>1029418</c:v>
                      </c:pt>
                      <c:pt idx="9">
                        <c:v>1211671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3D9D-4B41-83B6-C24C81563C45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070190 pdt'!$C$6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070190 pdt'!$D$4:$M$4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070190 pdt'!$D$6:$M$6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613276</c:v>
                      </c:pt>
                      <c:pt idx="1">
                        <c:v>645246</c:v>
                      </c:pt>
                      <c:pt idx="2">
                        <c:v>698218</c:v>
                      </c:pt>
                      <c:pt idx="3">
                        <c:v>739521</c:v>
                      </c:pt>
                      <c:pt idx="4">
                        <c:v>732740</c:v>
                      </c:pt>
                      <c:pt idx="5">
                        <c:v>831236</c:v>
                      </c:pt>
                      <c:pt idx="6">
                        <c:v>790022</c:v>
                      </c:pt>
                      <c:pt idx="7">
                        <c:v>942340</c:v>
                      </c:pt>
                      <c:pt idx="8">
                        <c:v>941279</c:v>
                      </c:pt>
                      <c:pt idx="9">
                        <c:v>1112326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3D9D-4B41-83B6-C24C81563C45}"/>
                  </c:ext>
                </c:extLst>
              </c15:ser>
            </c15:filteredBarSeries>
          </c:ext>
        </c:extLst>
      </c:barChart>
      <c:catAx>
        <c:axId val="740499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40506720"/>
        <c:crosses val="autoZero"/>
        <c:auto val="1"/>
        <c:lblAlgn val="ctr"/>
        <c:lblOffset val="100"/>
        <c:noMultiLvlLbl val="0"/>
      </c:catAx>
      <c:valAx>
        <c:axId val="740506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40499664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Millions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382969316892035"/>
          <c:y val="0.76924015579836558"/>
          <c:w val="0.88033932655212022"/>
          <c:h val="0.211508635379831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070190 pdt'!$C$36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070190 pdt'!$D$34:$M$34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pdt'!$D$36:$M$36</c:f>
              <c:numCache>
                <c:formatCode>0%</c:formatCode>
                <c:ptCount val="10"/>
                <c:pt idx="0">
                  <c:v>0.79106867740223874</c:v>
                </c:pt>
                <c:pt idx="1">
                  <c:v>0.7669968235850686</c:v>
                </c:pt>
                <c:pt idx="2">
                  <c:v>0.79145226023174764</c:v>
                </c:pt>
                <c:pt idx="3">
                  <c:v>0.82136549240607826</c:v>
                </c:pt>
                <c:pt idx="4">
                  <c:v>0.76468032520325202</c:v>
                </c:pt>
                <c:pt idx="5">
                  <c:v>0.82040935331506215</c:v>
                </c:pt>
                <c:pt idx="6">
                  <c:v>0.8064959239691003</c:v>
                </c:pt>
                <c:pt idx="7">
                  <c:v>0.80468995844595959</c:v>
                </c:pt>
                <c:pt idx="8">
                  <c:v>0.74409617861743238</c:v>
                </c:pt>
                <c:pt idx="9">
                  <c:v>0.77131250974893351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D3-4795-8F7D-AF634F8A0387}"/>
            </c:ext>
          </c:extLst>
        </c:ser>
        <c:ser>
          <c:idx val="2"/>
          <c:order val="2"/>
          <c:tx>
            <c:strRef>
              <c:f>'Import. 070190 pdt'!$C$37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070190 pdt'!$D$34:$M$34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pdt'!$D$37:$M$37</c:f>
              <c:numCache>
                <c:formatCode>0%</c:formatCode>
                <c:ptCount val="10"/>
                <c:pt idx="0">
                  <c:v>1.9804765162024458E-2</c:v>
                </c:pt>
                <c:pt idx="1">
                  <c:v>2.5373773175438728E-2</c:v>
                </c:pt>
                <c:pt idx="2">
                  <c:v>3.0094485613275795E-2</c:v>
                </c:pt>
                <c:pt idx="3">
                  <c:v>2.4815485602791065E-2</c:v>
                </c:pt>
                <c:pt idx="4">
                  <c:v>5.7182439024390241E-2</c:v>
                </c:pt>
                <c:pt idx="5">
                  <c:v>3.4919820397690829E-2</c:v>
                </c:pt>
                <c:pt idx="6">
                  <c:v>2.7582072744834884E-2</c:v>
                </c:pt>
                <c:pt idx="7">
                  <c:v>3.8509097510791949E-2</c:v>
                </c:pt>
                <c:pt idx="8">
                  <c:v>5.0823863581169165E-2</c:v>
                </c:pt>
                <c:pt idx="9">
                  <c:v>5.1739292266630134E-2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D3-4795-8F7D-AF634F8A0387}"/>
            </c:ext>
          </c:extLst>
        </c:ser>
        <c:ser>
          <c:idx val="3"/>
          <c:order val="3"/>
          <c:tx>
            <c:strRef>
              <c:f>'Import. 070190 pdt'!$C$38</c:f>
              <c:strCache>
                <c:ptCount val="1"/>
                <c:pt idx="0">
                  <c:v>Égypte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'Import. 070190 pdt'!$D$34:$M$34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pdt'!$D$38:$M$38</c:f>
              <c:numCache>
                <c:formatCode>0%</c:formatCode>
                <c:ptCount val="10"/>
                <c:pt idx="0">
                  <c:v>0</c:v>
                </c:pt>
                <c:pt idx="1">
                  <c:v>1.1414067838611088E-4</c:v>
                </c:pt>
                <c:pt idx="2">
                  <c:v>1.9207461553623626E-3</c:v>
                </c:pt>
                <c:pt idx="3">
                  <c:v>1.3183845957724506E-3</c:v>
                </c:pt>
                <c:pt idx="4">
                  <c:v>3.1908943089430895E-3</c:v>
                </c:pt>
                <c:pt idx="5">
                  <c:v>6.5998017377106536E-3</c:v>
                </c:pt>
                <c:pt idx="6">
                  <c:v>9.8120827195219921E-3</c:v>
                </c:pt>
                <c:pt idx="7">
                  <c:v>8.0173074595554124E-3</c:v>
                </c:pt>
                <c:pt idx="8">
                  <c:v>4.9045188640571662E-2</c:v>
                </c:pt>
                <c:pt idx="9">
                  <c:v>5.1335717368823718E-2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DD3-4795-8F7D-AF634F8A0387}"/>
            </c:ext>
          </c:extLst>
        </c:ser>
        <c:ser>
          <c:idx val="4"/>
          <c:order val="4"/>
          <c:tx>
            <c:strRef>
              <c:f>'Import. 070190 pdt'!$C$39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070190 pdt'!$D$34:$M$34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pdt'!$D$39:$M$39</c:f>
              <c:numCache>
                <c:formatCode>0%</c:formatCode>
                <c:ptCount val="10"/>
                <c:pt idx="0">
                  <c:v>9.2188369015579155E-2</c:v>
                </c:pt>
                <c:pt idx="1">
                  <c:v>7.7614159451524001E-2</c:v>
                </c:pt>
                <c:pt idx="2">
                  <c:v>8.2931779961333454E-2</c:v>
                </c:pt>
                <c:pt idx="3">
                  <c:v>7.534211287644306E-2</c:v>
                </c:pt>
                <c:pt idx="4">
                  <c:v>7.2853333333333339E-2</c:v>
                </c:pt>
                <c:pt idx="5">
                  <c:v>7.103038078022042E-2</c:v>
                </c:pt>
                <c:pt idx="6">
                  <c:v>5.9617564186262115E-2</c:v>
                </c:pt>
                <c:pt idx="7">
                  <c:v>5.2752450881510468E-2</c:v>
                </c:pt>
                <c:pt idx="8">
                  <c:v>3.7861199240736026E-2</c:v>
                </c:pt>
                <c:pt idx="9">
                  <c:v>3.3872230993396722E-2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DD3-4795-8F7D-AF634F8A0387}"/>
            </c:ext>
          </c:extLst>
        </c:ser>
        <c:ser>
          <c:idx val="5"/>
          <c:order val="5"/>
          <c:tx>
            <c:strRef>
              <c:f>'Import. 070190 pdt'!$C$40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070190 pdt'!$D$34:$M$34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pdt'!$D$40:$M$40</c:f>
              <c:numCache>
                <c:formatCode>0%</c:formatCode>
                <c:ptCount val="10"/>
                <c:pt idx="0">
                  <c:v>3.7442385265970705E-2</c:v>
                </c:pt>
                <c:pt idx="1">
                  <c:v>5.9190952849386871E-2</c:v>
                </c:pt>
                <c:pt idx="2">
                  <c:v>3.9924679910588845E-2</c:v>
                </c:pt>
                <c:pt idx="3">
                  <c:v>2.7396771675075E-2</c:v>
                </c:pt>
                <c:pt idx="4">
                  <c:v>3.5897235772357726E-2</c:v>
                </c:pt>
                <c:pt idx="5">
                  <c:v>2.6086652282931951E-2</c:v>
                </c:pt>
                <c:pt idx="6">
                  <c:v>3.9585674310690877E-2</c:v>
                </c:pt>
                <c:pt idx="7">
                  <c:v>3.0140799612700206E-2</c:v>
                </c:pt>
                <c:pt idx="8">
                  <c:v>4.9056845712820256E-2</c:v>
                </c:pt>
                <c:pt idx="9">
                  <c:v>3.2273612226421201E-2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DD3-4795-8F7D-AF634F8A0387}"/>
            </c:ext>
          </c:extLst>
        </c:ser>
        <c:ser>
          <c:idx val="6"/>
          <c:order val="6"/>
          <c:tx>
            <c:strRef>
              <c:f>'Import. 070190 pdt'!$C$41</c:f>
              <c:strCache>
                <c:ptCount val="1"/>
                <c:pt idx="0">
                  <c:v>Israël</c:v>
                </c:pt>
              </c:strCache>
            </c:strRef>
          </c:tx>
          <c:spPr>
            <a:solidFill>
              <a:srgbClr val="FF99CC"/>
            </a:solidFill>
            <a:ln>
              <a:noFill/>
            </a:ln>
            <a:effectLst/>
          </c:spPr>
          <c:invertIfNegative val="0"/>
          <c:cat>
            <c:strRef>
              <c:f>'Import. 070190 pdt'!$D$34:$M$34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pdt'!$D$41:$M$41</c:f>
              <c:numCache>
                <c:formatCode>0%</c:formatCode>
                <c:ptCount val="10"/>
                <c:pt idx="0">
                  <c:v>1.7600861743816604E-2</c:v>
                </c:pt>
                <c:pt idx="1">
                  <c:v>1.7070038822849163E-2</c:v>
                </c:pt>
                <c:pt idx="2">
                  <c:v>1.3116711190513136E-2</c:v>
                </c:pt>
                <c:pt idx="3">
                  <c:v>1.8005593226832164E-2</c:v>
                </c:pt>
                <c:pt idx="4">
                  <c:v>8.9547967479674789E-3</c:v>
                </c:pt>
                <c:pt idx="5">
                  <c:v>1.6119890372616481E-2</c:v>
                </c:pt>
                <c:pt idx="6">
                  <c:v>2.6654985037969339E-2</c:v>
                </c:pt>
                <c:pt idx="7">
                  <c:v>3.4196352926937505E-2</c:v>
                </c:pt>
                <c:pt idx="8">
                  <c:v>3.5910582484471806E-2</c:v>
                </c:pt>
                <c:pt idx="9">
                  <c:v>2.3538567812549777E-2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DD3-4795-8F7D-AF634F8A0387}"/>
            </c:ext>
          </c:extLst>
        </c:ser>
        <c:ser>
          <c:idx val="7"/>
          <c:order val="7"/>
          <c:tx>
            <c:strRef>
              <c:f>'Import. 070190 pdt'!$C$42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070190 pdt'!$D$34:$M$34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pdt'!$D$42:$M$42</c:f>
              <c:numCache>
                <c:formatCode>0%</c:formatCode>
                <c:ptCount val="10"/>
                <c:pt idx="0">
                  <c:v>2.575482493431441E-2</c:v>
                </c:pt>
                <c:pt idx="1">
                  <c:v>2.0847194166810593E-2</c:v>
                </c:pt>
                <c:pt idx="2">
                  <c:v>1.819816117213045E-2</c:v>
                </c:pt>
                <c:pt idx="3">
                  <c:v>1.0667290191245028E-2</c:v>
                </c:pt>
                <c:pt idx="4">
                  <c:v>7.6891056910569104E-3</c:v>
                </c:pt>
                <c:pt idx="5">
                  <c:v>3.8847746224269638E-3</c:v>
                </c:pt>
                <c:pt idx="6">
                  <c:v>1.1160242984348721E-2</c:v>
                </c:pt>
                <c:pt idx="7">
                  <c:v>1.2708274498729173E-2</c:v>
                </c:pt>
                <c:pt idx="8">
                  <c:v>1.486568138501561E-2</c:v>
                </c:pt>
                <c:pt idx="9">
                  <c:v>1.1876986409677215E-2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DD3-4795-8F7D-AF634F8A0387}"/>
            </c:ext>
          </c:extLst>
        </c:ser>
        <c:ser>
          <c:idx val="8"/>
          <c:order val="8"/>
          <c:tx>
            <c:strRef>
              <c:f>'Import. 070190 pdt'!$C$43</c:f>
              <c:strCache>
                <c:ptCount val="1"/>
                <c:pt idx="0">
                  <c:v>Maroc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'Import. 070190 pdt'!$D$34:$M$34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pdt'!$D$43:$M$43</c:f>
              <c:numCache>
                <c:formatCode>0%</c:formatCode>
                <c:ptCount val="10"/>
                <c:pt idx="0">
                  <c:v>1.7516157696561335E-3</c:v>
                </c:pt>
                <c:pt idx="1">
                  <c:v>1.0436362817172164E-2</c:v>
                </c:pt>
                <c:pt idx="2">
                  <c:v>7.0049919829117896E-3</c:v>
                </c:pt>
                <c:pt idx="3">
                  <c:v>1.8507583353478991E-3</c:v>
                </c:pt>
                <c:pt idx="4">
                  <c:v>3.327739837398374E-2</c:v>
                </c:pt>
                <c:pt idx="5">
                  <c:v>6.6476179369059423E-3</c:v>
                </c:pt>
                <c:pt idx="6">
                  <c:v>4.7543581616481777E-3</c:v>
                </c:pt>
                <c:pt idx="7">
                  <c:v>7.2981804978416104E-3</c:v>
                </c:pt>
                <c:pt idx="8">
                  <c:v>3.4096936327128533E-4</c:v>
                </c:pt>
                <c:pt idx="9">
                  <c:v>7.0373888621581273E-3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DD3-4795-8F7D-AF634F8A0387}"/>
            </c:ext>
          </c:extLst>
        </c:ser>
        <c:ser>
          <c:idx val="9"/>
          <c:order val="9"/>
          <c:tx>
            <c:strRef>
              <c:f>'Import. 070190 pdt'!$C$44</c:f>
              <c:strCache>
                <c:ptCount val="1"/>
                <c:pt idx="0">
                  <c:v>Luxembourg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'Import. 070190 pdt'!$D$34:$M$34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pdt'!$D$44:$M$44</c:f>
              <c:numCache>
                <c:formatCode>0%</c:formatCode>
                <c:ptCount val="10"/>
                <c:pt idx="0">
                  <c:v>4.2032385713463788E-3</c:v>
                </c:pt>
                <c:pt idx="1">
                  <c:v>3.9078163836929018E-3</c:v>
                </c:pt>
                <c:pt idx="2">
                  <c:v>5.2464048916120425E-3</c:v>
                </c:pt>
                <c:pt idx="3">
                  <c:v>6.0978590121098511E-3</c:v>
                </c:pt>
                <c:pt idx="4">
                  <c:v>8.4110569105691063E-3</c:v>
                </c:pt>
                <c:pt idx="5">
                  <c:v>5.5711703306315233E-3</c:v>
                </c:pt>
                <c:pt idx="6">
                  <c:v>6.5320852435304085E-3</c:v>
                </c:pt>
                <c:pt idx="7">
                  <c:v>5.2275386291201036E-3</c:v>
                </c:pt>
                <c:pt idx="8">
                  <c:v>5.2145969858696855E-3</c:v>
                </c:pt>
                <c:pt idx="9">
                  <c:v>6.9449545297362069E-3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DD3-4795-8F7D-AF634F8A0387}"/>
            </c:ext>
          </c:extLst>
        </c:ser>
        <c:ser>
          <c:idx val="10"/>
          <c:order val="10"/>
          <c:tx>
            <c:strRef>
              <c:f>'Import. 070190 pdt'!$C$45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070190 pdt'!$D$34:$M$34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pdt'!$D$45:$M$45</c:f>
              <c:numCache>
                <c:formatCode>0%</c:formatCode>
                <c:ptCount val="10"/>
                <c:pt idx="0">
                  <c:v>4.7098646653071403E-3</c:v>
                </c:pt>
                <c:pt idx="1">
                  <c:v>7.8231420225427836E-3</c:v>
                </c:pt>
                <c:pt idx="2">
                  <c:v>4.1881772063068696E-3</c:v>
                </c:pt>
                <c:pt idx="3">
                  <c:v>3.0753500390363377E-3</c:v>
                </c:pt>
                <c:pt idx="4">
                  <c:v>3.4003252032520324E-3</c:v>
                </c:pt>
                <c:pt idx="5">
                  <c:v>4.5798588838999359E-3</c:v>
                </c:pt>
                <c:pt idx="6">
                  <c:v>3.8843033372730515E-3</c:v>
                </c:pt>
                <c:pt idx="7">
                  <c:v>3.0711663371928832E-3</c:v>
                </c:pt>
                <c:pt idx="8">
                  <c:v>7.912237788731109E-3</c:v>
                </c:pt>
                <c:pt idx="9">
                  <c:v>3.427498058466366E-3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DD3-4795-8F7D-AF634F8A0387}"/>
            </c:ext>
          </c:extLst>
        </c:ser>
        <c:ser>
          <c:idx val="11"/>
          <c:order val="11"/>
          <c:tx>
            <c:strRef>
              <c:f>'Import. 070190 pdt'!$C$46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070190 pdt'!$D$34:$M$34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pdt'!$D$46:$M$46</c:f>
              <c:numCache>
                <c:formatCode>0%</c:formatCode>
                <c:ptCount val="10"/>
                <c:pt idx="0">
                  <c:v>5.4753974697462713E-3</c:v>
                </c:pt>
                <c:pt idx="1">
                  <c:v>1.0625596047128085E-2</c:v>
                </c:pt>
                <c:pt idx="2">
                  <c:v>5.9216016842175891E-3</c:v>
                </c:pt>
                <c:pt idx="3">
                  <c:v>1.0064902039268839E-2</c:v>
                </c:pt>
                <c:pt idx="4">
                  <c:v>4.4630894308943089E-3</c:v>
                </c:pt>
                <c:pt idx="5">
                  <c:v>4.1506793399032011E-3</c:v>
                </c:pt>
                <c:pt idx="6">
                  <c:v>3.9207073048201282E-3</c:v>
                </c:pt>
                <c:pt idx="7">
                  <c:v>3.3888731996611129E-3</c:v>
                </c:pt>
                <c:pt idx="8">
                  <c:v>4.8726561999110178E-3</c:v>
                </c:pt>
                <c:pt idx="9">
                  <c:v>6.641241723207042E-3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DD3-4795-8F7D-AF634F8A03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40503192"/>
        <c:axId val="74050123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070190 pdt'!$C$35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070190 pdt'!$D$34:$M$34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070190 pdt'!$D$35:$M$35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0.99452460253025354</c:v>
                      </c:pt>
                      <c:pt idx="1">
                        <c:v>0.98937440395287202</c:v>
                      </c:pt>
                      <c:pt idx="2">
                        <c:v>0.99407839831578237</c:v>
                      </c:pt>
                      <c:pt idx="3">
                        <c:v>0.9899350979607312</c:v>
                      </c:pt>
                      <c:pt idx="4">
                        <c:v>0.99553691056910565</c:v>
                      </c:pt>
                      <c:pt idx="5">
                        <c:v>0.99584932066009679</c:v>
                      </c:pt>
                      <c:pt idx="6">
                        <c:v>0.99607929269517992</c:v>
                      </c:pt>
                      <c:pt idx="7">
                        <c:v>0.9966111268003387</c:v>
                      </c:pt>
                      <c:pt idx="8">
                        <c:v>0.99512734380008894</c:v>
                      </c:pt>
                      <c:pt idx="9">
                        <c:v>0.99335875827679299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DDD3-4795-8F7D-AF634F8A0387}"/>
                  </c:ext>
                </c:extLst>
              </c15:ser>
            </c15:filteredBarSeries>
          </c:ext>
        </c:extLst>
      </c:barChart>
      <c:catAx>
        <c:axId val="740503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40501232"/>
        <c:crosses val="autoZero"/>
        <c:auto val="1"/>
        <c:lblAlgn val="ctr"/>
        <c:lblOffset val="100"/>
        <c:noMultiLvlLbl val="0"/>
      </c:catAx>
      <c:valAx>
        <c:axId val="74050123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40503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543935617838129"/>
          <c:y val="0.76924015579836558"/>
          <c:w val="0.86607432447557953"/>
          <c:h val="0.211508635379831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9B7-4424-87A5-D93DF385ED01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9B7-4424-87A5-D93DF385ED01}"/>
              </c:ext>
            </c:extLst>
          </c:dPt>
          <c:dPt>
            <c:idx val="2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9B7-4424-87A5-D93DF385ED01}"/>
              </c:ext>
            </c:extLst>
          </c:dPt>
          <c:dPt>
            <c:idx val="3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9B7-4424-87A5-D93DF385ED01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9B7-4424-87A5-D93DF385ED01}"/>
              </c:ext>
            </c:extLst>
          </c:dPt>
          <c:dPt>
            <c:idx val="5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9B7-4424-87A5-D93DF385ED01}"/>
              </c:ext>
            </c:extLst>
          </c:dPt>
          <c:dPt>
            <c:idx val="6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99B7-4424-87A5-D93DF385ED01}"/>
              </c:ext>
            </c:extLst>
          </c:dPt>
          <c:dPt>
            <c:idx val="7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99B7-4424-87A5-D93DF385ED01}"/>
              </c:ext>
            </c:extLst>
          </c:dPt>
          <c:dPt>
            <c:idx val="8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99B7-4424-87A5-D93DF385ED01}"/>
              </c:ext>
            </c:extLst>
          </c:dPt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9B7-4424-87A5-D93DF385ED01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9B7-4424-87A5-D93DF385ED01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9B7-4424-87A5-D93DF385ED01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99B7-4424-87A5-D93DF385ED01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99B7-4424-87A5-D93DF385ED01}"/>
                </c:ext>
              </c:extLst>
            </c:dLbl>
            <c:dLbl>
              <c:idx val="5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99B7-4424-87A5-D93DF385ED01}"/>
                </c:ext>
              </c:extLst>
            </c:dLbl>
            <c:dLbl>
              <c:idx val="6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99B7-4424-87A5-D93DF385ED01}"/>
                </c:ext>
              </c:extLst>
            </c:dLbl>
            <c:dLbl>
              <c:idx val="7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99B7-4424-87A5-D93DF385ED01}"/>
                </c:ext>
              </c:extLst>
            </c:dLbl>
            <c:dLbl>
              <c:idx val="8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99B7-4424-87A5-D93DF385ED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fruits compo.'!$C$28:$C$38</c15:sqref>
                  </c15:fullRef>
                </c:ext>
              </c:extLst>
              <c:f>'Import. TBB fruits compo.'!$C$30:$C$38</c:f>
              <c:strCache>
                <c:ptCount val="9"/>
                <c:pt idx="0">
                  <c:v>0810 - Fruits rouges</c:v>
                </c:pt>
                <c:pt idx="1">
                  <c:v>0804 - Fruits exotiques</c:v>
                </c:pt>
                <c:pt idx="2">
                  <c:v>0802 - Fruits à coques</c:v>
                </c:pt>
                <c:pt idx="3">
                  <c:v>Fruits conservés</c:v>
                </c:pt>
                <c:pt idx="4">
                  <c:v>0803 - Bananes</c:v>
                </c:pt>
                <c:pt idx="5">
                  <c:v>0808 - Pommes, poires et coings</c:v>
                </c:pt>
                <c:pt idx="6">
                  <c:v>0805 - Agrumes</c:v>
                </c:pt>
                <c:pt idx="7">
                  <c:v>0806 - Raisins</c:v>
                </c:pt>
                <c:pt idx="8">
                  <c:v>Autres fruits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fruits compo.'!$M$28:$M$38</c15:sqref>
                  </c15:fullRef>
                </c:ext>
              </c:extLst>
              <c:f>'Import. TBB fruits compo.'!$M$30:$M$38</c:f>
              <c:numCache>
                <c:formatCode>0%</c:formatCode>
                <c:ptCount val="9"/>
                <c:pt idx="0">
                  <c:v>0.22142782718623541</c:v>
                </c:pt>
                <c:pt idx="1">
                  <c:v>0.20575764554798734</c:v>
                </c:pt>
                <c:pt idx="2">
                  <c:v>0.15980230352605565</c:v>
                </c:pt>
                <c:pt idx="3">
                  <c:v>7.8001412900146713E-2</c:v>
                </c:pt>
                <c:pt idx="4">
                  <c:v>6.9881593561226057E-2</c:v>
                </c:pt>
                <c:pt idx="5">
                  <c:v>5.7778074253964112E-2</c:v>
                </c:pt>
                <c:pt idx="6">
                  <c:v>4.9663421508994977E-2</c:v>
                </c:pt>
                <c:pt idx="7">
                  <c:v>4.7821449014085297E-2</c:v>
                </c:pt>
                <c:pt idx="8">
                  <c:v>0.10986627250130443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99B7-4424-87A5-D93DF385ED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071-4211-A11E-DAE0FBE00AC1}"/>
              </c:ext>
            </c:extLst>
          </c:dPt>
          <c:dPt>
            <c:idx val="1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071-4211-A11E-DAE0FBE00AC1}"/>
              </c:ext>
            </c:extLst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071-4211-A11E-DAE0FBE00AC1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071-4211-A11E-DAE0FBE00AC1}"/>
              </c:ext>
            </c:extLst>
          </c:dPt>
          <c:dPt>
            <c:idx val="4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071-4211-A11E-DAE0FBE00AC1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071-4211-A11E-DAE0FBE00AC1}"/>
              </c:ext>
            </c:extLst>
          </c:dPt>
          <c:dPt>
            <c:idx val="6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1071-4211-A11E-DAE0FBE00AC1}"/>
              </c:ext>
            </c:extLst>
          </c:dPt>
          <c:dPt>
            <c:idx val="7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1071-4211-A11E-DAE0FBE00AC1}"/>
              </c:ext>
            </c:extLst>
          </c:dPt>
          <c:dPt>
            <c:idx val="8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1071-4211-A11E-DAE0FBE00AC1}"/>
              </c:ext>
            </c:extLst>
          </c:dPt>
          <c:dLbls>
            <c:dLbl>
              <c:idx val="0"/>
              <c:layout>
                <c:manualLayout>
                  <c:x val="-0.22085172174878887"/>
                  <c:y val="0.1661259941398074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071-4211-A11E-DAE0FBE00AC1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071-4211-A11E-DAE0FBE00AC1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1071-4211-A11E-DAE0FBE00AC1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1071-4211-A11E-DAE0FBE00AC1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1071-4211-A11E-DAE0FBE00AC1}"/>
                </c:ext>
              </c:extLst>
            </c:dLbl>
            <c:dLbl>
              <c:idx val="5"/>
              <c:layout>
                <c:manualLayout>
                  <c:x val="0.13146708889254335"/>
                  <c:y val="0.1549979371160882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1071-4211-A11E-DAE0FBE00AC1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071-4211-A11E-DAE0FBE00A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fruits compo.'!$C$60:$C$67</c15:sqref>
                  </c15:fullRef>
                </c:ext>
              </c:extLst>
              <c:f>'Import. TBB fruits compo.'!$C$62:$C$67</c:f>
              <c:strCache>
                <c:ptCount val="6"/>
                <c:pt idx="0">
                  <c:v>0808 - Pommes, poires et coings</c:v>
                </c:pt>
                <c:pt idx="1">
                  <c:v>Fruits conservés</c:v>
                </c:pt>
                <c:pt idx="2">
                  <c:v>0813 - Fruits secs</c:v>
                </c:pt>
                <c:pt idx="3">
                  <c:v>0804 - Fruits exotiques</c:v>
                </c:pt>
                <c:pt idx="4">
                  <c:v>0802 - Fruits à coques</c:v>
                </c:pt>
                <c:pt idx="5">
                  <c:v>Autres fruits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fruits compo.'!$M$60:$M$67</c15:sqref>
                  </c15:fullRef>
                </c:ext>
              </c:extLst>
              <c:f>'Import. TBB fruits compo.'!$M$62:$M$67</c:f>
              <c:numCache>
                <c:formatCode>0%</c:formatCode>
                <c:ptCount val="6"/>
                <c:pt idx="0">
                  <c:v>0.30923867412632017</c:v>
                </c:pt>
                <c:pt idx="1">
                  <c:v>0.28308935589812406</c:v>
                </c:pt>
                <c:pt idx="2">
                  <c:v>9.6639681838323277E-2</c:v>
                </c:pt>
                <c:pt idx="3">
                  <c:v>7.4130371684185195E-2</c:v>
                </c:pt>
                <c:pt idx="4">
                  <c:v>7.3304803757377315E-2</c:v>
                </c:pt>
                <c:pt idx="5">
                  <c:v>0.16359711269566996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1071-4211-A11E-DAE0FBE00A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0808 - pommes'!$C$7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pommes'!$D$7:$M$7</c:f>
              <c:numCache>
                <c:formatCode>0</c:formatCode>
                <c:ptCount val="10"/>
                <c:pt idx="0">
                  <c:v>76716</c:v>
                </c:pt>
                <c:pt idx="1">
                  <c:v>92131</c:v>
                </c:pt>
                <c:pt idx="2">
                  <c:v>77828</c:v>
                </c:pt>
                <c:pt idx="3">
                  <c:v>39975</c:v>
                </c:pt>
                <c:pt idx="4">
                  <c:v>75437</c:v>
                </c:pt>
                <c:pt idx="5">
                  <c:v>59198</c:v>
                </c:pt>
                <c:pt idx="6">
                  <c:v>82075</c:v>
                </c:pt>
                <c:pt idx="7">
                  <c:v>75291</c:v>
                </c:pt>
                <c:pt idx="8">
                  <c:v>90438</c:v>
                </c:pt>
                <c:pt idx="9">
                  <c:v>97305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CC-4F32-B762-5D8224874196}"/>
            </c:ext>
          </c:extLst>
        </c:ser>
        <c:ser>
          <c:idx val="3"/>
          <c:order val="3"/>
          <c:tx>
            <c:strRef>
              <c:f>'Import. 0808 - pommes'!$C$8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0808 - pommes'!$D$4:$M$4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pommes'!$D$8:$M$8</c:f>
              <c:numCache>
                <c:formatCode>0</c:formatCode>
                <c:ptCount val="10"/>
                <c:pt idx="0">
                  <c:v>97433</c:v>
                </c:pt>
                <c:pt idx="1">
                  <c:v>105117</c:v>
                </c:pt>
                <c:pt idx="2">
                  <c:v>71211</c:v>
                </c:pt>
                <c:pt idx="3">
                  <c:v>70266</c:v>
                </c:pt>
                <c:pt idx="4">
                  <c:v>66358</c:v>
                </c:pt>
                <c:pt idx="5">
                  <c:v>70948</c:v>
                </c:pt>
                <c:pt idx="6">
                  <c:v>40300</c:v>
                </c:pt>
                <c:pt idx="7">
                  <c:v>62386</c:v>
                </c:pt>
                <c:pt idx="8">
                  <c:v>54865</c:v>
                </c:pt>
                <c:pt idx="9">
                  <c:v>49940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CC-4F32-B762-5D8224874196}"/>
            </c:ext>
          </c:extLst>
        </c:ser>
        <c:ser>
          <c:idx val="4"/>
          <c:order val="4"/>
          <c:tx>
            <c:strRef>
              <c:f>'Import. 0808 - pommes'!$C$9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pommes'!$D$9:$M$9</c:f>
              <c:numCache>
                <c:formatCode>0</c:formatCode>
                <c:ptCount val="10"/>
                <c:pt idx="0">
                  <c:v>39863</c:v>
                </c:pt>
                <c:pt idx="1">
                  <c:v>23739</c:v>
                </c:pt>
                <c:pt idx="2">
                  <c:v>40066</c:v>
                </c:pt>
                <c:pt idx="3">
                  <c:v>46008</c:v>
                </c:pt>
                <c:pt idx="4">
                  <c:v>49115</c:v>
                </c:pt>
                <c:pt idx="5">
                  <c:v>56215</c:v>
                </c:pt>
                <c:pt idx="6">
                  <c:v>45649</c:v>
                </c:pt>
                <c:pt idx="7">
                  <c:v>76114</c:v>
                </c:pt>
                <c:pt idx="8">
                  <c:v>42395</c:v>
                </c:pt>
                <c:pt idx="9">
                  <c:v>47953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0CC-4F32-B762-5D8224874196}"/>
            </c:ext>
          </c:extLst>
        </c:ser>
        <c:ser>
          <c:idx val="5"/>
          <c:order val="5"/>
          <c:tx>
            <c:strRef>
              <c:f>'Import. 0808 - pommes'!$C$10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pommes'!$D$10:$M$10</c:f>
              <c:numCache>
                <c:formatCode>0</c:formatCode>
                <c:ptCount val="10"/>
                <c:pt idx="0">
                  <c:v>22744</c:v>
                </c:pt>
                <c:pt idx="1">
                  <c:v>38114</c:v>
                </c:pt>
                <c:pt idx="2">
                  <c:v>20568</c:v>
                </c:pt>
                <c:pt idx="3">
                  <c:v>17047</c:v>
                </c:pt>
                <c:pt idx="4">
                  <c:v>26880</c:v>
                </c:pt>
                <c:pt idx="5">
                  <c:v>22932</c:v>
                </c:pt>
                <c:pt idx="6">
                  <c:v>32981</c:v>
                </c:pt>
                <c:pt idx="7">
                  <c:v>30732</c:v>
                </c:pt>
                <c:pt idx="8">
                  <c:v>29571</c:v>
                </c:pt>
                <c:pt idx="9">
                  <c:v>33175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0CC-4F32-B762-5D8224874196}"/>
            </c:ext>
          </c:extLst>
        </c:ser>
        <c:ser>
          <c:idx val="6"/>
          <c:order val="6"/>
          <c:tx>
            <c:strRef>
              <c:f>'Import. 0808 - pommes'!$C$11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pommes'!$D$11:$M$11</c:f>
              <c:numCache>
                <c:formatCode>0</c:formatCode>
                <c:ptCount val="10"/>
                <c:pt idx="0">
                  <c:v>3605</c:v>
                </c:pt>
                <c:pt idx="1">
                  <c:v>4576</c:v>
                </c:pt>
                <c:pt idx="2">
                  <c:v>3345</c:v>
                </c:pt>
                <c:pt idx="3">
                  <c:v>8583</c:v>
                </c:pt>
                <c:pt idx="4">
                  <c:v>18370</c:v>
                </c:pt>
                <c:pt idx="5">
                  <c:v>4511</c:v>
                </c:pt>
                <c:pt idx="6">
                  <c:v>20510</c:v>
                </c:pt>
                <c:pt idx="7">
                  <c:v>12209</c:v>
                </c:pt>
                <c:pt idx="8">
                  <c:v>33796</c:v>
                </c:pt>
                <c:pt idx="9">
                  <c:v>18666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0CC-4F32-B762-5D8224874196}"/>
            </c:ext>
          </c:extLst>
        </c:ser>
        <c:ser>
          <c:idx val="7"/>
          <c:order val="7"/>
          <c:tx>
            <c:strRef>
              <c:f>'Import. 0808 - pommes'!$C$12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0808 - pommes'!$D$4:$M$4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pommes'!$D$12:$M$12</c:f>
              <c:numCache>
                <c:formatCode>0</c:formatCode>
                <c:ptCount val="10"/>
                <c:pt idx="0">
                  <c:v>11783</c:v>
                </c:pt>
                <c:pt idx="1">
                  <c:v>16471</c:v>
                </c:pt>
                <c:pt idx="2">
                  <c:v>13591</c:v>
                </c:pt>
                <c:pt idx="3">
                  <c:v>14080</c:v>
                </c:pt>
                <c:pt idx="4">
                  <c:v>16438</c:v>
                </c:pt>
                <c:pt idx="5">
                  <c:v>17656</c:v>
                </c:pt>
                <c:pt idx="6">
                  <c:v>21809</c:v>
                </c:pt>
                <c:pt idx="7">
                  <c:v>17413</c:v>
                </c:pt>
                <c:pt idx="8">
                  <c:v>19275</c:v>
                </c:pt>
                <c:pt idx="9">
                  <c:v>16230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0CC-4F32-B762-5D8224874196}"/>
            </c:ext>
          </c:extLst>
        </c:ser>
        <c:ser>
          <c:idx val="8"/>
          <c:order val="8"/>
          <c:tx>
            <c:strRef>
              <c:f>'Import. 0808 - pommes'!$C$13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pommes'!$D$13:$M$13</c:f>
              <c:numCache>
                <c:formatCode>0</c:formatCode>
                <c:ptCount val="10"/>
                <c:pt idx="0">
                  <c:v>12541</c:v>
                </c:pt>
                <c:pt idx="1">
                  <c:v>11944</c:v>
                </c:pt>
                <c:pt idx="2">
                  <c:v>13907</c:v>
                </c:pt>
                <c:pt idx="3">
                  <c:v>17663</c:v>
                </c:pt>
                <c:pt idx="4">
                  <c:v>12683</c:v>
                </c:pt>
                <c:pt idx="5">
                  <c:v>12643</c:v>
                </c:pt>
                <c:pt idx="6">
                  <c:v>15376</c:v>
                </c:pt>
                <c:pt idx="7">
                  <c:v>8556</c:v>
                </c:pt>
                <c:pt idx="8">
                  <c:v>10751</c:v>
                </c:pt>
                <c:pt idx="9">
                  <c:v>12113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0CC-4F32-B762-5D8224874196}"/>
            </c:ext>
          </c:extLst>
        </c:ser>
        <c:ser>
          <c:idx val="9"/>
          <c:order val="9"/>
          <c:tx>
            <c:strRef>
              <c:f>'Import. 0808 - pommes'!$C$14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pommes'!$D$14:$M$14</c:f>
              <c:numCache>
                <c:formatCode>0</c:formatCode>
                <c:ptCount val="10"/>
                <c:pt idx="0">
                  <c:v>3406</c:v>
                </c:pt>
                <c:pt idx="1">
                  <c:v>5502</c:v>
                </c:pt>
                <c:pt idx="2">
                  <c:v>1614</c:v>
                </c:pt>
                <c:pt idx="3">
                  <c:v>5066</c:v>
                </c:pt>
                <c:pt idx="4">
                  <c:v>6064</c:v>
                </c:pt>
                <c:pt idx="5">
                  <c:v>2753</c:v>
                </c:pt>
                <c:pt idx="6">
                  <c:v>5576</c:v>
                </c:pt>
                <c:pt idx="7">
                  <c:v>1683</c:v>
                </c:pt>
                <c:pt idx="8">
                  <c:v>4328</c:v>
                </c:pt>
                <c:pt idx="9">
                  <c:v>2603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0CC-4F32-B762-5D8224874196}"/>
            </c:ext>
          </c:extLst>
        </c:ser>
        <c:ser>
          <c:idx val="10"/>
          <c:order val="10"/>
          <c:tx>
            <c:strRef>
              <c:f>'Import. 0808 - pommes'!$C$15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pommes'!$D$15:$M$15</c:f>
              <c:numCache>
                <c:formatCode>0</c:formatCode>
                <c:ptCount val="10"/>
                <c:pt idx="0">
                  <c:v>1350</c:v>
                </c:pt>
                <c:pt idx="1">
                  <c:v>2155</c:v>
                </c:pt>
                <c:pt idx="2">
                  <c:v>1247</c:v>
                </c:pt>
                <c:pt idx="3">
                  <c:v>2154</c:v>
                </c:pt>
                <c:pt idx="4">
                  <c:v>669</c:v>
                </c:pt>
                <c:pt idx="5">
                  <c:v>926</c:v>
                </c:pt>
                <c:pt idx="6">
                  <c:v>718</c:v>
                </c:pt>
                <c:pt idx="7">
                  <c:v>948</c:v>
                </c:pt>
                <c:pt idx="8">
                  <c:v>5038</c:v>
                </c:pt>
                <c:pt idx="9">
                  <c:v>2429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0CC-4F32-B762-5D8224874196}"/>
            </c:ext>
          </c:extLst>
        </c:ser>
        <c:ser>
          <c:idx val="11"/>
          <c:order val="11"/>
          <c:tx>
            <c:strRef>
              <c:f>'Import. 0808 - pommes'!$C$16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pommes'!$D$16:$M$16</c:f>
              <c:numCache>
                <c:formatCode>0</c:formatCode>
                <c:ptCount val="10"/>
                <c:pt idx="0">
                  <c:v>1607</c:v>
                </c:pt>
                <c:pt idx="1">
                  <c:v>2210</c:v>
                </c:pt>
                <c:pt idx="2">
                  <c:v>1676</c:v>
                </c:pt>
                <c:pt idx="3">
                  <c:v>1671</c:v>
                </c:pt>
                <c:pt idx="4">
                  <c:v>1048</c:v>
                </c:pt>
                <c:pt idx="5">
                  <c:v>605</c:v>
                </c:pt>
                <c:pt idx="6">
                  <c:v>531</c:v>
                </c:pt>
                <c:pt idx="7">
                  <c:v>858</c:v>
                </c:pt>
                <c:pt idx="8">
                  <c:v>579</c:v>
                </c:pt>
                <c:pt idx="9">
                  <c:v>1793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0CC-4F32-B762-5D8224874196}"/>
            </c:ext>
          </c:extLst>
        </c:ser>
        <c:ser>
          <c:idx val="12"/>
          <c:order val="12"/>
          <c:tx>
            <c:strRef>
              <c:f>'Import. 0808 - pommes'!$C$17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pommes'!$D$17:$M$17</c:f>
              <c:numCache>
                <c:formatCode>0</c:formatCode>
                <c:ptCount val="10"/>
                <c:pt idx="0">
                  <c:v>17408</c:v>
                </c:pt>
                <c:pt idx="1">
                  <c:v>8202</c:v>
                </c:pt>
                <c:pt idx="2">
                  <c:v>7566</c:v>
                </c:pt>
                <c:pt idx="3">
                  <c:v>10693</c:v>
                </c:pt>
                <c:pt idx="4">
                  <c:v>7207</c:v>
                </c:pt>
                <c:pt idx="5">
                  <c:v>7761</c:v>
                </c:pt>
                <c:pt idx="6">
                  <c:v>6381</c:v>
                </c:pt>
                <c:pt idx="7">
                  <c:v>6463</c:v>
                </c:pt>
                <c:pt idx="8">
                  <c:v>4591</c:v>
                </c:pt>
                <c:pt idx="9">
                  <c:v>2937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0CC-4F32-B762-5D82248741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94416976"/>
        <c:axId val="89441227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0808 - pommes'!$C$5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0808 - pommes'!$D$4:$M$4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0808 - pommes'!$D$5:$M$5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288456</c:v>
                      </c:pt>
                      <c:pt idx="1">
                        <c:v>310161</c:v>
                      </c:pt>
                      <c:pt idx="2">
                        <c:v>252619</c:v>
                      </c:pt>
                      <c:pt idx="3">
                        <c:v>233206</c:v>
                      </c:pt>
                      <c:pt idx="4">
                        <c:v>280269</c:v>
                      </c:pt>
                      <c:pt idx="5">
                        <c:v>256148</c:v>
                      </c:pt>
                      <c:pt idx="6">
                        <c:v>271906</c:v>
                      </c:pt>
                      <c:pt idx="7">
                        <c:v>292653</c:v>
                      </c:pt>
                      <c:pt idx="8">
                        <c:v>295627</c:v>
                      </c:pt>
                      <c:pt idx="9">
                        <c:v>285144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50CC-4F32-B762-5D8224874196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0808 - pommes'!$C$6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0808 - pommes'!$D$4:$M$4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0808 - pommes'!$D$6:$M$6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265577</c:v>
                      </c:pt>
                      <c:pt idx="1">
                        <c:v>288310</c:v>
                      </c:pt>
                      <c:pt idx="2">
                        <c:v>229594</c:v>
                      </c:pt>
                      <c:pt idx="3">
                        <c:v>203437</c:v>
                      </c:pt>
                      <c:pt idx="4">
                        <c:v>259597</c:v>
                      </c:pt>
                      <c:pt idx="5">
                        <c:v>235408</c:v>
                      </c:pt>
                      <c:pt idx="6">
                        <c:v>249840</c:v>
                      </c:pt>
                      <c:pt idx="7">
                        <c:v>277371</c:v>
                      </c:pt>
                      <c:pt idx="8">
                        <c:v>279979</c:v>
                      </c:pt>
                      <c:pt idx="9">
                        <c:v>268517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50CC-4F32-B762-5D8224874196}"/>
                  </c:ext>
                </c:extLst>
              </c15:ser>
            </c15:filteredBarSeries>
          </c:ext>
        </c:extLst>
      </c:barChart>
      <c:catAx>
        <c:axId val="894416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894412272"/>
        <c:crosses val="autoZero"/>
        <c:auto val="1"/>
        <c:lblAlgn val="ctr"/>
        <c:lblOffset val="100"/>
        <c:noMultiLvlLbl val="0"/>
      </c:catAx>
      <c:valAx>
        <c:axId val="894412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894416976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1664745092826087E-2"/>
          <c:y val="0.76710941083570305"/>
          <c:w val="0.91304629855680619"/>
          <c:h val="0.213461622308533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14/08/2025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rgbClr val="00B050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fruits et légumes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8072841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chemeClr val="tx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038" b="96456" l="3505" r="98832">
                        <a14:foregroundMark x1="27336" y1="18987" x2="27336" y2="18987"/>
                        <a14:foregroundMark x1="27336" y1="3291" x2="27336" y2="3291"/>
                        <a14:foregroundMark x1="3738" y1="28608" x2="3738" y2="28608"/>
                        <a14:foregroundMark x1="12383" y1="23544" x2="12383" y2="23544"/>
                        <a14:foregroundMark x1="68925" y1="46076" x2="68925" y2="46076"/>
                        <a14:foregroundMark x1="76636" y1="47848" x2="76636" y2="47848"/>
                        <a14:foregroundMark x1="93692" y1="60000" x2="93692" y2="60000"/>
                        <a14:foregroundMark x1="98832" y1="60000" x2="98832" y2="60000"/>
                        <a14:foregroundMark x1="87383" y1="72152" x2="87383" y2="72152"/>
                        <a14:foregroundMark x1="73131" y1="62025" x2="73131" y2="62025"/>
                        <a14:foregroundMark x1="56776" y1="63291" x2="56776" y2="63291"/>
                        <a14:foregroundMark x1="64252" y1="74430" x2="64252" y2="74430"/>
                        <a14:foregroundMark x1="71495" y1="92152" x2="71495" y2="92152"/>
                        <a14:foregroundMark x1="77570" y1="96456" x2="77570" y2="964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4407" y="4473346"/>
            <a:ext cx="1184781" cy="109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Espagne – Fruits et légumes Source : douane espagnole, d’après Trade Data Monitor, données 2024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4873-BD8F-41D5-82D2-3A6CEBF25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3507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Espagne – Fruits et légumes Source : douane espagnole, d’après Trade Data Monitor, données 2024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4873-BD8F-41D5-82D2-3A6CEBF25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7041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Espagne – Fruits et légumes Source : douane espagnole, d’après Trade Data Monitor, données 2024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4873-BD8F-41D5-82D2-3A6CEBF25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98884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Espagne – Fruits et légumes Source : douane espagnole, d’après Trade Data Monitor, données 2024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4873-BD8F-41D5-82D2-3A6CEBF25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56849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Espagne – Fruits et légumes Source : douane espagnole, d’après Trade Data Monitor, données 2024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4873-BD8F-41D5-82D2-3A6CEBF25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7157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Espagne – Fruits et légumes Source : douane espagnole, d’après Trade Data Monitor, données 2024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4873-BD8F-41D5-82D2-3A6CEBF25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1677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Espagne – Fruits et légumes Source : douane espagnole, d’après Trade Data Monitor, données 2024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4873-BD8F-41D5-82D2-3A6CEBF25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3133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Espagne – Fruits et légumes Source : douane espagnole, d’après Trade Data Monitor, données 2024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4873-BD8F-41D5-82D2-3A6CEBF25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9749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Espagne – Fruits et légumes Source : douane espagnole,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0B05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rgbClr val="00B050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00B05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Espagne – Fruits et légumes Source : douane espagnole,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0B05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00B05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656673973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8107203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Répartition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262916526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Espagne – Fruits et légumes Source : douane espagnole,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0B05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00B05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358877359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Espagne – Fruits et légumes Source : douane espagnole, d’après Trade Data Monitor, données 2024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4873-BD8F-41D5-82D2-3A6CEBF25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0393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Espagne – Fruits et légumes Source : douane espagnole, d’après Trade Data Monitor, données 2024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4873-BD8F-41D5-82D2-3A6CEBF25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9609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Espagne – Fruits et légumes Source : douane espagnole, d’après Trade Data Monitor, données 2024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4873-BD8F-41D5-82D2-3A6CEBF25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5239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0B050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Espagne – Fruits et légumes Source : douane espagnole,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0B050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3" r:id="rId3"/>
    <p:sldLayoutId id="2147483657" r:id="rId4"/>
    <p:sldLayoutId id="2147483660" r:id="rId5"/>
    <p:sldLayoutId id="2147483659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rgbClr val="00B050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Espagne – Fruits et légumes Source : douane espagnole, d’après Trade Data Monitor, données 2024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04873-BD8F-41D5-82D2-3A6CEBF25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325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4677206" y="4252355"/>
            <a:ext cx="2837588" cy="675626"/>
          </a:xfrm>
        </p:spPr>
        <p:txBody>
          <a:bodyPr>
            <a:normAutofit/>
          </a:bodyPr>
          <a:lstStyle/>
          <a:p>
            <a:r>
              <a:rPr lang="fr-FR" dirty="0" smtClean="0"/>
              <a:t>Espagne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8880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Espagne – Fruits et légumes </a:t>
            </a:r>
          </a:p>
          <a:p>
            <a:r>
              <a:rPr lang="fr-FR" i="1" dirty="0" smtClean="0"/>
              <a:t>Source : douane espagnole,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10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0808 – Pommes, poires, coings (en volume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La France a perdu depuis </a:t>
            </a:r>
            <a:r>
              <a:rPr lang="fr-FR" dirty="0" smtClean="0"/>
              <a:t>quatre </a:t>
            </a:r>
            <a:r>
              <a:rPr lang="fr-FR" dirty="0"/>
              <a:t>ans sa place de 1</a:t>
            </a:r>
            <a:r>
              <a:rPr lang="fr-FR" baseline="30000" dirty="0"/>
              <a:t>er</a:t>
            </a:r>
            <a:r>
              <a:rPr lang="fr-FR" dirty="0"/>
              <a:t> fournisseur au profit de l’Italie et sa part de marché est au plus </a:t>
            </a:r>
            <a:r>
              <a:rPr lang="fr-FR" dirty="0" smtClean="0"/>
              <a:t>bas depuis 2021, </a:t>
            </a:r>
            <a:r>
              <a:rPr lang="fr-FR" dirty="0"/>
              <a:t>à </a:t>
            </a:r>
            <a:r>
              <a:rPr lang="fr-FR" dirty="0" smtClean="0"/>
              <a:t>18 % </a:t>
            </a:r>
            <a:r>
              <a:rPr lang="fr-FR" dirty="0"/>
              <a:t>en </a:t>
            </a:r>
            <a:r>
              <a:rPr lang="fr-FR" dirty="0" smtClean="0"/>
              <a:t>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2633210"/>
              </p:ext>
            </p:extLst>
          </p:nvPr>
        </p:nvGraphicFramePr>
        <p:xfrm>
          <a:off x="166797" y="1763597"/>
          <a:ext cx="5935239" cy="3921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9449453"/>
              </p:ext>
            </p:extLst>
          </p:nvPr>
        </p:nvGraphicFramePr>
        <p:xfrm>
          <a:off x="6102036" y="1763596"/>
          <a:ext cx="5923166" cy="3921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62543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4118585" y="3069222"/>
            <a:ext cx="3954829" cy="719556"/>
          </a:xfrm>
        </p:spPr>
        <p:txBody>
          <a:bodyPr/>
          <a:lstStyle/>
          <a:p>
            <a:r>
              <a:rPr lang="fr-FR" dirty="0" smtClean="0"/>
              <a:t>0803 - Bananes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7687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Espagne – Fruits et légumes </a:t>
            </a:r>
          </a:p>
          <a:p>
            <a:r>
              <a:rPr lang="fr-FR" i="1" dirty="0" smtClean="0"/>
              <a:t>Source : douane espagnole,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0803 – Bananes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just"/>
            <a:r>
              <a:rPr lang="fr-FR" dirty="0"/>
              <a:t>Les importations espagnoles continuent de progresser. La France qui était encore le </a:t>
            </a:r>
            <a:r>
              <a:rPr lang="fr-FR" dirty="0" smtClean="0"/>
              <a:t>3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 en 2017 n’est plus que le </a:t>
            </a:r>
            <a:r>
              <a:rPr lang="fr-FR" dirty="0" smtClean="0"/>
              <a:t>12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en </a:t>
            </a:r>
            <a:r>
              <a:rPr lang="fr-FR" dirty="0" smtClean="0"/>
              <a:t>2024. 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8383156"/>
              </p:ext>
            </p:extLst>
          </p:nvPr>
        </p:nvGraphicFramePr>
        <p:xfrm>
          <a:off x="166796" y="1763596"/>
          <a:ext cx="5935239" cy="3931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5617112"/>
              </p:ext>
            </p:extLst>
          </p:nvPr>
        </p:nvGraphicFramePr>
        <p:xfrm>
          <a:off x="6092811" y="1763595"/>
          <a:ext cx="5926014" cy="3931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64268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Espagne – </a:t>
            </a:r>
            <a:r>
              <a:rPr lang="fr-FR" dirty="0"/>
              <a:t>Fruits et légumes</a:t>
            </a:r>
          </a:p>
          <a:p>
            <a:r>
              <a:rPr lang="fr-FR" i="1" dirty="0"/>
              <a:t>Source : douane </a:t>
            </a:r>
            <a:r>
              <a:rPr lang="fr-FR" i="1" dirty="0" smtClean="0"/>
              <a:t>espagnole</a:t>
            </a:r>
            <a:r>
              <a:rPr lang="fr-FR" i="1" dirty="0"/>
              <a:t>, d’après Trade Data Monitor, données </a:t>
            </a:r>
            <a:r>
              <a:rPr lang="fr-FR" i="1" dirty="0" smtClean="0"/>
              <a:t>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Fournisseurs et parts de marché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 Maroc s’impose depuis 2018 comme le 1</a:t>
            </a:r>
            <a:r>
              <a:rPr lang="fr-FR" baseline="30000" dirty="0"/>
              <a:t>er</a:t>
            </a:r>
            <a:r>
              <a:rPr lang="fr-FR" dirty="0"/>
              <a:t> fournisseur </a:t>
            </a:r>
            <a:r>
              <a:rPr lang="fr-FR" dirty="0" smtClean="0"/>
              <a:t>de </a:t>
            </a:r>
            <a:r>
              <a:rPr lang="fr-FR" i="1" dirty="0" smtClean="0"/>
              <a:t>Fruits et légumes</a:t>
            </a:r>
            <a:r>
              <a:rPr lang="fr-FR" dirty="0" smtClean="0"/>
              <a:t>,</a:t>
            </a:r>
            <a:r>
              <a:rPr lang="fr-FR" i="1" dirty="0" smtClean="0"/>
              <a:t> devant</a:t>
            </a:r>
            <a:r>
              <a:rPr lang="fr-FR" dirty="0" smtClean="0"/>
              <a:t> </a:t>
            </a:r>
            <a:r>
              <a:rPr lang="fr-FR" dirty="0"/>
              <a:t>la France dont la part de marché est de </a:t>
            </a:r>
            <a:r>
              <a:rPr lang="fr-FR" dirty="0" smtClean="0"/>
              <a:t>10 % </a:t>
            </a:r>
            <a:r>
              <a:rPr lang="fr-FR" dirty="0"/>
              <a:t>en </a:t>
            </a:r>
            <a:r>
              <a:rPr lang="fr-FR" dirty="0" smtClean="0"/>
              <a:t>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7955520"/>
              </p:ext>
            </p:extLst>
          </p:nvPr>
        </p:nvGraphicFramePr>
        <p:xfrm>
          <a:off x="166797" y="1763597"/>
          <a:ext cx="5917132" cy="3958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2300675"/>
              </p:ext>
            </p:extLst>
          </p:nvPr>
        </p:nvGraphicFramePr>
        <p:xfrm>
          <a:off x="6092811" y="1763597"/>
          <a:ext cx="5932391" cy="3958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57260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4793069" y="3114489"/>
            <a:ext cx="2605862" cy="629021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Légumes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8812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Espagne – Fruits et légumes </a:t>
            </a:r>
          </a:p>
          <a:p>
            <a:r>
              <a:rPr lang="fr-FR" i="1" dirty="0" smtClean="0"/>
              <a:t>Source : douane espagnole,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4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Légumes : principaux postes d’importation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 poste </a:t>
            </a:r>
            <a:r>
              <a:rPr lang="fr-FR" i="1" dirty="0"/>
              <a:t>Pommes de terre </a:t>
            </a:r>
            <a:r>
              <a:rPr lang="fr-FR" dirty="0"/>
              <a:t>représente </a:t>
            </a:r>
            <a:r>
              <a:rPr lang="fr-FR" dirty="0" smtClean="0"/>
              <a:t>16 % </a:t>
            </a:r>
            <a:r>
              <a:rPr lang="fr-FR" dirty="0"/>
              <a:t>des importations espagnoles de </a:t>
            </a:r>
            <a:r>
              <a:rPr lang="fr-FR" i="1" dirty="0"/>
              <a:t>L</a:t>
            </a:r>
            <a:r>
              <a:rPr lang="fr-FR" i="1" dirty="0" smtClean="0"/>
              <a:t>égumes</a:t>
            </a:r>
            <a:r>
              <a:rPr lang="fr-FR" dirty="0" smtClean="0"/>
              <a:t> </a:t>
            </a:r>
            <a:r>
              <a:rPr lang="fr-FR" dirty="0"/>
              <a:t>et </a:t>
            </a:r>
            <a:r>
              <a:rPr lang="fr-FR" dirty="0" smtClean="0"/>
              <a:t>54 % </a:t>
            </a:r>
            <a:r>
              <a:rPr lang="fr-FR" dirty="0"/>
              <a:t>en provenance de France. </a:t>
            </a:r>
          </a:p>
          <a:p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8342272"/>
              </p:ext>
            </p:extLst>
          </p:nvPr>
        </p:nvGraphicFramePr>
        <p:xfrm>
          <a:off x="6074876" y="1763596"/>
          <a:ext cx="5943950" cy="39853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4783872"/>
              </p:ext>
            </p:extLst>
          </p:nvPr>
        </p:nvGraphicFramePr>
        <p:xfrm>
          <a:off x="166798" y="1763596"/>
          <a:ext cx="5929202" cy="39853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827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737164" y="3024052"/>
            <a:ext cx="6717672" cy="809896"/>
          </a:xfrm>
        </p:spPr>
        <p:txBody>
          <a:bodyPr>
            <a:normAutofit/>
          </a:bodyPr>
          <a:lstStyle/>
          <a:p>
            <a:r>
              <a:rPr lang="fr-FR" dirty="0" smtClean="0"/>
              <a:t>070190 – Pommes de terre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9572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Espagne – Fruits et légumes </a:t>
            </a:r>
          </a:p>
          <a:p>
            <a:r>
              <a:rPr lang="fr-FR" i="1" dirty="0" smtClean="0"/>
              <a:t>Source : douane espagnole,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6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070190 – Pommes de terre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importations progressent chaque année du fait d'une baisse structurelle de la production nationale. La France reste le 1</a:t>
            </a:r>
            <a:r>
              <a:rPr lang="fr-FR" baseline="30000" dirty="0"/>
              <a:t>er</a:t>
            </a:r>
            <a:r>
              <a:rPr lang="fr-FR" dirty="0"/>
              <a:t> fournisseur avec une part de marché de </a:t>
            </a:r>
            <a:r>
              <a:rPr lang="fr-FR" dirty="0" smtClean="0"/>
              <a:t>77 % </a:t>
            </a:r>
            <a:r>
              <a:rPr lang="fr-FR" dirty="0"/>
              <a:t>en </a:t>
            </a:r>
            <a:r>
              <a:rPr lang="fr-FR" dirty="0" smtClean="0"/>
              <a:t>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7578794"/>
              </p:ext>
            </p:extLst>
          </p:nvPr>
        </p:nvGraphicFramePr>
        <p:xfrm>
          <a:off x="166797" y="1763597"/>
          <a:ext cx="5917132" cy="3958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9565904"/>
              </p:ext>
            </p:extLst>
          </p:nvPr>
        </p:nvGraphicFramePr>
        <p:xfrm>
          <a:off x="6083928" y="1763596"/>
          <a:ext cx="5941273" cy="3958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38939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5133095" y="3100839"/>
            <a:ext cx="1925809" cy="656322"/>
          </a:xfrm>
        </p:spPr>
        <p:txBody>
          <a:bodyPr>
            <a:normAutofit/>
          </a:bodyPr>
          <a:lstStyle/>
          <a:p>
            <a:r>
              <a:rPr lang="fr-FR" dirty="0" smtClean="0"/>
              <a:t>Fruits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39195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Espagne – Fruits et légumes </a:t>
            </a:r>
          </a:p>
          <a:p>
            <a:r>
              <a:rPr lang="fr-FR" i="1" dirty="0" smtClean="0"/>
              <a:t>Source : douane espagnole,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8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Fruits : principaux postes </a:t>
            </a:r>
            <a:r>
              <a:rPr lang="fr-FR" dirty="0" smtClean="0"/>
              <a:t>d’importation (en </a:t>
            </a:r>
            <a:r>
              <a:rPr lang="fr-FR" dirty="0"/>
              <a:t>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 poste </a:t>
            </a:r>
            <a:r>
              <a:rPr lang="fr-FR" i="1" dirty="0"/>
              <a:t>Pommes, poires et coings </a:t>
            </a:r>
            <a:r>
              <a:rPr lang="fr-FR" dirty="0"/>
              <a:t>représente </a:t>
            </a:r>
            <a:r>
              <a:rPr lang="fr-FR" dirty="0" smtClean="0"/>
              <a:t>6 % </a:t>
            </a:r>
            <a:r>
              <a:rPr lang="fr-FR" dirty="0"/>
              <a:t>des importations espagnoles de </a:t>
            </a:r>
            <a:r>
              <a:rPr lang="fr-FR" i="1" dirty="0" smtClean="0"/>
              <a:t>Fruits</a:t>
            </a:r>
            <a:r>
              <a:rPr lang="fr-FR" dirty="0" smtClean="0"/>
              <a:t> </a:t>
            </a:r>
            <a:r>
              <a:rPr lang="fr-FR" dirty="0"/>
              <a:t>et </a:t>
            </a:r>
            <a:r>
              <a:rPr lang="fr-FR" dirty="0" smtClean="0"/>
              <a:t>31 % </a:t>
            </a:r>
            <a:r>
              <a:rPr lang="fr-FR" dirty="0"/>
              <a:t>en provenance de France. </a:t>
            </a:r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2242258"/>
              </p:ext>
            </p:extLst>
          </p:nvPr>
        </p:nvGraphicFramePr>
        <p:xfrm>
          <a:off x="166797" y="1763597"/>
          <a:ext cx="5917132" cy="3994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9171082"/>
              </p:ext>
            </p:extLst>
          </p:nvPr>
        </p:nvGraphicFramePr>
        <p:xfrm>
          <a:off x="6083929" y="1763597"/>
          <a:ext cx="5934896" cy="3994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67419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964947" y="3036026"/>
            <a:ext cx="8262106" cy="785948"/>
          </a:xfrm>
        </p:spPr>
        <p:txBody>
          <a:bodyPr>
            <a:normAutofit/>
          </a:bodyPr>
          <a:lstStyle/>
          <a:p>
            <a:r>
              <a:rPr lang="fr-FR" dirty="0"/>
              <a:t>0808 – Pommes, poires et </a:t>
            </a:r>
            <a:r>
              <a:rPr lang="fr-FR" dirty="0" smtClean="0"/>
              <a:t>coings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6566999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417</Words>
  <Application>Microsoft Office PowerPoint</Application>
  <PresentationFormat>Grand écran</PresentationFormat>
  <Paragraphs>61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12</vt:i4>
      </vt:variant>
    </vt:vector>
  </HeadingPairs>
  <TitlesOfParts>
    <vt:vector size="19" baseType="lpstr">
      <vt:lpstr>Malgun Gothic Semilight</vt:lpstr>
      <vt:lpstr>Arial</vt:lpstr>
      <vt:lpstr>Calibri</vt:lpstr>
      <vt:lpstr>Calibri Light</vt:lpstr>
      <vt:lpstr>Marianne</vt:lpstr>
      <vt:lpstr>Panorama</vt:lpstr>
      <vt:lpstr>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44</cp:revision>
  <dcterms:created xsi:type="dcterms:W3CDTF">2025-04-03T15:40:27Z</dcterms:created>
  <dcterms:modified xsi:type="dcterms:W3CDTF">2025-08-14T14:56:50Z</dcterms:modified>
</cp:coreProperties>
</file>